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39" r:id="rId3"/>
    <p:sldId id="427" r:id="rId4"/>
    <p:sldId id="440" r:id="rId5"/>
    <p:sldId id="441" r:id="rId6"/>
    <p:sldId id="442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CCFF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5" d="100"/>
          <a:sy n="65" d="100"/>
        </p:scale>
        <p:origin x="437" y="5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97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TÂN VIÊN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11: CHUYỆN BÊN CỬA SỔ 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Đặng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Thị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Yến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3A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085" y="5376494"/>
            <a:ext cx="3890894" cy="277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4107913" y="1164913"/>
            <a:ext cx="8138320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5 CÁNH HOA VUI</a:t>
            </a:r>
          </a:p>
        </p:txBody>
      </p:sp>
      <p:pic>
        <p:nvPicPr>
          <p:cNvPr id="3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4" t="44247" r="3551" b="30215"/>
          <a:stretch>
            <a:fillRect/>
          </a:stretch>
        </p:blipFill>
        <p:spPr bwMode="auto">
          <a:xfrm>
            <a:off x="11873446" y="6681790"/>
            <a:ext cx="3466859" cy="235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val 3"/>
          <p:cNvSpPr/>
          <p:nvPr/>
        </p:nvSpPr>
        <p:spPr bwMode="auto">
          <a:xfrm rot="18434799">
            <a:off x="11479143" y="2346637"/>
            <a:ext cx="1846262" cy="2032964"/>
          </a:xfrm>
          <a:prstGeom prst="ellipse">
            <a:avLst/>
          </a:prstGeom>
          <a:solidFill>
            <a:srgbClr val="00B0F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 bwMode="auto">
          <a:xfrm rot="2288708">
            <a:off x="13275045" y="2376488"/>
            <a:ext cx="1876334" cy="1998662"/>
          </a:xfrm>
          <a:prstGeom prst="ellipse">
            <a:avLst/>
          </a:prstGeom>
          <a:solidFill>
            <a:srgbClr val="FF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 rot="6931476">
            <a:off x="13877027" y="3880150"/>
            <a:ext cx="1844675" cy="2034580"/>
          </a:xfrm>
          <a:prstGeom prst="ellipse">
            <a:avLst/>
          </a:prstGeom>
          <a:solidFill>
            <a:srgbClr val="0000CC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 bwMode="auto">
          <a:xfrm rot="10602285">
            <a:off x="12380475" y="4935538"/>
            <a:ext cx="1877949" cy="1998662"/>
          </a:xfrm>
          <a:prstGeom prst="ellipse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 bwMode="auto">
          <a:xfrm rot="15159014">
            <a:off x="10924479" y="3923806"/>
            <a:ext cx="1846262" cy="2034580"/>
          </a:xfrm>
          <a:prstGeom prst="ellipse">
            <a:avLst/>
          </a:prstGeom>
          <a:solidFill>
            <a:srgbClr val="6600CC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 bwMode="auto">
          <a:xfrm>
            <a:off x="12493509" y="3876675"/>
            <a:ext cx="1650270" cy="161925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40650">
            <a:off x="13563120" y="2821412"/>
            <a:ext cx="1426413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1" name="Rectangle 10"/>
          <p:cNvSpPr/>
          <p:nvPr/>
        </p:nvSpPr>
        <p:spPr>
          <a:xfrm rot="7124483">
            <a:off x="14211650" y="4612424"/>
            <a:ext cx="1478120" cy="8765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  <p:sp>
        <p:nvSpPr>
          <p:cNvPr id="12" name="Rectangle 11"/>
          <p:cNvSpPr/>
          <p:nvPr/>
        </p:nvSpPr>
        <p:spPr>
          <a:xfrm rot="10800000">
            <a:off x="12666285" y="5706666"/>
            <a:ext cx="1477492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</a:p>
        </p:txBody>
      </p:sp>
      <p:sp>
        <p:nvSpPr>
          <p:cNvPr id="13" name="Rectangle 12"/>
          <p:cNvSpPr/>
          <p:nvPr/>
        </p:nvSpPr>
        <p:spPr>
          <a:xfrm rot="15198060">
            <a:off x="10956292" y="4582188"/>
            <a:ext cx="1429009" cy="87656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 rot="19257912">
            <a:off x="11565509" y="2821718"/>
            <a:ext cx="1323453" cy="86177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000" b="1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081099" y="2698683"/>
            <a:ext cx="3536035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Điền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dấu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</a:rPr>
              <a:t> ? hay ~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</a:rPr>
              <a:t>băng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575756" y="2947736"/>
            <a:ext cx="66704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~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869669" y="2698683"/>
            <a:ext cx="280205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Điền s hay x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cửa ….ổ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7451174" y="3179093"/>
            <a:ext cx="59232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182637" y="4701703"/>
            <a:ext cx="280205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Điền l hay n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…..éo nhéo </a:t>
            </a: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920209" y="5170081"/>
            <a:ext cx="477232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l</a:t>
            </a: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1081100" y="6681790"/>
            <a:ext cx="280205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Điền d hay gi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…..ũ cánh</a:t>
            </a: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1736851" y="7146760"/>
            <a:ext cx="610268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gi</a:t>
            </a: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6007706" y="6685914"/>
            <a:ext cx="280205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Điền l hay n: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….om vui quá</a:t>
            </a: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6294807" y="7158930"/>
            <a:ext cx="700512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40128439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8" grpId="1"/>
      <p:bldP spid="19" grpId="0"/>
      <p:bldP spid="20" grpId="0"/>
      <p:bldP spid="20" grpId="1"/>
      <p:bldP spid="21" grpId="0"/>
      <p:bldP spid="22" grpId="0"/>
      <p:bldP spid="22" grpId="1"/>
      <p:bldP spid="23" grpId="0"/>
      <p:bldP spid="24" grpId="0"/>
      <p:bldP spid="2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4694863" y="1379842"/>
            <a:ext cx="6857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11: CHUYỆN BÊN CỬA SỔ (T3)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Viết.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1693354" y="3505200"/>
            <a:ext cx="128778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Bẵng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ốm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thượng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léo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nhộn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Con bay,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giũ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mổ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đùa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…nom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Thu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3628" y="2828390"/>
            <a:ext cx="96588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 quá, léo nhéo, nhộn, giũ cánh, nom.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603628" y="5083314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508919" y="4007524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Đổi vở, soát lỗi cho nhau.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694863" y="1379842"/>
            <a:ext cx="6857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11: CHUYỆN BÊN CỬA SỔ (T3)</a:t>
            </a:r>
          </a:p>
        </p:txBody>
      </p: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45114" y="2735805"/>
            <a:ext cx="8363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 Chọn </a:t>
            </a:r>
            <a:r>
              <a:rPr lang="nl-NL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iu </a:t>
            </a: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 </a:t>
            </a:r>
            <a:r>
              <a:rPr lang="nl-NL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ưu </a:t>
            </a:r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thay cho ô vuông.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4284132" y="3843604"/>
            <a:ext cx="9782969" cy="3785652"/>
            <a:chOff x="4284132" y="3843604"/>
            <a:chExt cx="9782969" cy="3785652"/>
          </a:xfrm>
        </p:grpSpPr>
        <p:sp>
          <p:nvSpPr>
            <p:cNvPr id="3" name="Rectangle 2"/>
            <p:cNvSpPr/>
            <p:nvPr/>
          </p:nvSpPr>
          <p:spPr>
            <a:xfrm>
              <a:off x="4284132" y="3843604"/>
              <a:ext cx="9782969" cy="37856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marR="0" indent="-28575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Char char="-"/>
              </a:pPr>
              <a:r>
                <a:rPr lang="nl-NL" sz="40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Gió h      h      thổi</a:t>
              </a:r>
              <a:r>
                <a:rPr lang="en-US" sz="40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</a:p>
            <a:p>
              <a:pPr marL="285750" marR="0" indent="-28575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Char char="-"/>
              </a:pPr>
              <a:r>
                <a:rPr lang="nl-NL" sz="40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Chúng em l      luyến chia tay cô giáo.</a:t>
              </a:r>
              <a:endPara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285750" marR="0" indent="-28575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Char char="-"/>
              </a:pPr>
              <a:r>
                <a:rPr lang="nl-NL" sz="40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Lửa cháy l      r      .  </a:t>
              </a:r>
              <a:endPara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285750" marR="0" indent="-285750" algn="just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Tx/>
                <a:buChar char="-"/>
              </a:pPr>
              <a:r>
                <a:rPr lang="nl-NL" sz="4000" b="1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Ông em có bộ s      tập tem thư.</a:t>
              </a:r>
              <a:endParaRPr lang="en-US" sz="4000" b="1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852319" y="3988907"/>
              <a:ext cx="640080" cy="64008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886401" y="3996527"/>
              <a:ext cx="640080" cy="64008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197861" y="4922520"/>
              <a:ext cx="640080" cy="64008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977841" y="5848513"/>
              <a:ext cx="640080" cy="64008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979653" y="6781800"/>
              <a:ext cx="640080" cy="64008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979653" y="5848513"/>
              <a:ext cx="640080" cy="640080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5"/>
          <p:cNvSpPr/>
          <p:nvPr/>
        </p:nvSpPr>
        <p:spPr>
          <a:xfrm>
            <a:off x="5801905" y="3996527"/>
            <a:ext cx="7409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iu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827407" y="4013716"/>
            <a:ext cx="7409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iu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919119" y="5845314"/>
            <a:ext cx="7409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iu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929239" y="5845314"/>
            <a:ext cx="7409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iu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130031" y="4937472"/>
            <a:ext cx="9060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ưu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853939" y="6781800"/>
            <a:ext cx="9060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ưu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4694863" y="1379842"/>
            <a:ext cx="6857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11: CHUYỆN BÊN CỬA SỔ (T3)</a:t>
            </a:r>
          </a:p>
        </p:txBody>
      </p:sp>
    </p:spTree>
    <p:extLst>
      <p:ext uri="{BB962C8B-B14F-4D97-AF65-F5344CB8AC3E}">
        <p14:creationId xmlns:p14="http://schemas.microsoft.com/office/powerpoint/2010/main" val="28075437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37" grpId="0"/>
      <p:bldP spid="38" grpId="0"/>
      <p:bldP spid="39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765268" y="682143"/>
            <a:ext cx="2608984" cy="584775"/>
            <a:chOff x="6651116" y="743102"/>
            <a:chExt cx="2564962" cy="584775"/>
          </a:xfrm>
        </p:grpSpPr>
        <p:sp>
          <p:nvSpPr>
            <p:cNvPr id="18" name="TextBox 17"/>
            <p:cNvSpPr txBox="1"/>
            <p:nvPr/>
          </p:nvSpPr>
          <p:spPr>
            <a:xfrm>
              <a:off x="6651116" y="743102"/>
              <a:ext cx="25649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TIẾNG VIỆT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3106505" y="3489661"/>
            <a:ext cx="99059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Đặt 2 câu với từ ngữ tìm được ở bài tập 2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2690018" y="4674957"/>
            <a:ext cx="1104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Ngày mai, em được bố mẹ đưa đi tiêm phòng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4694863" y="1379842"/>
            <a:ext cx="68579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11: CHUYỆN BÊN CỬA SỔ (T3)</a:t>
            </a:r>
          </a:p>
        </p:txBody>
      </p:sp>
    </p:spTree>
    <p:extLst>
      <p:ext uri="{BB962C8B-B14F-4D97-AF65-F5344CB8AC3E}">
        <p14:creationId xmlns:p14="http://schemas.microsoft.com/office/powerpoint/2010/main" val="23593086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9527</TotalTime>
  <Words>357</Words>
  <Application>Microsoft Office PowerPoint</Application>
  <PresentationFormat>Custom</PresentationFormat>
  <Paragraphs>58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Administrator</cp:lastModifiedBy>
  <cp:revision>1068</cp:revision>
  <dcterms:created xsi:type="dcterms:W3CDTF">2008-09-09T22:52:10Z</dcterms:created>
  <dcterms:modified xsi:type="dcterms:W3CDTF">2025-03-03T02:24:21Z</dcterms:modified>
</cp:coreProperties>
</file>