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423" r:id="rId3"/>
    <p:sldId id="424" r:id="rId4"/>
    <p:sldId id="258" r:id="rId5"/>
    <p:sldId id="259" r:id="rId6"/>
    <p:sldId id="274" r:id="rId7"/>
    <p:sldId id="299" r:id="rId8"/>
    <p:sldId id="300" r:id="rId9"/>
    <p:sldId id="302" r:id="rId10"/>
    <p:sldId id="301" r:id="rId11"/>
    <p:sldId id="303" r:id="rId12"/>
    <p:sldId id="265" r:id="rId13"/>
    <p:sldId id="284" r:id="rId14"/>
    <p:sldId id="426" r:id="rId15"/>
    <p:sldId id="270" r:id="rId16"/>
    <p:sldId id="261" r:id="rId17"/>
    <p:sldId id="272" r:id="rId18"/>
    <p:sldId id="273" r:id="rId19"/>
    <p:sldId id="428" r:id="rId20"/>
    <p:sldId id="421"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CC0066"/>
    <a:srgbClr val="B65252"/>
    <a:srgbClr val="0099CC"/>
    <a:srgbClr val="9C896C"/>
    <a:srgbClr val="6A9E6A"/>
    <a:srgbClr val="045C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95BB68-4050-4CDA-952A-853DA8C82819}" type="datetimeFigureOut">
              <a:rPr lang="en-US" smtClean="0"/>
              <a:t>3/3/2025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FF4B7-2695-4D8B-ADBD-E17158BAF208}" type="slidenum">
              <a:rPr lang="en-US" smtClean="0"/>
              <a:t>‹#›</a:t>
            </a:fld>
            <a:endParaRPr lang="en-US"/>
          </a:p>
        </p:txBody>
      </p:sp>
    </p:spTree>
    <p:extLst>
      <p:ext uri="{BB962C8B-B14F-4D97-AF65-F5344CB8AC3E}">
        <p14:creationId xmlns:p14="http://schemas.microsoft.com/office/powerpoint/2010/main" val="395025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D2E83-BF93-41E1-BF38-D922D5494F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8381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9421-648F-4F34-B6DB-57906851D9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CFF79-E1FA-4F82-892C-607DB9B6B4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0E4EC8-0002-4E20-A7AC-939CAF6E57F0}"/>
              </a:ext>
            </a:extLst>
          </p:cNvPr>
          <p:cNvSpPr>
            <a:spLocks noGrp="1"/>
          </p:cNvSpPr>
          <p:nvPr>
            <p:ph type="dt" sz="half" idx="10"/>
          </p:nvPr>
        </p:nvSpPr>
        <p:spPr/>
        <p:txBody>
          <a:bodyPr/>
          <a:lstStyle/>
          <a:p>
            <a:fld id="{19E648C1-9A1C-421B-A2F9-D0CD771287C2}" type="datetimeFigureOut">
              <a:rPr lang="en-US" smtClean="0"/>
              <a:t>3/3/2025</a:t>
            </a:fld>
            <a:endParaRPr lang="en-US"/>
          </a:p>
        </p:txBody>
      </p:sp>
      <p:sp>
        <p:nvSpPr>
          <p:cNvPr id="5" name="Footer Placeholder 4">
            <a:extLst>
              <a:ext uri="{FF2B5EF4-FFF2-40B4-BE49-F238E27FC236}">
                <a16:creationId xmlns:a16="http://schemas.microsoft.com/office/drawing/2014/main" id="{E04DC1E6-9CD8-461C-A023-0668F3C4C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2F08C-F715-4486-B50C-F089B38C4A79}"/>
              </a:ext>
            </a:extLst>
          </p:cNvPr>
          <p:cNvSpPr>
            <a:spLocks noGrp="1"/>
          </p:cNvSpPr>
          <p:nvPr>
            <p:ph type="sldNum" sz="quarter" idx="12"/>
          </p:nvPr>
        </p:nvSpPr>
        <p:spPr/>
        <p:txBody>
          <a:bodyPr/>
          <a:lstStyle/>
          <a:p>
            <a:fld id="{AD8E5EFF-7FBD-4F73-BCCD-5FE819345C51}" type="slidenum">
              <a:rPr lang="en-US" smtClean="0"/>
              <a:t>‹#›</a:t>
            </a:fld>
            <a:endParaRPr lang="en-US"/>
          </a:p>
        </p:txBody>
      </p:sp>
    </p:spTree>
    <p:extLst>
      <p:ext uri="{BB962C8B-B14F-4D97-AF65-F5344CB8AC3E}">
        <p14:creationId xmlns:p14="http://schemas.microsoft.com/office/powerpoint/2010/main" val="251200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9EB-4449-4E8D-B881-4A30AD5096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2400D5-004C-42E9-B976-8AF76DAA7D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8DEAC-9A4B-4888-8320-C8931F48989F}"/>
              </a:ext>
            </a:extLst>
          </p:cNvPr>
          <p:cNvSpPr>
            <a:spLocks noGrp="1"/>
          </p:cNvSpPr>
          <p:nvPr>
            <p:ph type="dt" sz="half" idx="10"/>
          </p:nvPr>
        </p:nvSpPr>
        <p:spPr/>
        <p:txBody>
          <a:bodyPr/>
          <a:lstStyle/>
          <a:p>
            <a:fld id="{19E648C1-9A1C-421B-A2F9-D0CD771287C2}" type="datetimeFigureOut">
              <a:rPr lang="en-US" smtClean="0"/>
              <a:t>3/3/2025</a:t>
            </a:fld>
            <a:endParaRPr lang="en-US"/>
          </a:p>
        </p:txBody>
      </p:sp>
      <p:sp>
        <p:nvSpPr>
          <p:cNvPr id="5" name="Footer Placeholder 4">
            <a:extLst>
              <a:ext uri="{FF2B5EF4-FFF2-40B4-BE49-F238E27FC236}">
                <a16:creationId xmlns:a16="http://schemas.microsoft.com/office/drawing/2014/main" id="{0A483AD2-F778-4264-B46A-A83CF7C71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D31F4-7DED-4BB0-954C-704D9BDDEC33}"/>
              </a:ext>
            </a:extLst>
          </p:cNvPr>
          <p:cNvSpPr>
            <a:spLocks noGrp="1"/>
          </p:cNvSpPr>
          <p:nvPr>
            <p:ph type="sldNum" sz="quarter" idx="12"/>
          </p:nvPr>
        </p:nvSpPr>
        <p:spPr/>
        <p:txBody>
          <a:bodyPr/>
          <a:lstStyle/>
          <a:p>
            <a:fld id="{AD8E5EFF-7FBD-4F73-BCCD-5FE819345C51}" type="slidenum">
              <a:rPr lang="en-US" smtClean="0"/>
              <a:t>‹#›</a:t>
            </a:fld>
            <a:endParaRPr lang="en-US"/>
          </a:p>
        </p:txBody>
      </p:sp>
    </p:spTree>
    <p:extLst>
      <p:ext uri="{BB962C8B-B14F-4D97-AF65-F5344CB8AC3E}">
        <p14:creationId xmlns:p14="http://schemas.microsoft.com/office/powerpoint/2010/main" val="255144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F313A5-31B7-4649-8369-33F164450C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87B194-B573-4331-B101-AB62EEB7BC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A6AF6-8894-4898-92ED-6CA4C2CD284E}"/>
              </a:ext>
            </a:extLst>
          </p:cNvPr>
          <p:cNvSpPr>
            <a:spLocks noGrp="1"/>
          </p:cNvSpPr>
          <p:nvPr>
            <p:ph type="dt" sz="half" idx="10"/>
          </p:nvPr>
        </p:nvSpPr>
        <p:spPr/>
        <p:txBody>
          <a:bodyPr/>
          <a:lstStyle/>
          <a:p>
            <a:fld id="{19E648C1-9A1C-421B-A2F9-D0CD771287C2}" type="datetimeFigureOut">
              <a:rPr lang="en-US" smtClean="0"/>
              <a:t>3/3/2025</a:t>
            </a:fld>
            <a:endParaRPr lang="en-US"/>
          </a:p>
        </p:txBody>
      </p:sp>
      <p:sp>
        <p:nvSpPr>
          <p:cNvPr id="5" name="Footer Placeholder 4">
            <a:extLst>
              <a:ext uri="{FF2B5EF4-FFF2-40B4-BE49-F238E27FC236}">
                <a16:creationId xmlns:a16="http://schemas.microsoft.com/office/drawing/2014/main" id="{998D4129-6C01-4F22-A345-0FD7D6DBA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7565-44E6-43FA-85C4-A876C56F1A6A}"/>
              </a:ext>
            </a:extLst>
          </p:cNvPr>
          <p:cNvSpPr>
            <a:spLocks noGrp="1"/>
          </p:cNvSpPr>
          <p:nvPr>
            <p:ph type="sldNum" sz="quarter" idx="12"/>
          </p:nvPr>
        </p:nvSpPr>
        <p:spPr/>
        <p:txBody>
          <a:bodyPr/>
          <a:lstStyle/>
          <a:p>
            <a:fld id="{AD8E5EFF-7FBD-4F73-BCCD-5FE819345C51}" type="slidenum">
              <a:rPr lang="en-US" smtClean="0"/>
              <a:t>‹#›</a:t>
            </a:fld>
            <a:endParaRPr lang="en-US"/>
          </a:p>
        </p:txBody>
      </p:sp>
    </p:spTree>
    <p:extLst>
      <p:ext uri="{BB962C8B-B14F-4D97-AF65-F5344CB8AC3E}">
        <p14:creationId xmlns:p14="http://schemas.microsoft.com/office/powerpoint/2010/main" val="428537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24C7F-1DF6-41F4-94CB-F97F138A7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6108F5-AEDC-4661-AD76-7DF4CA7A9B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49959-FE04-4490-8137-5016551983B0}"/>
              </a:ext>
            </a:extLst>
          </p:cNvPr>
          <p:cNvSpPr>
            <a:spLocks noGrp="1"/>
          </p:cNvSpPr>
          <p:nvPr>
            <p:ph type="dt" sz="half" idx="10"/>
          </p:nvPr>
        </p:nvSpPr>
        <p:spPr/>
        <p:txBody>
          <a:bodyPr/>
          <a:lstStyle/>
          <a:p>
            <a:fld id="{19E648C1-9A1C-421B-A2F9-D0CD771287C2}" type="datetimeFigureOut">
              <a:rPr lang="en-US" smtClean="0"/>
              <a:t>3/3/2025</a:t>
            </a:fld>
            <a:endParaRPr lang="en-US"/>
          </a:p>
        </p:txBody>
      </p:sp>
      <p:sp>
        <p:nvSpPr>
          <p:cNvPr id="5" name="Footer Placeholder 4">
            <a:extLst>
              <a:ext uri="{FF2B5EF4-FFF2-40B4-BE49-F238E27FC236}">
                <a16:creationId xmlns:a16="http://schemas.microsoft.com/office/drawing/2014/main" id="{F445FAC7-A194-481C-89B3-DCB834FC0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A13D6-0A74-4154-9F05-639DB1B769E6}"/>
              </a:ext>
            </a:extLst>
          </p:cNvPr>
          <p:cNvSpPr>
            <a:spLocks noGrp="1"/>
          </p:cNvSpPr>
          <p:nvPr>
            <p:ph type="sldNum" sz="quarter" idx="12"/>
          </p:nvPr>
        </p:nvSpPr>
        <p:spPr/>
        <p:txBody>
          <a:bodyPr/>
          <a:lstStyle/>
          <a:p>
            <a:fld id="{AD8E5EFF-7FBD-4F73-BCCD-5FE819345C51}" type="slidenum">
              <a:rPr lang="en-US" smtClean="0"/>
              <a:t>‹#›</a:t>
            </a:fld>
            <a:endParaRPr lang="en-US"/>
          </a:p>
        </p:txBody>
      </p:sp>
    </p:spTree>
    <p:extLst>
      <p:ext uri="{BB962C8B-B14F-4D97-AF65-F5344CB8AC3E}">
        <p14:creationId xmlns:p14="http://schemas.microsoft.com/office/powerpoint/2010/main" val="3868673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AFC0-42E3-4A4A-9DE7-4BF18B9BFF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33B1D0-9DB7-404C-BC57-D8F595A691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439884-4DAD-4DA3-88D6-7696C41D7A7E}"/>
              </a:ext>
            </a:extLst>
          </p:cNvPr>
          <p:cNvSpPr>
            <a:spLocks noGrp="1"/>
          </p:cNvSpPr>
          <p:nvPr>
            <p:ph type="dt" sz="half" idx="10"/>
          </p:nvPr>
        </p:nvSpPr>
        <p:spPr/>
        <p:txBody>
          <a:bodyPr/>
          <a:lstStyle/>
          <a:p>
            <a:fld id="{19E648C1-9A1C-421B-A2F9-D0CD771287C2}" type="datetimeFigureOut">
              <a:rPr lang="en-US" smtClean="0"/>
              <a:t>3/3/2025</a:t>
            </a:fld>
            <a:endParaRPr lang="en-US"/>
          </a:p>
        </p:txBody>
      </p:sp>
      <p:sp>
        <p:nvSpPr>
          <p:cNvPr id="5" name="Footer Placeholder 4">
            <a:extLst>
              <a:ext uri="{FF2B5EF4-FFF2-40B4-BE49-F238E27FC236}">
                <a16:creationId xmlns:a16="http://schemas.microsoft.com/office/drawing/2014/main" id="{6A2A4609-6EC8-470E-90C0-46119FC2E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945B4-8032-4B20-9256-FDEDF55E4FC9}"/>
              </a:ext>
            </a:extLst>
          </p:cNvPr>
          <p:cNvSpPr>
            <a:spLocks noGrp="1"/>
          </p:cNvSpPr>
          <p:nvPr>
            <p:ph type="sldNum" sz="quarter" idx="12"/>
          </p:nvPr>
        </p:nvSpPr>
        <p:spPr/>
        <p:txBody>
          <a:bodyPr/>
          <a:lstStyle/>
          <a:p>
            <a:fld id="{AD8E5EFF-7FBD-4F73-BCCD-5FE819345C51}" type="slidenum">
              <a:rPr lang="en-US" smtClean="0"/>
              <a:t>‹#›</a:t>
            </a:fld>
            <a:endParaRPr lang="en-US"/>
          </a:p>
        </p:txBody>
      </p:sp>
    </p:spTree>
    <p:extLst>
      <p:ext uri="{BB962C8B-B14F-4D97-AF65-F5344CB8AC3E}">
        <p14:creationId xmlns:p14="http://schemas.microsoft.com/office/powerpoint/2010/main" val="3692318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9A59B-E4E1-4555-AA25-F84EDDF2EA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25B749-CCCD-4EEA-BF34-CC8D11769F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55BC8-61C5-4592-8A47-6192442212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791934-FAA0-40B6-9478-422D3D7C2D5D}"/>
              </a:ext>
            </a:extLst>
          </p:cNvPr>
          <p:cNvSpPr>
            <a:spLocks noGrp="1"/>
          </p:cNvSpPr>
          <p:nvPr>
            <p:ph type="dt" sz="half" idx="10"/>
          </p:nvPr>
        </p:nvSpPr>
        <p:spPr/>
        <p:txBody>
          <a:bodyPr/>
          <a:lstStyle/>
          <a:p>
            <a:fld id="{19E648C1-9A1C-421B-A2F9-D0CD771287C2}" type="datetimeFigureOut">
              <a:rPr lang="en-US" smtClean="0"/>
              <a:t>3/3/2025</a:t>
            </a:fld>
            <a:endParaRPr lang="en-US"/>
          </a:p>
        </p:txBody>
      </p:sp>
      <p:sp>
        <p:nvSpPr>
          <p:cNvPr id="6" name="Footer Placeholder 5">
            <a:extLst>
              <a:ext uri="{FF2B5EF4-FFF2-40B4-BE49-F238E27FC236}">
                <a16:creationId xmlns:a16="http://schemas.microsoft.com/office/drawing/2014/main" id="{37BA1526-676D-462F-8ED3-15EE13E8F3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25044D-C63D-4E1B-895D-3E3A5C5AE952}"/>
              </a:ext>
            </a:extLst>
          </p:cNvPr>
          <p:cNvSpPr>
            <a:spLocks noGrp="1"/>
          </p:cNvSpPr>
          <p:nvPr>
            <p:ph type="sldNum" sz="quarter" idx="12"/>
          </p:nvPr>
        </p:nvSpPr>
        <p:spPr/>
        <p:txBody>
          <a:bodyPr/>
          <a:lstStyle/>
          <a:p>
            <a:fld id="{AD8E5EFF-7FBD-4F73-BCCD-5FE819345C51}" type="slidenum">
              <a:rPr lang="en-US" smtClean="0"/>
              <a:t>‹#›</a:t>
            </a:fld>
            <a:endParaRPr lang="en-US"/>
          </a:p>
        </p:txBody>
      </p:sp>
    </p:spTree>
    <p:extLst>
      <p:ext uri="{BB962C8B-B14F-4D97-AF65-F5344CB8AC3E}">
        <p14:creationId xmlns:p14="http://schemas.microsoft.com/office/powerpoint/2010/main" val="143232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FB84D-1198-4B85-BCD7-91105C15D4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BE8BD1-511B-4AD1-BA0A-DA746EBF50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7C7119-9479-48A8-8550-D7882839E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BB8FB7-F61E-49EB-A447-226C52C208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11F0EE-68D2-4E37-BDC3-492531EC7C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80BED4-FF78-4395-9B4D-9271DF3727E7}"/>
              </a:ext>
            </a:extLst>
          </p:cNvPr>
          <p:cNvSpPr>
            <a:spLocks noGrp="1"/>
          </p:cNvSpPr>
          <p:nvPr>
            <p:ph type="dt" sz="half" idx="10"/>
          </p:nvPr>
        </p:nvSpPr>
        <p:spPr/>
        <p:txBody>
          <a:bodyPr/>
          <a:lstStyle/>
          <a:p>
            <a:fld id="{19E648C1-9A1C-421B-A2F9-D0CD771287C2}" type="datetimeFigureOut">
              <a:rPr lang="en-US" smtClean="0"/>
              <a:t>3/3/2025</a:t>
            </a:fld>
            <a:endParaRPr lang="en-US"/>
          </a:p>
        </p:txBody>
      </p:sp>
      <p:sp>
        <p:nvSpPr>
          <p:cNvPr id="8" name="Footer Placeholder 7">
            <a:extLst>
              <a:ext uri="{FF2B5EF4-FFF2-40B4-BE49-F238E27FC236}">
                <a16:creationId xmlns:a16="http://schemas.microsoft.com/office/drawing/2014/main" id="{161D618D-9670-4F60-BE49-F89D3CA4A3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7588DD-00CA-4A6A-8081-50E68ECA8D32}"/>
              </a:ext>
            </a:extLst>
          </p:cNvPr>
          <p:cNvSpPr>
            <a:spLocks noGrp="1"/>
          </p:cNvSpPr>
          <p:nvPr>
            <p:ph type="sldNum" sz="quarter" idx="12"/>
          </p:nvPr>
        </p:nvSpPr>
        <p:spPr/>
        <p:txBody>
          <a:bodyPr/>
          <a:lstStyle/>
          <a:p>
            <a:fld id="{AD8E5EFF-7FBD-4F73-BCCD-5FE819345C51}" type="slidenum">
              <a:rPr lang="en-US" smtClean="0"/>
              <a:t>‹#›</a:t>
            </a:fld>
            <a:endParaRPr lang="en-US"/>
          </a:p>
        </p:txBody>
      </p:sp>
    </p:spTree>
    <p:extLst>
      <p:ext uri="{BB962C8B-B14F-4D97-AF65-F5344CB8AC3E}">
        <p14:creationId xmlns:p14="http://schemas.microsoft.com/office/powerpoint/2010/main" val="908031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AFD8-0CA8-4116-BDE5-56990CC1C4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68A828-589B-42D5-8E06-786CFD7B83B8}"/>
              </a:ext>
            </a:extLst>
          </p:cNvPr>
          <p:cNvSpPr>
            <a:spLocks noGrp="1"/>
          </p:cNvSpPr>
          <p:nvPr>
            <p:ph type="dt" sz="half" idx="10"/>
          </p:nvPr>
        </p:nvSpPr>
        <p:spPr/>
        <p:txBody>
          <a:bodyPr/>
          <a:lstStyle/>
          <a:p>
            <a:fld id="{19E648C1-9A1C-421B-A2F9-D0CD771287C2}" type="datetimeFigureOut">
              <a:rPr lang="en-US" smtClean="0"/>
              <a:t>3/3/2025</a:t>
            </a:fld>
            <a:endParaRPr lang="en-US"/>
          </a:p>
        </p:txBody>
      </p:sp>
      <p:sp>
        <p:nvSpPr>
          <p:cNvPr id="4" name="Footer Placeholder 3">
            <a:extLst>
              <a:ext uri="{FF2B5EF4-FFF2-40B4-BE49-F238E27FC236}">
                <a16:creationId xmlns:a16="http://schemas.microsoft.com/office/drawing/2014/main" id="{A5F1FF5F-351F-44A1-8986-005EEFD8EA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427A17-4018-4128-BB80-6164309FF03A}"/>
              </a:ext>
            </a:extLst>
          </p:cNvPr>
          <p:cNvSpPr>
            <a:spLocks noGrp="1"/>
          </p:cNvSpPr>
          <p:nvPr>
            <p:ph type="sldNum" sz="quarter" idx="12"/>
          </p:nvPr>
        </p:nvSpPr>
        <p:spPr/>
        <p:txBody>
          <a:bodyPr/>
          <a:lstStyle/>
          <a:p>
            <a:fld id="{AD8E5EFF-7FBD-4F73-BCCD-5FE819345C51}" type="slidenum">
              <a:rPr lang="en-US" smtClean="0"/>
              <a:t>‹#›</a:t>
            </a:fld>
            <a:endParaRPr lang="en-US"/>
          </a:p>
        </p:txBody>
      </p:sp>
    </p:spTree>
    <p:extLst>
      <p:ext uri="{BB962C8B-B14F-4D97-AF65-F5344CB8AC3E}">
        <p14:creationId xmlns:p14="http://schemas.microsoft.com/office/powerpoint/2010/main" val="1350251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55E227-565F-4020-9908-59F95B6B35CE}"/>
              </a:ext>
            </a:extLst>
          </p:cNvPr>
          <p:cNvSpPr>
            <a:spLocks noGrp="1"/>
          </p:cNvSpPr>
          <p:nvPr>
            <p:ph type="dt" sz="half" idx="10"/>
          </p:nvPr>
        </p:nvSpPr>
        <p:spPr/>
        <p:txBody>
          <a:bodyPr/>
          <a:lstStyle/>
          <a:p>
            <a:fld id="{19E648C1-9A1C-421B-A2F9-D0CD771287C2}" type="datetimeFigureOut">
              <a:rPr lang="en-US" smtClean="0"/>
              <a:t>3/3/2025</a:t>
            </a:fld>
            <a:endParaRPr lang="en-US"/>
          </a:p>
        </p:txBody>
      </p:sp>
      <p:sp>
        <p:nvSpPr>
          <p:cNvPr id="3" name="Footer Placeholder 2">
            <a:extLst>
              <a:ext uri="{FF2B5EF4-FFF2-40B4-BE49-F238E27FC236}">
                <a16:creationId xmlns:a16="http://schemas.microsoft.com/office/drawing/2014/main" id="{DE86A5E3-0382-430D-9C35-8F10639B77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61957F-45E8-4902-9275-CAAA4AEF44D5}"/>
              </a:ext>
            </a:extLst>
          </p:cNvPr>
          <p:cNvSpPr>
            <a:spLocks noGrp="1"/>
          </p:cNvSpPr>
          <p:nvPr>
            <p:ph type="sldNum" sz="quarter" idx="12"/>
          </p:nvPr>
        </p:nvSpPr>
        <p:spPr/>
        <p:txBody>
          <a:bodyPr/>
          <a:lstStyle/>
          <a:p>
            <a:fld id="{AD8E5EFF-7FBD-4F73-BCCD-5FE819345C51}" type="slidenum">
              <a:rPr lang="en-US" smtClean="0"/>
              <a:t>‹#›</a:t>
            </a:fld>
            <a:endParaRPr lang="en-US"/>
          </a:p>
        </p:txBody>
      </p:sp>
    </p:spTree>
    <p:extLst>
      <p:ext uri="{BB962C8B-B14F-4D97-AF65-F5344CB8AC3E}">
        <p14:creationId xmlns:p14="http://schemas.microsoft.com/office/powerpoint/2010/main" val="2727522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8C7AE-4313-49C4-9181-0E74AE4888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AA1870-E569-46F0-8176-425DB186C0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49ED2B-05A9-4E32-8784-1C4C1B19D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1FA1B0-7264-4159-8952-5BF9C768509C}"/>
              </a:ext>
            </a:extLst>
          </p:cNvPr>
          <p:cNvSpPr>
            <a:spLocks noGrp="1"/>
          </p:cNvSpPr>
          <p:nvPr>
            <p:ph type="dt" sz="half" idx="10"/>
          </p:nvPr>
        </p:nvSpPr>
        <p:spPr/>
        <p:txBody>
          <a:bodyPr/>
          <a:lstStyle/>
          <a:p>
            <a:fld id="{19E648C1-9A1C-421B-A2F9-D0CD771287C2}" type="datetimeFigureOut">
              <a:rPr lang="en-US" smtClean="0"/>
              <a:t>3/3/2025</a:t>
            </a:fld>
            <a:endParaRPr lang="en-US"/>
          </a:p>
        </p:txBody>
      </p:sp>
      <p:sp>
        <p:nvSpPr>
          <p:cNvPr id="6" name="Footer Placeholder 5">
            <a:extLst>
              <a:ext uri="{FF2B5EF4-FFF2-40B4-BE49-F238E27FC236}">
                <a16:creationId xmlns:a16="http://schemas.microsoft.com/office/drawing/2014/main" id="{95751DB7-5859-4443-855A-B086A5CAE1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7BCDC7-0E92-446B-8513-F9AEA686CF03}"/>
              </a:ext>
            </a:extLst>
          </p:cNvPr>
          <p:cNvSpPr>
            <a:spLocks noGrp="1"/>
          </p:cNvSpPr>
          <p:nvPr>
            <p:ph type="sldNum" sz="quarter" idx="12"/>
          </p:nvPr>
        </p:nvSpPr>
        <p:spPr/>
        <p:txBody>
          <a:bodyPr/>
          <a:lstStyle/>
          <a:p>
            <a:fld id="{AD8E5EFF-7FBD-4F73-BCCD-5FE819345C51}" type="slidenum">
              <a:rPr lang="en-US" smtClean="0"/>
              <a:t>‹#›</a:t>
            </a:fld>
            <a:endParaRPr lang="en-US"/>
          </a:p>
        </p:txBody>
      </p:sp>
    </p:spTree>
    <p:extLst>
      <p:ext uri="{BB962C8B-B14F-4D97-AF65-F5344CB8AC3E}">
        <p14:creationId xmlns:p14="http://schemas.microsoft.com/office/powerpoint/2010/main" val="106298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156A-87BD-4863-B805-C92EB291E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CA2CC2-C31D-45DE-90D2-34C2BE349D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085A06-B0D3-4284-B999-B06B0D335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BC59D8-FCE1-490E-B4E2-DFA9AC7BB972}"/>
              </a:ext>
            </a:extLst>
          </p:cNvPr>
          <p:cNvSpPr>
            <a:spLocks noGrp="1"/>
          </p:cNvSpPr>
          <p:nvPr>
            <p:ph type="dt" sz="half" idx="10"/>
          </p:nvPr>
        </p:nvSpPr>
        <p:spPr/>
        <p:txBody>
          <a:bodyPr/>
          <a:lstStyle/>
          <a:p>
            <a:fld id="{19E648C1-9A1C-421B-A2F9-D0CD771287C2}" type="datetimeFigureOut">
              <a:rPr lang="en-US" smtClean="0"/>
              <a:t>3/3/2025</a:t>
            </a:fld>
            <a:endParaRPr lang="en-US"/>
          </a:p>
        </p:txBody>
      </p:sp>
      <p:sp>
        <p:nvSpPr>
          <p:cNvPr id="6" name="Footer Placeholder 5">
            <a:extLst>
              <a:ext uri="{FF2B5EF4-FFF2-40B4-BE49-F238E27FC236}">
                <a16:creationId xmlns:a16="http://schemas.microsoft.com/office/drawing/2014/main" id="{2C48D7AA-0FE7-4DD5-A1D9-1430FA4D4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4EF27C-19DA-456F-B6CC-C057788C0384}"/>
              </a:ext>
            </a:extLst>
          </p:cNvPr>
          <p:cNvSpPr>
            <a:spLocks noGrp="1"/>
          </p:cNvSpPr>
          <p:nvPr>
            <p:ph type="sldNum" sz="quarter" idx="12"/>
          </p:nvPr>
        </p:nvSpPr>
        <p:spPr/>
        <p:txBody>
          <a:bodyPr/>
          <a:lstStyle/>
          <a:p>
            <a:fld id="{AD8E5EFF-7FBD-4F73-BCCD-5FE819345C51}" type="slidenum">
              <a:rPr lang="en-US" smtClean="0"/>
              <a:t>‹#›</a:t>
            </a:fld>
            <a:endParaRPr lang="en-US"/>
          </a:p>
        </p:txBody>
      </p:sp>
    </p:spTree>
    <p:extLst>
      <p:ext uri="{BB962C8B-B14F-4D97-AF65-F5344CB8AC3E}">
        <p14:creationId xmlns:p14="http://schemas.microsoft.com/office/powerpoint/2010/main" val="204814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DFFD5B-FA57-47CE-B9C4-CECB3C3DBE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B46C48-DE3B-4B1C-AE55-91C5B96066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A53C0F-155C-4130-B85E-DA3BD1825D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648C1-9A1C-421B-A2F9-D0CD771287C2}" type="datetimeFigureOut">
              <a:rPr lang="en-US" smtClean="0"/>
              <a:t>3/3/2025</a:t>
            </a:fld>
            <a:endParaRPr lang="en-US"/>
          </a:p>
        </p:txBody>
      </p:sp>
      <p:sp>
        <p:nvSpPr>
          <p:cNvPr id="5" name="Footer Placeholder 4">
            <a:extLst>
              <a:ext uri="{FF2B5EF4-FFF2-40B4-BE49-F238E27FC236}">
                <a16:creationId xmlns:a16="http://schemas.microsoft.com/office/drawing/2014/main" id="{7AAE3004-5481-43CB-95C2-1399B70EA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0F0BBA-D4BA-41A1-B89F-EC4FBAF927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E5EFF-7FBD-4F73-BCCD-5FE819345C51}" type="slidenum">
              <a:rPr lang="en-US" smtClean="0"/>
              <a:t>‹#›</a:t>
            </a:fld>
            <a:endParaRPr lang="en-US"/>
          </a:p>
        </p:txBody>
      </p:sp>
    </p:spTree>
    <p:extLst>
      <p:ext uri="{BB962C8B-B14F-4D97-AF65-F5344CB8AC3E}">
        <p14:creationId xmlns:p14="http://schemas.microsoft.com/office/powerpoint/2010/main" val="3245051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875CE4-11AC-4817-9A4A-FCAE3ACEC647}"/>
              </a:ext>
            </a:extLst>
          </p:cNvPr>
          <p:cNvPicPr>
            <a:picLocks noChangeAspect="1"/>
          </p:cNvPicPr>
          <p:nvPr/>
        </p:nvPicPr>
        <p:blipFill>
          <a:blip r:embed="rId2"/>
          <a:stretch>
            <a:fillRect/>
          </a:stretch>
        </p:blipFill>
        <p:spPr>
          <a:xfrm>
            <a:off x="0" y="-10160"/>
            <a:ext cx="12192000" cy="6868160"/>
          </a:xfrm>
          <a:prstGeom prst="rect">
            <a:avLst/>
          </a:prstGeom>
        </p:spPr>
      </p:pic>
      <p:sp>
        <p:nvSpPr>
          <p:cNvPr id="5" name="Rectangle 4">
            <a:extLst>
              <a:ext uri="{FF2B5EF4-FFF2-40B4-BE49-F238E27FC236}">
                <a16:creationId xmlns:a16="http://schemas.microsoft.com/office/drawing/2014/main" id="{59D62721-F941-4F20-8A9F-C6628BF2543A}"/>
              </a:ext>
            </a:extLst>
          </p:cNvPr>
          <p:cNvSpPr/>
          <p:nvPr/>
        </p:nvSpPr>
        <p:spPr>
          <a:xfrm>
            <a:off x="1495975" y="911454"/>
            <a:ext cx="10067365" cy="3046988"/>
          </a:xfrm>
          <a:prstGeom prst="rect">
            <a:avLst/>
          </a:prstGeom>
          <a:noFill/>
        </p:spPr>
        <p:txBody>
          <a:bodyPr wrap="square" lIns="91440" tIns="45720" rIns="91440" bIns="45720">
            <a:spAutoFit/>
          </a:bodyPr>
          <a:lstStyle/>
          <a:p>
            <a:pPr algn="ctr"/>
            <a:r>
              <a:rPr lang="en-US" sz="4800" dirty="0">
                <a:ln w="0"/>
                <a:solidFill>
                  <a:srgbClr val="B65252"/>
                </a:solidFill>
                <a:effectLst>
                  <a:outerShdw blurRad="38100" dist="25400" dir="5400000" algn="ctr" rotWithShape="0">
                    <a:srgbClr val="6E747A">
                      <a:alpha val="43000"/>
                    </a:srgbClr>
                  </a:outerShdw>
                </a:effectLst>
              </a:rPr>
              <a:t>MÔN: </a:t>
            </a:r>
            <a:r>
              <a:rPr lang="en-US" sz="4800" dirty="0" err="1">
                <a:ln w="0"/>
                <a:solidFill>
                  <a:srgbClr val="B65252"/>
                </a:solidFill>
                <a:effectLst>
                  <a:outerShdw blurRad="38100" dist="25400" dir="5400000" algn="ctr" rotWithShape="0">
                    <a:srgbClr val="6E747A">
                      <a:alpha val="43000"/>
                    </a:srgbClr>
                  </a:outerShdw>
                </a:effectLst>
              </a:rPr>
              <a:t>Tiếng</a:t>
            </a:r>
            <a:r>
              <a:rPr lang="en-US" sz="4800" dirty="0">
                <a:ln w="0"/>
                <a:solidFill>
                  <a:srgbClr val="B65252"/>
                </a:solidFill>
                <a:effectLst>
                  <a:outerShdw blurRad="38100" dist="25400" dir="5400000" algn="ctr" rotWithShape="0">
                    <a:srgbClr val="6E747A">
                      <a:alpha val="43000"/>
                    </a:srgbClr>
                  </a:outerShdw>
                </a:effectLst>
              </a:rPr>
              <a:t> </a:t>
            </a:r>
            <a:r>
              <a:rPr lang="en-US" sz="4800" dirty="0" err="1">
                <a:ln w="0"/>
                <a:solidFill>
                  <a:srgbClr val="B65252"/>
                </a:solidFill>
                <a:effectLst>
                  <a:outerShdw blurRad="38100" dist="25400" dir="5400000" algn="ctr" rotWithShape="0">
                    <a:srgbClr val="6E747A">
                      <a:alpha val="43000"/>
                    </a:srgbClr>
                  </a:outerShdw>
                </a:effectLst>
              </a:rPr>
              <a:t>Việt</a:t>
            </a:r>
            <a:endParaRPr lang="en-US" sz="4800" dirty="0">
              <a:ln w="0"/>
              <a:solidFill>
                <a:srgbClr val="B65252"/>
              </a:solidFill>
              <a:effectLst>
                <a:outerShdw blurRad="38100" dist="25400" dir="5400000" algn="ctr" rotWithShape="0">
                  <a:srgbClr val="6E747A">
                    <a:alpha val="43000"/>
                  </a:srgbClr>
                </a:outerShdw>
              </a:effectLst>
            </a:endParaRPr>
          </a:p>
          <a:p>
            <a:pPr algn="ctr"/>
            <a:r>
              <a:rPr lang="en-US" sz="4800" dirty="0">
                <a:ln w="0"/>
                <a:solidFill>
                  <a:srgbClr val="B65252"/>
                </a:solidFill>
                <a:effectLst>
                  <a:outerShdw blurRad="38100" dist="25400" dir="5400000" algn="ctr" rotWithShape="0">
                    <a:srgbClr val="6E747A">
                      <a:alpha val="43000"/>
                    </a:srgbClr>
                  </a:outerShdw>
                </a:effectLst>
              </a:rPr>
              <a:t> </a:t>
            </a:r>
            <a:r>
              <a:rPr lang="en-US" sz="4800" dirty="0" err="1">
                <a:ln w="0"/>
                <a:solidFill>
                  <a:srgbClr val="B65252"/>
                </a:solidFill>
                <a:effectLst>
                  <a:outerShdw blurRad="38100" dist="25400" dir="5400000" algn="ctr" rotWithShape="0">
                    <a:srgbClr val="6E747A">
                      <a:alpha val="43000"/>
                    </a:srgbClr>
                  </a:outerShdw>
                </a:effectLst>
              </a:rPr>
              <a:t>Bài</a:t>
            </a:r>
            <a:r>
              <a:rPr lang="en-US" sz="4800" dirty="0">
                <a:ln w="0"/>
                <a:solidFill>
                  <a:srgbClr val="B65252"/>
                </a:solidFill>
                <a:effectLst>
                  <a:outerShdw blurRad="38100" dist="25400" dir="5400000" algn="ctr" rotWithShape="0">
                    <a:srgbClr val="6E747A">
                      <a:alpha val="43000"/>
                    </a:srgbClr>
                  </a:outerShdw>
                </a:effectLst>
              </a:rPr>
              <a:t>: </a:t>
            </a:r>
            <a:r>
              <a:rPr lang="en-US" sz="4800" dirty="0" err="1">
                <a:ln w="0"/>
                <a:solidFill>
                  <a:srgbClr val="B65252"/>
                </a:solidFill>
                <a:effectLst>
                  <a:outerShdw blurRad="38100" dist="25400" dir="5400000" algn="ctr" rotWithShape="0">
                    <a:srgbClr val="6E747A">
                      <a:alpha val="43000"/>
                    </a:srgbClr>
                  </a:outerShdw>
                </a:effectLst>
              </a:rPr>
              <a:t>lời</a:t>
            </a:r>
            <a:r>
              <a:rPr lang="en-US" sz="4800" dirty="0">
                <a:ln w="0"/>
                <a:solidFill>
                  <a:srgbClr val="B65252"/>
                </a:solidFill>
                <a:effectLst>
                  <a:outerShdw blurRad="38100" dist="25400" dir="5400000" algn="ctr" rotWithShape="0">
                    <a:srgbClr val="6E747A">
                      <a:alpha val="43000"/>
                    </a:srgbClr>
                  </a:outerShdw>
                </a:effectLst>
              </a:rPr>
              <a:t> </a:t>
            </a:r>
            <a:r>
              <a:rPr lang="en-US" sz="4800" dirty="0" err="1">
                <a:ln w="0"/>
                <a:solidFill>
                  <a:srgbClr val="B65252"/>
                </a:solidFill>
                <a:effectLst>
                  <a:outerShdw blurRad="38100" dist="25400" dir="5400000" algn="ctr" rotWithShape="0">
                    <a:srgbClr val="6E747A">
                      <a:alpha val="43000"/>
                    </a:srgbClr>
                  </a:outerShdw>
                </a:effectLst>
              </a:rPr>
              <a:t>kêu</a:t>
            </a:r>
            <a:r>
              <a:rPr lang="en-US" sz="4800" dirty="0">
                <a:ln w="0"/>
                <a:solidFill>
                  <a:srgbClr val="B65252"/>
                </a:solidFill>
                <a:effectLst>
                  <a:outerShdw blurRad="38100" dist="25400" dir="5400000" algn="ctr" rotWithShape="0">
                    <a:srgbClr val="6E747A">
                      <a:alpha val="43000"/>
                    </a:srgbClr>
                  </a:outerShdw>
                </a:effectLst>
              </a:rPr>
              <a:t> </a:t>
            </a:r>
            <a:r>
              <a:rPr lang="en-US" sz="4800" dirty="0" err="1">
                <a:ln w="0"/>
                <a:solidFill>
                  <a:srgbClr val="B65252"/>
                </a:solidFill>
                <a:effectLst>
                  <a:outerShdw blurRad="38100" dist="25400" dir="5400000" algn="ctr" rotWithShape="0">
                    <a:srgbClr val="6E747A">
                      <a:alpha val="43000"/>
                    </a:srgbClr>
                  </a:outerShdw>
                </a:effectLst>
              </a:rPr>
              <a:t>gọi</a:t>
            </a:r>
            <a:r>
              <a:rPr lang="en-US" sz="4800" dirty="0">
                <a:ln w="0"/>
                <a:solidFill>
                  <a:srgbClr val="B65252"/>
                </a:solidFill>
                <a:effectLst>
                  <a:outerShdw blurRad="38100" dist="25400" dir="5400000" algn="ctr" rotWithShape="0">
                    <a:srgbClr val="6E747A">
                      <a:alpha val="43000"/>
                    </a:srgbClr>
                  </a:outerShdw>
                </a:effectLst>
              </a:rPr>
              <a:t> </a:t>
            </a:r>
            <a:r>
              <a:rPr lang="en-US" sz="4800" dirty="0" err="1">
                <a:ln w="0"/>
                <a:solidFill>
                  <a:srgbClr val="B65252"/>
                </a:solidFill>
                <a:effectLst>
                  <a:outerShdw blurRad="38100" dist="25400" dir="5400000" algn="ctr" rotWithShape="0">
                    <a:srgbClr val="6E747A">
                      <a:alpha val="43000"/>
                    </a:srgbClr>
                  </a:outerShdw>
                </a:effectLst>
              </a:rPr>
              <a:t>toàn</a:t>
            </a:r>
            <a:r>
              <a:rPr lang="en-US" sz="4800" dirty="0">
                <a:ln w="0"/>
                <a:solidFill>
                  <a:srgbClr val="B65252"/>
                </a:solidFill>
                <a:effectLst>
                  <a:outerShdw blurRad="38100" dist="25400" dir="5400000" algn="ctr" rotWithShape="0">
                    <a:srgbClr val="6E747A">
                      <a:alpha val="43000"/>
                    </a:srgbClr>
                  </a:outerShdw>
                </a:effectLst>
              </a:rPr>
              <a:t> </a:t>
            </a:r>
            <a:r>
              <a:rPr lang="en-US" sz="4800" dirty="0" err="1">
                <a:ln w="0"/>
                <a:solidFill>
                  <a:srgbClr val="B65252"/>
                </a:solidFill>
                <a:effectLst>
                  <a:outerShdw blurRad="38100" dist="25400" dir="5400000" algn="ctr" rotWithShape="0">
                    <a:srgbClr val="6E747A">
                      <a:alpha val="43000"/>
                    </a:srgbClr>
                  </a:outerShdw>
                </a:effectLst>
              </a:rPr>
              <a:t>dân</a:t>
            </a:r>
            <a:r>
              <a:rPr lang="en-US" sz="4800" dirty="0">
                <a:ln w="0"/>
                <a:solidFill>
                  <a:srgbClr val="B65252"/>
                </a:solidFill>
                <a:effectLst>
                  <a:outerShdw blurRad="38100" dist="25400" dir="5400000" algn="ctr" rotWithShape="0">
                    <a:srgbClr val="6E747A">
                      <a:alpha val="43000"/>
                    </a:srgbClr>
                  </a:outerShdw>
                </a:effectLst>
              </a:rPr>
              <a:t> </a:t>
            </a:r>
            <a:r>
              <a:rPr lang="en-US" sz="4800" dirty="0" err="1">
                <a:ln w="0"/>
                <a:solidFill>
                  <a:srgbClr val="B65252"/>
                </a:solidFill>
                <a:effectLst>
                  <a:outerShdw blurRad="38100" dist="25400" dir="5400000" algn="ctr" rotWithShape="0">
                    <a:srgbClr val="6E747A">
                      <a:alpha val="43000"/>
                    </a:srgbClr>
                  </a:outerShdw>
                </a:effectLst>
              </a:rPr>
              <a:t>tập</a:t>
            </a:r>
            <a:r>
              <a:rPr lang="en-US" sz="4800" dirty="0">
                <a:ln w="0"/>
                <a:solidFill>
                  <a:srgbClr val="B65252"/>
                </a:solidFill>
                <a:effectLst>
                  <a:outerShdw blurRad="38100" dist="25400" dir="5400000" algn="ctr" rotWithShape="0">
                    <a:srgbClr val="6E747A">
                      <a:alpha val="43000"/>
                    </a:srgbClr>
                  </a:outerShdw>
                </a:effectLst>
              </a:rPr>
              <a:t> </a:t>
            </a:r>
            <a:r>
              <a:rPr lang="en-US" sz="4800" dirty="0" err="1">
                <a:ln w="0"/>
                <a:solidFill>
                  <a:srgbClr val="B65252"/>
                </a:solidFill>
                <a:effectLst>
                  <a:outerShdw blurRad="38100" dist="25400" dir="5400000" algn="ctr" rotWithShape="0">
                    <a:srgbClr val="6E747A">
                      <a:alpha val="43000"/>
                    </a:srgbClr>
                  </a:outerShdw>
                </a:effectLst>
              </a:rPr>
              <a:t>thể</a:t>
            </a:r>
            <a:r>
              <a:rPr lang="en-US" sz="4800" dirty="0">
                <a:ln w="0"/>
                <a:solidFill>
                  <a:srgbClr val="B65252"/>
                </a:solidFill>
                <a:effectLst>
                  <a:outerShdw blurRad="38100" dist="25400" dir="5400000" algn="ctr" rotWithShape="0">
                    <a:srgbClr val="6E747A">
                      <a:alpha val="43000"/>
                    </a:srgbClr>
                  </a:outerShdw>
                </a:effectLst>
              </a:rPr>
              <a:t> </a:t>
            </a:r>
            <a:r>
              <a:rPr lang="en-US" sz="4800" dirty="0" err="1">
                <a:ln w="0"/>
                <a:solidFill>
                  <a:srgbClr val="B65252"/>
                </a:solidFill>
                <a:effectLst>
                  <a:outerShdw blurRad="38100" dist="25400" dir="5400000" algn="ctr" rotWithShape="0">
                    <a:srgbClr val="6E747A">
                      <a:alpha val="43000"/>
                    </a:srgbClr>
                  </a:outerShdw>
                </a:effectLst>
              </a:rPr>
              <a:t>dục</a:t>
            </a:r>
            <a:r>
              <a:rPr lang="en-US" sz="4800" dirty="0">
                <a:ln w="0"/>
                <a:solidFill>
                  <a:srgbClr val="B65252"/>
                </a:solidFill>
                <a:effectLst>
                  <a:outerShdw blurRad="38100" dist="25400" dir="5400000" algn="ctr" rotWithShape="0">
                    <a:srgbClr val="6E747A">
                      <a:alpha val="43000"/>
                    </a:srgbClr>
                  </a:outerShdw>
                </a:effectLst>
              </a:rPr>
              <a:t> </a:t>
            </a:r>
          </a:p>
          <a:p>
            <a:pPr algn="ctr"/>
            <a:r>
              <a:rPr lang="en-US" sz="4800" dirty="0">
                <a:ln w="0"/>
                <a:solidFill>
                  <a:srgbClr val="B65252"/>
                </a:solidFill>
                <a:effectLst>
                  <a:outerShdw blurRad="38100" dist="25400" dir="5400000" algn="ctr" rotWithShape="0">
                    <a:srgbClr val="6E747A">
                      <a:alpha val="43000"/>
                    </a:srgbClr>
                  </a:outerShdw>
                </a:effectLst>
              </a:rPr>
              <a:t>( </a:t>
            </a:r>
            <a:r>
              <a:rPr lang="en-US" sz="4800" dirty="0" err="1">
                <a:ln w="0"/>
                <a:solidFill>
                  <a:srgbClr val="B65252"/>
                </a:solidFill>
                <a:effectLst>
                  <a:outerShdw blurRad="38100" dist="25400" dir="5400000" algn="ctr" rotWithShape="0">
                    <a:srgbClr val="6E747A">
                      <a:alpha val="43000"/>
                    </a:srgbClr>
                  </a:outerShdw>
                </a:effectLst>
              </a:rPr>
              <a:t>tiết</a:t>
            </a:r>
            <a:r>
              <a:rPr lang="en-US" sz="4800" dirty="0">
                <a:ln w="0"/>
                <a:solidFill>
                  <a:srgbClr val="B65252"/>
                </a:solidFill>
                <a:effectLst>
                  <a:outerShdw blurRad="38100" dist="25400" dir="5400000" algn="ctr" rotWithShape="0">
                    <a:srgbClr val="6E747A">
                      <a:alpha val="43000"/>
                    </a:srgbClr>
                  </a:outerShdw>
                </a:effectLst>
              </a:rPr>
              <a:t> 1)</a:t>
            </a:r>
          </a:p>
          <a:p>
            <a:pPr algn="ctr"/>
            <a:endParaRPr lang="en-US" sz="4800" b="0" cap="none" spc="0" dirty="0">
              <a:ln w="0"/>
              <a:solidFill>
                <a:schemeClr val="accent1"/>
              </a:solidFill>
              <a:effectLst>
                <a:outerShdw blurRad="38100" dist="25400" dir="5400000" algn="ctr" rotWithShape="0">
                  <a:srgbClr val="6E747A">
                    <a:alpha val="43000"/>
                  </a:srgbClr>
                </a:outerShdw>
              </a:effectLst>
            </a:endParaRPr>
          </a:p>
        </p:txBody>
      </p:sp>
      <p:sp>
        <p:nvSpPr>
          <p:cNvPr id="6" name="Rectangle 5">
            <a:extLst>
              <a:ext uri="{FF2B5EF4-FFF2-40B4-BE49-F238E27FC236}">
                <a16:creationId xmlns:a16="http://schemas.microsoft.com/office/drawing/2014/main" id="{EF3E05B1-6174-4D74-93A7-503F27D779A6}"/>
              </a:ext>
            </a:extLst>
          </p:cNvPr>
          <p:cNvSpPr/>
          <p:nvPr/>
        </p:nvSpPr>
        <p:spPr>
          <a:xfrm>
            <a:off x="2477293" y="3253392"/>
            <a:ext cx="6686025" cy="646331"/>
          </a:xfrm>
          <a:prstGeom prst="rect">
            <a:avLst/>
          </a:prstGeom>
          <a:noFill/>
        </p:spPr>
        <p:txBody>
          <a:bodyPr wrap="square" lIns="91440" tIns="45720" rIns="91440" bIns="45720">
            <a:spAutoFit/>
          </a:bodyPr>
          <a:lstStyle/>
          <a:p>
            <a:pPr algn="ctr"/>
            <a:r>
              <a:rPr lang="en-US" sz="3600" dirty="0" smtClean="0">
                <a:ln w="0"/>
                <a:solidFill>
                  <a:schemeClr val="accent1"/>
                </a:solidFill>
                <a:effectLst>
                  <a:outerShdw blurRad="38100" dist="25400" dir="5400000" algn="ctr" rotWithShape="0">
                    <a:srgbClr val="6E747A">
                      <a:alpha val="43000"/>
                    </a:srgbClr>
                  </a:outerShdw>
                </a:effectLst>
              </a:rPr>
              <a:t>GV</a:t>
            </a:r>
            <a:r>
              <a:rPr lang="en-US" sz="3600" dirty="0">
                <a:ln w="0"/>
                <a:solidFill>
                  <a:schemeClr val="accent1"/>
                </a:solidFill>
                <a:effectLst>
                  <a:outerShdw blurRad="38100" dist="25400" dir="5400000" algn="ctr" rotWithShape="0">
                    <a:srgbClr val="6E747A">
                      <a:alpha val="43000"/>
                    </a:srgbClr>
                  </a:outerShdw>
                </a:effectLst>
              </a:rPr>
              <a:t>: </a:t>
            </a:r>
            <a:r>
              <a:rPr lang="en-US" sz="3600" dirty="0" err="1" smtClean="0">
                <a:ln w="0"/>
                <a:solidFill>
                  <a:schemeClr val="accent1"/>
                </a:solidFill>
                <a:effectLst>
                  <a:outerShdw blurRad="38100" dist="25400" dir="5400000" algn="ctr" rotWithShape="0">
                    <a:srgbClr val="6E747A">
                      <a:alpha val="43000"/>
                    </a:srgbClr>
                  </a:outerShdw>
                </a:effectLst>
              </a:rPr>
              <a:t>Phạm</a:t>
            </a:r>
            <a:r>
              <a:rPr lang="en-US" sz="3600" dirty="0" smtClean="0">
                <a:ln w="0"/>
                <a:solidFill>
                  <a:schemeClr val="accent1"/>
                </a:solidFill>
                <a:effectLst>
                  <a:outerShdw blurRad="38100" dist="25400" dir="5400000" algn="ctr" rotWithShape="0">
                    <a:srgbClr val="6E747A">
                      <a:alpha val="43000"/>
                    </a:srgbClr>
                  </a:outerShdw>
                </a:effectLst>
              </a:rPr>
              <a:t> </a:t>
            </a:r>
            <a:r>
              <a:rPr lang="en-US" sz="3600" dirty="0" err="1" smtClean="0">
                <a:ln w="0"/>
                <a:solidFill>
                  <a:schemeClr val="accent1"/>
                </a:solidFill>
                <a:effectLst>
                  <a:outerShdw blurRad="38100" dist="25400" dir="5400000" algn="ctr" rotWithShape="0">
                    <a:srgbClr val="6E747A">
                      <a:alpha val="43000"/>
                    </a:srgbClr>
                  </a:outerShdw>
                </a:effectLst>
              </a:rPr>
              <a:t>Thị</a:t>
            </a:r>
            <a:r>
              <a:rPr lang="en-US" sz="3600" dirty="0" smtClean="0">
                <a:ln w="0"/>
                <a:solidFill>
                  <a:schemeClr val="accent1"/>
                </a:solidFill>
                <a:effectLst>
                  <a:outerShdw blurRad="38100" dist="25400" dir="5400000" algn="ctr" rotWithShape="0">
                    <a:srgbClr val="6E747A">
                      <a:alpha val="43000"/>
                    </a:srgbClr>
                  </a:outerShdw>
                </a:effectLst>
              </a:rPr>
              <a:t> </a:t>
            </a:r>
            <a:r>
              <a:rPr lang="en-US" sz="3600" dirty="0" err="1" smtClean="0">
                <a:ln w="0"/>
                <a:solidFill>
                  <a:schemeClr val="accent1"/>
                </a:solidFill>
                <a:effectLst>
                  <a:outerShdw blurRad="38100" dist="25400" dir="5400000" algn="ctr" rotWithShape="0">
                    <a:srgbClr val="6E747A">
                      <a:alpha val="43000"/>
                    </a:srgbClr>
                  </a:outerShdw>
                </a:effectLst>
              </a:rPr>
              <a:t>Hương</a:t>
            </a:r>
            <a:r>
              <a:rPr lang="en-US" sz="3600" dirty="0">
                <a:ln w="0"/>
                <a:solidFill>
                  <a:schemeClr val="accent1"/>
                </a:solidFill>
                <a:effectLst>
                  <a:outerShdw blurRad="38100" dist="25400" dir="5400000" algn="ctr" rotWithShape="0">
                    <a:srgbClr val="6E747A">
                      <a:alpha val="43000"/>
                    </a:srgbClr>
                  </a:outerShdw>
                </a:effectLst>
              </a:rPr>
              <a:t> </a:t>
            </a:r>
            <a:r>
              <a:rPr lang="en-US" sz="3600" dirty="0" err="1">
                <a:ln w="0"/>
                <a:solidFill>
                  <a:schemeClr val="accent1"/>
                </a:solidFill>
                <a:effectLst>
                  <a:outerShdw blurRad="38100" dist="25400" dir="5400000" algn="ctr" rotWithShape="0">
                    <a:srgbClr val="6E747A">
                      <a:alpha val="43000"/>
                    </a:srgbClr>
                  </a:outerShdw>
                </a:effectLst>
              </a:rPr>
              <a:t>Lớp</a:t>
            </a:r>
            <a:r>
              <a:rPr lang="en-US" sz="3600" dirty="0">
                <a:ln w="0"/>
                <a:solidFill>
                  <a:schemeClr val="accent1"/>
                </a:solidFill>
                <a:effectLst>
                  <a:outerShdw blurRad="38100" dist="25400" dir="5400000" algn="ctr" rotWithShape="0">
                    <a:srgbClr val="6E747A">
                      <a:alpha val="43000"/>
                    </a:srgbClr>
                  </a:outerShdw>
                </a:effectLst>
              </a:rPr>
              <a:t> </a:t>
            </a:r>
            <a:r>
              <a:rPr lang="en-US" sz="3600" dirty="0" smtClean="0">
                <a:ln w="0"/>
                <a:solidFill>
                  <a:schemeClr val="accent1"/>
                </a:solidFill>
                <a:effectLst>
                  <a:outerShdw blurRad="38100" dist="25400" dir="5400000" algn="ctr" rotWithShape="0">
                    <a:srgbClr val="6E747A">
                      <a:alpha val="43000"/>
                    </a:srgbClr>
                  </a:outerShdw>
                </a:effectLst>
              </a:rPr>
              <a:t>3D</a:t>
            </a:r>
            <a:endParaRPr lang="en-US" sz="36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669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F55E311-6710-4645-B0EC-3FEA08FBDB18}"/>
              </a:ext>
            </a:extLst>
          </p:cNvPr>
          <p:cNvGrpSpPr/>
          <p:nvPr/>
        </p:nvGrpSpPr>
        <p:grpSpPr>
          <a:xfrm>
            <a:off x="498914" y="986506"/>
            <a:ext cx="11235886" cy="5413015"/>
            <a:chOff x="-1101479" y="2562935"/>
            <a:chExt cx="7144680" cy="3831962"/>
          </a:xfrm>
        </p:grpSpPr>
        <p:grpSp>
          <p:nvGrpSpPr>
            <p:cNvPr id="5" name="Group 4">
              <a:extLst>
                <a:ext uri="{FF2B5EF4-FFF2-40B4-BE49-F238E27FC236}">
                  <a16:creationId xmlns:a16="http://schemas.microsoft.com/office/drawing/2014/main" id="{20456860-F699-4C0B-BCC4-FDF4217D26A6}"/>
                </a:ext>
              </a:extLst>
            </p:cNvPr>
            <p:cNvGrpSpPr/>
            <p:nvPr/>
          </p:nvGrpSpPr>
          <p:grpSpPr>
            <a:xfrm>
              <a:off x="-1101479" y="2562935"/>
              <a:ext cx="7144680" cy="3831962"/>
              <a:chOff x="-1101479" y="2562935"/>
              <a:chExt cx="7144680" cy="3831962"/>
            </a:xfrm>
          </p:grpSpPr>
          <p:sp>
            <p:nvSpPr>
              <p:cNvPr id="7" name="Rectangle: Rounded Corners 6">
                <a:extLst>
                  <a:ext uri="{FF2B5EF4-FFF2-40B4-BE49-F238E27FC236}">
                    <a16:creationId xmlns:a16="http://schemas.microsoft.com/office/drawing/2014/main" id="{D0BFB7F2-8CCB-40FE-B839-D8CAB7E95B44}"/>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Graphic 7">
                <a:extLst>
                  <a:ext uri="{FF2B5EF4-FFF2-40B4-BE49-F238E27FC236}">
                    <a16:creationId xmlns:a16="http://schemas.microsoft.com/office/drawing/2014/main" id="{B95622FD-5C39-4B44-A2CE-812991E8A35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10700" y="2562935"/>
                <a:ext cx="2693797" cy="1801994"/>
              </a:xfrm>
              <a:prstGeom prst="rect">
                <a:avLst/>
              </a:prstGeom>
            </p:spPr>
          </p:pic>
        </p:grpSp>
        <p:sp>
          <p:nvSpPr>
            <p:cNvPr id="6" name="TextBox 5">
              <a:extLst>
                <a:ext uri="{FF2B5EF4-FFF2-40B4-BE49-F238E27FC236}">
                  <a16:creationId xmlns:a16="http://schemas.microsoft.com/office/drawing/2014/main" id="{5EA53A95-E43E-429F-9F0E-AE7C9180CD9A}"/>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a:solidFill>
                    <a:srgbClr val="70AD47"/>
                  </a:solidFill>
                  <a:latin typeface="Arial-Rounded" panose="020B0500000000000000" pitchFamily="34" charset="0"/>
                  <a:ea typeface="Arial-Rounded" panose="020B0500000000000000" pitchFamily="34" charset="0"/>
                  <a:cs typeface="Arial-Rounded" panose="020B0500000000000000" pitchFamily="34" charset="0"/>
                </a:rPr>
                <a:t>k</a:t>
              </a:r>
              <a:r>
                <a:rPr kumimoji="0" lang="en-US" sz="6600" b="1" i="0" u="none" strike="noStrike" kern="1200" cap="none" spc="0" normalizeH="0" baseline="0" noProof="0" dirty="0" err="1">
                  <a:ln>
                    <a:noFill/>
                  </a:ln>
                  <a:solidFill>
                    <a:srgbClr val="70AD47"/>
                  </a:solidFill>
                  <a:effectLst/>
                  <a:uLnTx/>
                  <a:uFillTx/>
                  <a:latin typeface="Arial-Rounded" panose="020B0500000000000000" pitchFamily="34" charset="0"/>
                  <a:ea typeface="Arial-Rounded" panose="020B0500000000000000" pitchFamily="34" charset="0"/>
                  <a:cs typeface="Arial-Rounded" panose="020B0500000000000000" pitchFamily="34" charset="0"/>
                </a:rPr>
                <a:t>hí</a:t>
              </a:r>
              <a:r>
                <a:rPr kumimoji="0" lang="en-US" sz="6600" b="1" i="0" u="none" strike="noStrike" kern="1200" cap="none" spc="0" normalizeH="0" baseline="0" noProof="0" dirty="0">
                  <a:ln>
                    <a:noFill/>
                  </a:ln>
                  <a:solidFill>
                    <a:srgbClr val="70AD47"/>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70AD47"/>
                  </a:solidFill>
                  <a:effectLst/>
                  <a:uLnTx/>
                  <a:uFillTx/>
                  <a:latin typeface="Arial-Rounded" panose="020B0500000000000000" pitchFamily="34" charset="0"/>
                  <a:ea typeface="Arial-Rounded" panose="020B0500000000000000" pitchFamily="34" charset="0"/>
                  <a:cs typeface="Arial-Rounded" panose="020B0500000000000000" pitchFamily="34" charset="0"/>
                </a:rPr>
                <a:t>huyết</a:t>
              </a:r>
              <a:endParaRPr kumimoji="0" lang="en-US" sz="6600" b="1" i="0" u="none" strike="noStrike" kern="1200" cap="none" spc="0" normalizeH="0" baseline="0" noProof="0" dirty="0">
                <a:ln>
                  <a:noFill/>
                </a:ln>
                <a:solidFill>
                  <a:srgbClr val="70AD47"/>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9" name="TextBox 8">
            <a:extLst>
              <a:ext uri="{FF2B5EF4-FFF2-40B4-BE49-F238E27FC236}">
                <a16:creationId xmlns:a16="http://schemas.microsoft.com/office/drawing/2014/main" id="{07DFC817-DCB3-490E-B547-6730CF01000B}"/>
              </a:ext>
            </a:extLst>
          </p:cNvPr>
          <p:cNvSpPr txBox="1"/>
          <p:nvPr/>
        </p:nvSpPr>
        <p:spPr>
          <a:xfrm>
            <a:off x="780694" y="3785052"/>
            <a:ext cx="10126791" cy="1477328"/>
          </a:xfrm>
          <a:prstGeom prst="rect">
            <a:avLst/>
          </a:prstGeom>
          <a:noFill/>
        </p:spPr>
        <p:txBody>
          <a:bodyPr wrap="square" lIns="0" tIns="0" rIns="0" bIns="0" rtlCol="0">
            <a:spAutoFit/>
          </a:bodyPr>
          <a:lstStyle/>
          <a:p>
            <a:pPr lvl="0" algn="just"/>
            <a:r>
              <a:rPr lang="en-US" sz="4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H</a:t>
            </a:r>
            <a:r>
              <a:rPr lang="vi-VN" sz="4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ơi sức và máu, tạo nên sức sống của con người</a:t>
            </a:r>
            <a:r>
              <a:rPr lang="en-US" sz="4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vi-VN" sz="4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2" descr="Openclipart - Clipping Culture | Crypto currencies, Star illustration, Free  clip art">
            <a:extLst>
              <a:ext uri="{FF2B5EF4-FFF2-40B4-BE49-F238E27FC236}">
                <a16:creationId xmlns:a16="http://schemas.microsoft.com/office/drawing/2014/main" id="{3D2EB49D-3383-488A-9A67-78957298A9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C832363E-25C5-4A80-8007-85522B9A2C0F}"/>
              </a:ext>
            </a:extLst>
          </p:cNvPr>
          <p:cNvGrpSpPr/>
          <p:nvPr/>
        </p:nvGrpSpPr>
        <p:grpSpPr>
          <a:xfrm>
            <a:off x="3332818" y="76200"/>
            <a:ext cx="5526365" cy="1086132"/>
            <a:chOff x="3092880" y="0"/>
            <a:chExt cx="5699569" cy="1284494"/>
          </a:xfrm>
        </p:grpSpPr>
        <p:pic>
          <p:nvPicPr>
            <p:cNvPr id="16" name="Picture 15">
              <a:extLst>
                <a:ext uri="{FF2B5EF4-FFF2-40B4-BE49-F238E27FC236}">
                  <a16:creationId xmlns:a16="http://schemas.microsoft.com/office/drawing/2014/main" id="{3DCC5023-AAD6-41D3-9C16-903ECA9FA985}"/>
                </a:ext>
              </a:extLst>
            </p:cNvPr>
            <p:cNvPicPr>
              <a:picLocks noChangeAspect="1"/>
            </p:cNvPicPr>
            <p:nvPr/>
          </p:nvPicPr>
          <p:blipFill>
            <a:blip r:embed="rId5">
              <a:lum contrast="40000"/>
            </a:blip>
            <a:stretch>
              <a:fillRect/>
            </a:stretch>
          </p:blipFill>
          <p:spPr>
            <a:xfrm>
              <a:off x="3092880" y="0"/>
              <a:ext cx="5699569" cy="1284494"/>
            </a:xfrm>
            <a:prstGeom prst="rect">
              <a:avLst/>
            </a:prstGeom>
          </p:spPr>
        </p:pic>
        <p:sp>
          <p:nvSpPr>
            <p:cNvPr id="17" name="TextBox 16">
              <a:extLst>
                <a:ext uri="{FF2B5EF4-FFF2-40B4-BE49-F238E27FC236}">
                  <a16:creationId xmlns:a16="http://schemas.microsoft.com/office/drawing/2014/main" id="{42127CFA-92B5-4164-940F-0B2AE37F5F4B}"/>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522187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F55E311-6710-4645-B0EC-3FEA08FBDB18}"/>
              </a:ext>
            </a:extLst>
          </p:cNvPr>
          <p:cNvGrpSpPr/>
          <p:nvPr/>
        </p:nvGrpSpPr>
        <p:grpSpPr>
          <a:xfrm>
            <a:off x="498914" y="986506"/>
            <a:ext cx="11235886" cy="5413015"/>
            <a:chOff x="-1101479" y="2562935"/>
            <a:chExt cx="7144680" cy="3831962"/>
          </a:xfrm>
        </p:grpSpPr>
        <p:grpSp>
          <p:nvGrpSpPr>
            <p:cNvPr id="5" name="Group 4">
              <a:extLst>
                <a:ext uri="{FF2B5EF4-FFF2-40B4-BE49-F238E27FC236}">
                  <a16:creationId xmlns:a16="http://schemas.microsoft.com/office/drawing/2014/main" id="{20456860-F699-4C0B-BCC4-FDF4217D26A6}"/>
                </a:ext>
              </a:extLst>
            </p:cNvPr>
            <p:cNvGrpSpPr/>
            <p:nvPr/>
          </p:nvGrpSpPr>
          <p:grpSpPr>
            <a:xfrm>
              <a:off x="-1101479" y="2562935"/>
              <a:ext cx="7144680" cy="3831962"/>
              <a:chOff x="-1101479" y="2562935"/>
              <a:chExt cx="7144680" cy="3831962"/>
            </a:xfrm>
          </p:grpSpPr>
          <p:sp>
            <p:nvSpPr>
              <p:cNvPr id="7" name="Rectangle: Rounded Corners 6">
                <a:extLst>
                  <a:ext uri="{FF2B5EF4-FFF2-40B4-BE49-F238E27FC236}">
                    <a16:creationId xmlns:a16="http://schemas.microsoft.com/office/drawing/2014/main" id="{D0BFB7F2-8CCB-40FE-B839-D8CAB7E95B44}"/>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Graphic 7">
                <a:extLst>
                  <a:ext uri="{FF2B5EF4-FFF2-40B4-BE49-F238E27FC236}">
                    <a16:creationId xmlns:a16="http://schemas.microsoft.com/office/drawing/2014/main" id="{B95622FD-5C39-4B44-A2CE-812991E8A35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10700" y="2562935"/>
                <a:ext cx="2693797" cy="1801994"/>
              </a:xfrm>
              <a:prstGeom prst="rect">
                <a:avLst/>
              </a:prstGeom>
            </p:spPr>
          </p:pic>
        </p:grpSp>
        <p:sp>
          <p:nvSpPr>
            <p:cNvPr id="6" name="TextBox 5">
              <a:extLst>
                <a:ext uri="{FF2B5EF4-FFF2-40B4-BE49-F238E27FC236}">
                  <a16:creationId xmlns:a16="http://schemas.microsoft.com/office/drawing/2014/main" id="{5EA53A95-E43E-429F-9F0E-AE7C9180CD9A}"/>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70AD47"/>
                  </a:solidFill>
                  <a:effectLst/>
                  <a:uLnTx/>
                  <a:uFillTx/>
                  <a:latin typeface="Arial-Rounded" panose="020B0500000000000000" pitchFamily="34" charset="0"/>
                  <a:ea typeface="Arial-Rounded" panose="020B0500000000000000" pitchFamily="34" charset="0"/>
                  <a:cs typeface="Arial-Rounded" panose="020B0500000000000000" pitchFamily="34" charset="0"/>
                </a:rPr>
                <a:t>lưu</a:t>
              </a:r>
              <a:r>
                <a:rPr kumimoji="0" lang="en-US" sz="6600" b="1" i="0" u="none" strike="noStrike" kern="1200" cap="none" spc="0" normalizeH="0" baseline="0" noProof="0" dirty="0">
                  <a:ln>
                    <a:noFill/>
                  </a:ln>
                  <a:solidFill>
                    <a:srgbClr val="70AD47"/>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70AD47"/>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endParaRPr kumimoji="0" lang="en-US" sz="6600" b="1" i="0" u="none" strike="noStrike" kern="1200" cap="none" spc="0" normalizeH="0" baseline="0" noProof="0" dirty="0">
                <a:ln>
                  <a:noFill/>
                </a:ln>
                <a:solidFill>
                  <a:srgbClr val="70AD47"/>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9" name="TextBox 8">
            <a:extLst>
              <a:ext uri="{FF2B5EF4-FFF2-40B4-BE49-F238E27FC236}">
                <a16:creationId xmlns:a16="http://schemas.microsoft.com/office/drawing/2014/main" id="{07DFC817-DCB3-490E-B547-6730CF01000B}"/>
              </a:ext>
            </a:extLst>
          </p:cNvPr>
          <p:cNvSpPr txBox="1"/>
          <p:nvPr/>
        </p:nvSpPr>
        <p:spPr>
          <a:xfrm>
            <a:off x="2428741" y="3816949"/>
            <a:ext cx="10224003" cy="738664"/>
          </a:xfrm>
          <a:prstGeom prst="rect">
            <a:avLst/>
          </a:prstGeom>
          <a:noFill/>
        </p:spPr>
        <p:txBody>
          <a:bodyPr wrap="square" lIns="0" tIns="0" rIns="0" bIns="0" rtlCol="0">
            <a:spAutoFit/>
          </a:bodyPr>
          <a:lstStyle/>
          <a:p>
            <a:pPr lvl="0" algn="just"/>
            <a:r>
              <a:rPr lang="en-US" sz="4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Thông</a:t>
            </a:r>
            <a:r>
              <a:rPr lang="en-US" sz="4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suốt</a:t>
            </a:r>
            <a:r>
              <a:rPr lang="en-US" sz="4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không</a:t>
            </a:r>
            <a:r>
              <a:rPr lang="en-US" sz="4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bị</a:t>
            </a:r>
            <a:r>
              <a:rPr lang="en-US" sz="4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ứ </a:t>
            </a:r>
            <a:r>
              <a:rPr lang="en-US" sz="48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đọng</a:t>
            </a:r>
            <a:r>
              <a:rPr lang="en-US" sz="4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vi-VN" sz="4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2" descr="Openclipart - Clipping Culture | Crypto currencies, Star illustration, Free  clip art">
            <a:extLst>
              <a:ext uri="{FF2B5EF4-FFF2-40B4-BE49-F238E27FC236}">
                <a16:creationId xmlns:a16="http://schemas.microsoft.com/office/drawing/2014/main" id="{3D2EB49D-3383-488A-9A67-78957298A9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C832363E-25C5-4A80-8007-85522B9A2C0F}"/>
              </a:ext>
            </a:extLst>
          </p:cNvPr>
          <p:cNvGrpSpPr/>
          <p:nvPr/>
        </p:nvGrpSpPr>
        <p:grpSpPr>
          <a:xfrm>
            <a:off x="3332818" y="76200"/>
            <a:ext cx="5526365" cy="1086132"/>
            <a:chOff x="3092880" y="0"/>
            <a:chExt cx="5699569" cy="1284494"/>
          </a:xfrm>
        </p:grpSpPr>
        <p:pic>
          <p:nvPicPr>
            <p:cNvPr id="16" name="Picture 15">
              <a:extLst>
                <a:ext uri="{FF2B5EF4-FFF2-40B4-BE49-F238E27FC236}">
                  <a16:creationId xmlns:a16="http://schemas.microsoft.com/office/drawing/2014/main" id="{3DCC5023-AAD6-41D3-9C16-903ECA9FA985}"/>
                </a:ext>
              </a:extLst>
            </p:cNvPr>
            <p:cNvPicPr>
              <a:picLocks noChangeAspect="1"/>
            </p:cNvPicPr>
            <p:nvPr/>
          </p:nvPicPr>
          <p:blipFill>
            <a:blip r:embed="rId5">
              <a:lum contrast="40000"/>
            </a:blip>
            <a:stretch>
              <a:fillRect/>
            </a:stretch>
          </p:blipFill>
          <p:spPr>
            <a:xfrm>
              <a:off x="3092880" y="0"/>
              <a:ext cx="5699569" cy="1284494"/>
            </a:xfrm>
            <a:prstGeom prst="rect">
              <a:avLst/>
            </a:prstGeom>
          </p:spPr>
        </p:pic>
        <p:sp>
          <p:nvSpPr>
            <p:cNvPr id="17" name="TextBox 16">
              <a:extLst>
                <a:ext uri="{FF2B5EF4-FFF2-40B4-BE49-F238E27FC236}">
                  <a16:creationId xmlns:a16="http://schemas.microsoft.com/office/drawing/2014/main" id="{42127CFA-92B5-4164-940F-0B2AE37F5F4B}"/>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007616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032283" y="-399246"/>
            <a:ext cx="4272061" cy="2292439"/>
            <a:chOff x="-412517" y="-1"/>
            <a:chExt cx="4272061" cy="2292439"/>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36343" r="48487" b="36188"/>
            <a:stretch/>
          </p:blipFill>
          <p:spPr>
            <a:xfrm>
              <a:off x="-412517" y="-1"/>
              <a:ext cx="4272061" cy="2292439"/>
            </a:xfrm>
            <a:prstGeom prst="rect">
              <a:avLst/>
            </a:prstGeom>
          </p:spPr>
        </p:pic>
        <p:sp>
          <p:nvSpPr>
            <p:cNvPr id="3" name="TextBox 2"/>
            <p:cNvSpPr txBox="1"/>
            <p:nvPr/>
          </p:nvSpPr>
          <p:spPr>
            <a:xfrm>
              <a:off x="417045" y="626633"/>
              <a:ext cx="292118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0" name="Group 9"/>
          <p:cNvGrpSpPr/>
          <p:nvPr/>
        </p:nvGrpSpPr>
        <p:grpSpPr>
          <a:xfrm>
            <a:off x="0" y="909256"/>
            <a:ext cx="3657599" cy="3448032"/>
            <a:chOff x="-103030" y="1038045"/>
            <a:chExt cx="3657599" cy="3448032"/>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4279" t="-6197" r="51719" b="68216"/>
            <a:stretch/>
          </p:blipFill>
          <p:spPr>
            <a:xfrm>
              <a:off x="-103030" y="1038045"/>
              <a:ext cx="3657599" cy="3448032"/>
            </a:xfrm>
            <a:prstGeom prst="rect">
              <a:avLst/>
            </a:prstGeom>
          </p:spPr>
        </p:pic>
        <p:sp>
          <p:nvSpPr>
            <p:cNvPr id="6" name="TextBox 5"/>
            <p:cNvSpPr txBox="1"/>
            <p:nvPr/>
          </p:nvSpPr>
          <p:spPr>
            <a:xfrm>
              <a:off x="1068947" y="3503054"/>
              <a:ext cx="20992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bồi</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bổ</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1" name="Group 10"/>
          <p:cNvGrpSpPr/>
          <p:nvPr/>
        </p:nvGrpSpPr>
        <p:grpSpPr>
          <a:xfrm>
            <a:off x="5231744" y="1124149"/>
            <a:ext cx="3657599" cy="3448032"/>
            <a:chOff x="4223602" y="1205470"/>
            <a:chExt cx="3657599" cy="3448032"/>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7506" t="-5488" r="8492" b="67507"/>
            <a:stretch/>
          </p:blipFill>
          <p:spPr>
            <a:xfrm>
              <a:off x="4223602" y="1205470"/>
              <a:ext cx="3657599" cy="3448032"/>
            </a:xfrm>
            <a:prstGeom prst="rect">
              <a:avLst/>
            </a:prstGeom>
          </p:spPr>
        </p:pic>
        <p:sp>
          <p:nvSpPr>
            <p:cNvPr id="8" name="TextBox 7"/>
            <p:cNvSpPr txBox="1"/>
            <p:nvPr/>
          </p:nvSpPr>
          <p:spPr>
            <a:xfrm>
              <a:off x="5237300" y="3503054"/>
              <a:ext cx="20992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bổn</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phận</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3" name="Group 12"/>
          <p:cNvGrpSpPr/>
          <p:nvPr/>
        </p:nvGrpSpPr>
        <p:grpSpPr>
          <a:xfrm>
            <a:off x="2287461" y="3646657"/>
            <a:ext cx="3657600" cy="3448032"/>
            <a:chOff x="2287461" y="3646657"/>
            <a:chExt cx="3657600" cy="3448032"/>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47089" t="28771" r="8909" b="33248"/>
            <a:stretch/>
          </p:blipFill>
          <p:spPr>
            <a:xfrm>
              <a:off x="2287461" y="3646657"/>
              <a:ext cx="3657599" cy="3448032"/>
            </a:xfrm>
            <a:prstGeom prst="rect">
              <a:avLst/>
            </a:prstGeom>
          </p:spPr>
        </p:pic>
        <p:sp>
          <p:nvSpPr>
            <p:cNvPr id="12" name="TextBox 11"/>
            <p:cNvSpPr txBox="1"/>
            <p:nvPr/>
          </p:nvSpPr>
          <p:spPr>
            <a:xfrm>
              <a:off x="3476847" y="5753030"/>
              <a:ext cx="24682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khí</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huyết</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7" name="Group 16"/>
          <p:cNvGrpSpPr/>
          <p:nvPr/>
        </p:nvGrpSpPr>
        <p:grpSpPr>
          <a:xfrm>
            <a:off x="7793936" y="3981429"/>
            <a:ext cx="3657599" cy="2839252"/>
            <a:chOff x="7793936" y="3981429"/>
            <a:chExt cx="3657599" cy="2839252"/>
          </a:xfrm>
        </p:grpSpPr>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0059" t="32176" r="45939" b="36550"/>
            <a:stretch/>
          </p:blipFill>
          <p:spPr>
            <a:xfrm>
              <a:off x="7793936" y="3981429"/>
              <a:ext cx="3657599" cy="2839252"/>
            </a:xfrm>
            <a:prstGeom prst="rect">
              <a:avLst/>
            </a:prstGeom>
          </p:spPr>
        </p:pic>
        <p:sp>
          <p:nvSpPr>
            <p:cNvPr id="16" name="TextBox 15"/>
            <p:cNvSpPr txBox="1"/>
            <p:nvPr/>
          </p:nvSpPr>
          <p:spPr>
            <a:xfrm>
              <a:off x="8469587" y="5753030"/>
              <a:ext cx="20992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lưu</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052" name="Picture 4" descr="Leaves - Jitter.Bug.Girl, deco , gif , green , leaf , leaves , jitter , bug  , girl - PicMix"/>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11451535" y="-447587"/>
            <a:ext cx="3810000" cy="2000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35" presetClass="path" presetSubtype="0" accel="50000" decel="50000" fill="hold" nodeType="withEffect">
                                  <p:stCondLst>
                                    <p:cond delay="0"/>
                                  </p:stCondLst>
                                  <p:childTnLst>
                                    <p:animMotion origin="layout" path="M -2.91667E-6 4.44444E-6 L -0.25 4.44444E-6 " pathEditMode="relative" rAng="0" ptsTypes="AA">
                                      <p:cBhvr>
                                        <p:cTn id="9" dur="2000" fill="hold"/>
                                        <p:tgtEl>
                                          <p:spTgt spid="2052"/>
                                        </p:tgtEl>
                                        <p:attrNameLst>
                                          <p:attrName>ppt_x</p:attrName>
                                          <p:attrName>ppt_y</p:attrName>
                                        </p:attrNameLst>
                                      </p:cBhvr>
                                      <p:rCtr x="-12500" y="0"/>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3" name="Text Box 6">
            <a:extLst>
              <a:ext uri="{FF2B5EF4-FFF2-40B4-BE49-F238E27FC236}">
                <a16:creationId xmlns:a16="http://schemas.microsoft.com/office/drawing/2014/main" id="{E7FEAB0E-E687-41A1-B084-A7233DCDD543}"/>
              </a:ext>
            </a:extLst>
          </p:cNvPr>
          <p:cNvSpPr txBox="1">
            <a:spLocks noChangeArrowheads="1"/>
          </p:cNvSpPr>
          <p:nvPr/>
        </p:nvSpPr>
        <p:spPr bwMode="auto">
          <a:xfrm>
            <a:off x="623436" y="1225150"/>
            <a:ext cx="1133819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algn="just" eaLnBrk="1" hangingPunct="1">
              <a:spcBef>
                <a:spcPct val="20000"/>
              </a:spcBef>
            </a:pPr>
            <a:r>
              <a:rPr lang="en-US" altLang="en-US" sz="3600" b="1" dirty="0">
                <a:latin typeface="Arial-Rounded" panose="020B0500000000000000" pitchFamily="34" charset="0"/>
                <a:ea typeface="Arial-Rounded" panose="020B0500000000000000" pitchFamily="34" charset="0"/>
                <a:cs typeface="Arial-Rounded" panose="020B0500000000000000" pitchFamily="34" charset="0"/>
              </a:rPr>
              <a:t>G</a:t>
            </a:r>
            <a:r>
              <a:rPr lang="vi-VN" altLang="en-US" sz="3600" b="1" dirty="0">
                <a:latin typeface="Arial-Rounded" panose="020B0500000000000000" pitchFamily="34" charset="0"/>
                <a:ea typeface="Arial-Rounded" panose="020B0500000000000000" pitchFamily="34" charset="0"/>
                <a:cs typeface="Arial-Rounded" panose="020B0500000000000000" pitchFamily="34" charset="0"/>
              </a:rPr>
              <a:t>iữ gìn dân chủ,</a:t>
            </a:r>
            <a:r>
              <a:rPr lang="vi-VN" alt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altLang="en-US" sz="3600" b="1" dirty="0">
                <a:latin typeface="Arial-Rounded" panose="020B0500000000000000" pitchFamily="34" charset="0"/>
                <a:ea typeface="Arial-Rounded" panose="020B0500000000000000" pitchFamily="34" charset="0"/>
                <a:cs typeface="Arial-Rounded" panose="020B0500000000000000" pitchFamily="34" charset="0"/>
              </a:rPr>
              <a:t> xây dựng nước nhà,</a:t>
            </a:r>
            <a:r>
              <a:rPr lang="vi-VN" alt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altLang="en-US" sz="3600" b="1" dirty="0">
                <a:latin typeface="Arial-Rounded" panose="020B0500000000000000" pitchFamily="34" charset="0"/>
                <a:ea typeface="Arial-Rounded" panose="020B0500000000000000" pitchFamily="34" charset="0"/>
                <a:cs typeface="Arial-Rounded" panose="020B0500000000000000" pitchFamily="34" charset="0"/>
              </a:rPr>
              <a:t> gây đời sống mới,</a:t>
            </a:r>
            <a:r>
              <a:rPr lang="vi-VN" alt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altLang="en-US" sz="3600" b="1" dirty="0">
                <a:latin typeface="Arial-Rounded" panose="020B0500000000000000" pitchFamily="34" charset="0"/>
                <a:ea typeface="Arial-Rounded" panose="020B0500000000000000" pitchFamily="34" charset="0"/>
                <a:cs typeface="Arial-Rounded" panose="020B0500000000000000" pitchFamily="34" charset="0"/>
              </a:rPr>
              <a:t> việc gì </a:t>
            </a:r>
            <a:r>
              <a:rPr lang="en-US" altLang="en-US" sz="3600" b="1" dirty="0" err="1">
                <a:latin typeface="Arial-Rounded" panose="020B0500000000000000" pitchFamily="34" charset="0"/>
                <a:ea typeface="Arial-Rounded" panose="020B0500000000000000" pitchFamily="34" charset="0"/>
                <a:cs typeface="Arial-Rounded" panose="020B0500000000000000" pitchFamily="34" charset="0"/>
              </a:rPr>
              <a:t>cũng</a:t>
            </a:r>
            <a:r>
              <a:rPr lang="vi-VN" altLang="en-US" sz="3600" b="1" dirty="0">
                <a:latin typeface="Arial-Rounded" panose="020B0500000000000000" pitchFamily="34" charset="0"/>
                <a:ea typeface="Arial-Rounded" panose="020B0500000000000000" pitchFamily="34" charset="0"/>
                <a:cs typeface="Arial-Rounded" panose="020B0500000000000000" pitchFamily="34" charset="0"/>
              </a:rPr>
              <a:t> cần có sức khỏe</a:t>
            </a:r>
            <a:r>
              <a:rPr lang="vi-VN" alt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3600" b="1" dirty="0">
                <a:latin typeface="Arial-Rounded" panose="020B0500000000000000" pitchFamily="34" charset="0"/>
                <a:ea typeface="Arial-Rounded" panose="020B0500000000000000" pitchFamily="34" charset="0"/>
                <a:cs typeface="Arial-Rounded" panose="020B0500000000000000" pitchFamily="34" charset="0"/>
              </a:rPr>
              <a:t>mới làm </a:t>
            </a:r>
            <a:r>
              <a:rPr lang="vi-VN" altLang="en-US" sz="3600" b="1">
                <a:latin typeface="Arial-Rounded" panose="020B0500000000000000" pitchFamily="34" charset="0"/>
                <a:ea typeface="Arial-Rounded" panose="020B0500000000000000" pitchFamily="34" charset="0"/>
                <a:cs typeface="Arial-Rounded" panose="020B0500000000000000" pitchFamily="34" charset="0"/>
              </a:rPr>
              <a:t>thành công</a:t>
            </a:r>
            <a:r>
              <a:rPr lang="en-US" altLang="en-US" sz="3600" b="1">
                <a:latin typeface="Arial-Rounded" panose="020B0500000000000000" pitchFamily="34" charset="0"/>
                <a:ea typeface="Arial-Rounded" panose="020B0500000000000000" pitchFamily="34" charset="0"/>
                <a:cs typeface="Arial-Rounded" panose="020B0500000000000000" pitchFamily="34" charset="0"/>
              </a:rPr>
              <a:t>.</a:t>
            </a:r>
            <a:r>
              <a:rPr lang="vi-VN" altLang="en-US"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alt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en-US" sz="3600"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a:extLst>
              <a:ext uri="{FF2B5EF4-FFF2-40B4-BE49-F238E27FC236}">
                <a16:creationId xmlns:a16="http://schemas.microsoft.com/office/drawing/2014/main" id="{D3C65947-E0C0-4FFB-AD77-093AC14EEB3B}"/>
              </a:ext>
            </a:extLst>
          </p:cNvPr>
          <p:cNvPicPr>
            <a:picLocks noChangeAspect="1"/>
          </p:cNvPicPr>
          <p:nvPr/>
        </p:nvPicPr>
        <p:blipFill>
          <a:blip r:embed="rId2"/>
          <a:stretch>
            <a:fillRect/>
          </a:stretch>
        </p:blipFill>
        <p:spPr>
          <a:xfrm>
            <a:off x="2189468" y="480767"/>
            <a:ext cx="7919390" cy="877900"/>
          </a:xfrm>
          <a:prstGeom prst="rect">
            <a:avLst/>
          </a:prstGeom>
        </p:spPr>
      </p:pic>
      <p:sp>
        <p:nvSpPr>
          <p:cNvPr id="24" name="Text Box 6">
            <a:extLst>
              <a:ext uri="{FF2B5EF4-FFF2-40B4-BE49-F238E27FC236}">
                <a16:creationId xmlns:a16="http://schemas.microsoft.com/office/drawing/2014/main" id="{C18ADCB6-35BF-488A-B810-509C946925F9}"/>
              </a:ext>
            </a:extLst>
          </p:cNvPr>
          <p:cNvSpPr txBox="1">
            <a:spLocks noChangeArrowheads="1"/>
          </p:cNvSpPr>
          <p:nvPr/>
        </p:nvSpPr>
        <p:spPr bwMode="auto">
          <a:xfrm>
            <a:off x="623436" y="3153809"/>
            <a:ext cx="113381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algn="just" eaLnBrk="1" hangingPunct="1">
              <a:spcBef>
                <a:spcPct val="20000"/>
              </a:spcBef>
            </a:pPr>
            <a:r>
              <a:rPr lang="vi-VN" altLang="en-US" sz="3600" b="1" dirty="0">
                <a:latin typeface="Arial-Rounded" panose="020B0500000000000000" pitchFamily="34" charset="0"/>
                <a:ea typeface="Arial-Rounded" panose="020B0500000000000000" pitchFamily="34" charset="0"/>
                <a:cs typeface="Arial-Rounded" panose="020B0500000000000000" pitchFamily="34" charset="0"/>
              </a:rPr>
              <a:t>Mỗi một người dân yếu ớt</a:t>
            </a:r>
            <a:r>
              <a:rPr lang="vi-VN" alt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altLang="en-US" sz="3600" b="1" dirty="0">
                <a:latin typeface="Arial-Rounded" panose="020B0500000000000000" pitchFamily="34" charset="0"/>
                <a:ea typeface="Arial-Rounded" panose="020B0500000000000000" pitchFamily="34" charset="0"/>
                <a:cs typeface="Arial-Rounded" panose="020B0500000000000000" pitchFamily="34" charset="0"/>
              </a:rPr>
              <a:t> tức là cả nước yếu ớt,</a:t>
            </a:r>
            <a:r>
              <a:rPr lang="vi-VN" alt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altLang="en-US" sz="3600" b="1" dirty="0">
                <a:latin typeface="Arial-Rounded" panose="020B0500000000000000" pitchFamily="34" charset="0"/>
                <a:ea typeface="Arial-Rounded" panose="020B0500000000000000" pitchFamily="34" charset="0"/>
                <a:cs typeface="Arial-Rounded" panose="020B0500000000000000" pitchFamily="34" charset="0"/>
              </a:rPr>
              <a:t> mỗi một người dân mạnh khỏe</a:t>
            </a:r>
            <a:r>
              <a:rPr lang="vi-VN" alt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altLang="en-US" sz="3600" b="1" dirty="0">
                <a:latin typeface="Arial-Rounded" panose="020B0500000000000000" pitchFamily="34" charset="0"/>
                <a:ea typeface="Arial-Rounded" panose="020B0500000000000000" pitchFamily="34" charset="0"/>
                <a:cs typeface="Arial-Rounded" panose="020B0500000000000000" pitchFamily="34" charset="0"/>
              </a:rPr>
              <a:t> là cả nước mạnh khỏe</a:t>
            </a:r>
            <a:r>
              <a:rPr lang="vi-VN" alt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 Box 6">
            <a:extLst>
              <a:ext uri="{FF2B5EF4-FFF2-40B4-BE49-F238E27FC236}">
                <a16:creationId xmlns:a16="http://schemas.microsoft.com/office/drawing/2014/main" id="{114D5558-EF18-4235-8CFF-107F9186A328}"/>
              </a:ext>
            </a:extLst>
          </p:cNvPr>
          <p:cNvSpPr txBox="1">
            <a:spLocks noChangeArrowheads="1"/>
          </p:cNvSpPr>
          <p:nvPr/>
        </p:nvSpPr>
        <p:spPr bwMode="auto">
          <a:xfrm>
            <a:off x="480067" y="5176904"/>
            <a:ext cx="113381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algn="just" eaLnBrk="1" hangingPunct="1">
              <a:spcBef>
                <a:spcPct val="20000"/>
              </a:spcBef>
            </a:pPr>
            <a:r>
              <a:rPr lang="vi-VN" altLang="en-US" sz="3600" b="1" dirty="0">
                <a:latin typeface="Arial-Rounded" panose="020B0500000000000000" pitchFamily="34" charset="0"/>
                <a:ea typeface="Arial-Rounded" panose="020B0500000000000000" pitchFamily="34" charset="0"/>
                <a:cs typeface="Arial-Rounded" panose="020B0500000000000000" pitchFamily="34" charset="0"/>
              </a:rPr>
              <a:t>Ngày nào cũng tập</a:t>
            </a:r>
            <a:r>
              <a:rPr lang="vi-VN" alt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altLang="en-US" sz="3600" b="1" dirty="0">
                <a:latin typeface="Arial-Rounded" panose="020B0500000000000000" pitchFamily="34" charset="0"/>
                <a:ea typeface="Arial-Rounded" panose="020B0500000000000000" pitchFamily="34" charset="0"/>
                <a:cs typeface="Arial-Rounded" panose="020B0500000000000000" pitchFamily="34" charset="0"/>
              </a:rPr>
              <a:t> thì khí huyết lưu thông,</a:t>
            </a:r>
            <a:r>
              <a:rPr lang="vi-VN" alt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altLang="en-US" sz="3600" b="1" dirty="0">
                <a:latin typeface="Arial-Rounded" panose="020B0500000000000000" pitchFamily="34" charset="0"/>
                <a:ea typeface="Arial-Rounded" panose="020B0500000000000000" pitchFamily="34" charset="0"/>
                <a:cs typeface="Arial-Rounded" panose="020B0500000000000000" pitchFamily="34" charset="0"/>
              </a:rPr>
              <a:t> tinh thần đầy đủ,</a:t>
            </a:r>
            <a:r>
              <a:rPr lang="vi-VN" alt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altLang="en-US" sz="3600" b="1" dirty="0">
                <a:latin typeface="Arial-Rounded" panose="020B0500000000000000" pitchFamily="34" charset="0"/>
                <a:ea typeface="Arial-Rounded" panose="020B0500000000000000" pitchFamily="34" charset="0"/>
                <a:cs typeface="Arial-Rounded" panose="020B0500000000000000" pitchFamily="34" charset="0"/>
              </a:rPr>
              <a:t> như vậy là sức khỏe.</a:t>
            </a:r>
            <a:r>
              <a:rPr lang="vi-VN" alt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altLang="en-US" sz="3600" b="1" dirty="0">
                <a:latin typeface="Arial-Rounded" panose="020B0500000000000000" pitchFamily="34" charset="0"/>
                <a:ea typeface="Arial-Rounded" panose="020B0500000000000000" pitchFamily="34" charset="0"/>
                <a:cs typeface="Arial-Rounded" panose="020B0500000000000000" pitchFamily="34" charset="0"/>
              </a:rPr>
              <a:t>.</a:t>
            </a:r>
            <a:endParaRPr lang="en-US" alt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91909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9832D-FF61-198E-EDC9-05C532BE56F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E141278-1DBB-B755-91F1-EAD8D254FDC6}"/>
              </a:ext>
            </a:extLst>
          </p:cNvPr>
          <p:cNvPicPr>
            <a:picLocks noChangeAspect="1"/>
          </p:cNvPicPr>
          <p:nvPr/>
        </p:nvPicPr>
        <p:blipFill>
          <a:blip r:embed="rId2"/>
          <a:stretch>
            <a:fillRect/>
          </a:stretch>
        </p:blipFill>
        <p:spPr>
          <a:xfrm>
            <a:off x="0" y="0"/>
            <a:ext cx="12192000" cy="6850926"/>
          </a:xfrm>
          <a:prstGeom prst="rect">
            <a:avLst/>
          </a:prstGeom>
        </p:spPr>
      </p:pic>
      <p:sp>
        <p:nvSpPr>
          <p:cNvPr id="7" name="Rectangle 6">
            <a:extLst>
              <a:ext uri="{FF2B5EF4-FFF2-40B4-BE49-F238E27FC236}">
                <a16:creationId xmlns:a16="http://schemas.microsoft.com/office/drawing/2014/main" id="{F3A0E66A-A168-0340-CCB4-90D49024A829}"/>
              </a:ext>
            </a:extLst>
          </p:cNvPr>
          <p:cNvSpPr/>
          <p:nvPr/>
        </p:nvSpPr>
        <p:spPr>
          <a:xfrm>
            <a:off x="1758163" y="2102024"/>
            <a:ext cx="8801192" cy="1323439"/>
          </a:xfrm>
          <a:prstGeom prst="rect">
            <a:avLst/>
          </a:prstGeom>
          <a:noFill/>
        </p:spPr>
        <p:txBody>
          <a:bodyPr wrap="none" lIns="91440" tIns="45720" rIns="91440" bIns="45720">
            <a:spAutoFit/>
          </a:bodyPr>
          <a:lstStyle/>
          <a:p>
            <a:pPr lvl="1" algn="ctr"/>
            <a:r>
              <a:rPr lang="en-US" sz="8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LUYỆN ĐỌC NHÓM </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713739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A43ABC-DED0-4F3A-ADD3-72C1166904DE}"/>
              </a:ext>
            </a:extLst>
          </p:cNvPr>
          <p:cNvPicPr>
            <a:picLocks noChangeAspect="1"/>
          </p:cNvPicPr>
          <p:nvPr/>
        </p:nvPicPr>
        <p:blipFill>
          <a:blip r:embed="rId2"/>
          <a:stretch>
            <a:fillRect/>
          </a:stretch>
        </p:blipFill>
        <p:spPr>
          <a:xfrm>
            <a:off x="0" y="0"/>
            <a:ext cx="12192000" cy="6850926"/>
          </a:xfrm>
          <a:prstGeom prst="rect">
            <a:avLst/>
          </a:prstGeom>
        </p:spPr>
      </p:pic>
      <p:sp>
        <p:nvSpPr>
          <p:cNvPr id="7" name="Rectangle 6">
            <a:extLst>
              <a:ext uri="{FF2B5EF4-FFF2-40B4-BE49-F238E27FC236}">
                <a16:creationId xmlns:a16="http://schemas.microsoft.com/office/drawing/2014/main" id="{91DEE129-E8E8-4AF5-B885-9E983E2C37DA}"/>
              </a:ext>
            </a:extLst>
          </p:cNvPr>
          <p:cNvSpPr/>
          <p:nvPr/>
        </p:nvSpPr>
        <p:spPr>
          <a:xfrm>
            <a:off x="3056977" y="2102024"/>
            <a:ext cx="6203558" cy="1323439"/>
          </a:xfrm>
          <a:prstGeom prst="rect">
            <a:avLst/>
          </a:prstGeom>
          <a:noFill/>
        </p:spPr>
        <p:txBody>
          <a:bodyPr wrap="none" lIns="91440" tIns="45720" rIns="91440" bIns="45720">
            <a:spAutoFit/>
          </a:bodyPr>
          <a:lstStyle/>
          <a:p>
            <a:pPr lvl="1" algn="ctr"/>
            <a:r>
              <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TÌM HIỂU BÀI</a:t>
            </a:r>
          </a:p>
        </p:txBody>
      </p:sp>
    </p:spTree>
    <p:extLst>
      <p:ext uri="{BB962C8B-B14F-4D97-AF65-F5344CB8AC3E}">
        <p14:creationId xmlns:p14="http://schemas.microsoft.com/office/powerpoint/2010/main" val="2902013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38A719-A592-4C18-8E88-2DE338AFE774}"/>
              </a:ext>
            </a:extLst>
          </p:cNvPr>
          <p:cNvPicPr>
            <a:picLocks noChangeAspect="1"/>
          </p:cNvPicPr>
          <p:nvPr/>
        </p:nvPicPr>
        <p:blipFill>
          <a:blip r:embed="rId2"/>
          <a:stretch>
            <a:fillRect/>
          </a:stretch>
        </p:blipFill>
        <p:spPr>
          <a:xfrm>
            <a:off x="-560293" y="-506505"/>
            <a:ext cx="3025588" cy="3025588"/>
          </a:xfrm>
          <a:prstGeom prst="rect">
            <a:avLst/>
          </a:prstGeom>
        </p:spPr>
      </p:pic>
      <p:sp>
        <p:nvSpPr>
          <p:cNvPr id="3" name="TextBox 2">
            <a:extLst>
              <a:ext uri="{FF2B5EF4-FFF2-40B4-BE49-F238E27FC236}">
                <a16:creationId xmlns:a16="http://schemas.microsoft.com/office/drawing/2014/main" id="{6A81FC8E-4EF7-4983-A1E3-D5ED8FC5C2C7}"/>
              </a:ext>
            </a:extLst>
          </p:cNvPr>
          <p:cNvSpPr txBox="1"/>
          <p:nvPr/>
        </p:nvSpPr>
        <p:spPr>
          <a:xfrm>
            <a:off x="1741533" y="467680"/>
            <a:ext cx="9993268" cy="1200329"/>
          </a:xfrm>
          <a:prstGeom prst="rect">
            <a:avLst/>
          </a:prstGeom>
          <a:noFill/>
        </p:spPr>
        <p:txBody>
          <a:bodyPr wrap="square" rtlCol="0">
            <a:spAutoFit/>
          </a:bodyPr>
          <a:lstStyle/>
          <a:p>
            <a:r>
              <a:rPr lang="en-US" sz="3200" b="1" dirty="0">
                <a:solidFill>
                  <a:srgbClr val="045C3A"/>
                </a:solidFill>
                <a:latin typeface="Times New Roman" panose="02020603050405020304" pitchFamily="18" charset="0"/>
                <a:cs typeface="Times New Roman" panose="02020603050405020304" pitchFamily="18" charset="0"/>
              </a:rPr>
              <a:t>1. </a:t>
            </a:r>
            <a:r>
              <a:rPr lang="en-US" sz="3600" b="1" dirty="0" err="1">
                <a:solidFill>
                  <a:srgbClr val="045C3A"/>
                </a:solidFill>
                <a:latin typeface="Times New Roman" panose="02020603050405020304" pitchFamily="18" charset="0"/>
                <a:cs typeface="Times New Roman" panose="02020603050405020304" pitchFamily="18" charset="0"/>
              </a:rPr>
              <a:t>Bác</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Hồ</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đã</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khẳng</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định</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sức</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khoẻ</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cần</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thiết</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thế</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nào</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trong</a:t>
            </a:r>
            <a:r>
              <a:rPr lang="en-US" sz="3200" b="1" dirty="0">
                <a:solidFill>
                  <a:srgbClr val="045C3A"/>
                </a:solidFill>
                <a:latin typeface="Times New Roman" panose="02020603050405020304" pitchFamily="18" charset="0"/>
                <a:cs typeface="Times New Roman" panose="02020603050405020304" pitchFamily="18" charset="0"/>
              </a:rPr>
              <a:t> </a:t>
            </a:r>
            <a:r>
              <a:rPr lang="en-US" sz="3600" b="1" dirty="0" err="1">
                <a:solidFill>
                  <a:srgbClr val="045C3A"/>
                </a:solidFill>
                <a:latin typeface="Times New Roman" panose="02020603050405020304" pitchFamily="18" charset="0"/>
                <a:cs typeface="Times New Roman" panose="02020603050405020304" pitchFamily="18" charset="0"/>
              </a:rPr>
              <a:t>xây</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dựng</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và</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bảo</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vệ</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đất</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nước</a:t>
            </a:r>
            <a:r>
              <a:rPr lang="en-US" sz="3200" b="1" dirty="0">
                <a:solidFill>
                  <a:srgbClr val="045C3A"/>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6FB76A08-BF3E-4463-BF62-2E4B32528DF3}"/>
              </a:ext>
            </a:extLst>
          </p:cNvPr>
          <p:cNvSpPr txBox="1"/>
          <p:nvPr/>
        </p:nvSpPr>
        <p:spPr>
          <a:xfrm>
            <a:off x="1194547" y="2103584"/>
            <a:ext cx="10854018" cy="1754326"/>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Giữ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khoẻ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khoẻ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khoẻ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mạnh</a:t>
            </a:r>
            <a:r>
              <a:rPr lang="en-US" sz="3600" dirty="0">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35CC077D-4BDB-4495-856B-C8640BE74CA3}"/>
              </a:ext>
            </a:extLst>
          </p:cNvPr>
          <p:cNvSpPr txBox="1"/>
          <p:nvPr/>
        </p:nvSpPr>
        <p:spPr>
          <a:xfrm>
            <a:off x="1099366" y="4596000"/>
            <a:ext cx="9993268" cy="646331"/>
          </a:xfrm>
          <a:prstGeom prst="rect">
            <a:avLst/>
          </a:prstGeom>
          <a:noFill/>
        </p:spPr>
        <p:txBody>
          <a:bodyPr wrap="square" rtlCol="0">
            <a:spAutoFit/>
          </a:bodyPr>
          <a:lstStyle/>
          <a:p>
            <a:r>
              <a:rPr lang="en-US" sz="3200" b="1" dirty="0">
                <a:solidFill>
                  <a:srgbClr val="045C3A"/>
                </a:solidFill>
                <a:latin typeface="Times New Roman" panose="02020603050405020304" pitchFamily="18" charset="0"/>
                <a:cs typeface="Times New Roman" panose="02020603050405020304" pitchFamily="18" charset="0"/>
              </a:rPr>
              <a:t>2. </a:t>
            </a:r>
            <a:r>
              <a:rPr lang="en-US" sz="3200" b="1" dirty="0" err="1">
                <a:solidFill>
                  <a:srgbClr val="045C3A"/>
                </a:solidFill>
                <a:latin typeface="Times New Roman" panose="02020603050405020304" pitchFamily="18" charset="0"/>
                <a:cs typeface="Times New Roman" panose="02020603050405020304" pitchFamily="18" charset="0"/>
              </a:rPr>
              <a:t>Để</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có</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sức</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khoẻ</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mỗi</a:t>
            </a:r>
            <a:r>
              <a:rPr lang="en-US" sz="3200" b="1" dirty="0">
                <a:solidFill>
                  <a:srgbClr val="045C3A"/>
                </a:solidFill>
                <a:latin typeface="Times New Roman" panose="02020603050405020304" pitchFamily="18" charset="0"/>
                <a:cs typeface="Times New Roman" panose="02020603050405020304" pitchFamily="18" charset="0"/>
              </a:rPr>
              <a:t> </a:t>
            </a:r>
            <a:r>
              <a:rPr lang="en-US" sz="3600" b="1" dirty="0" err="1">
                <a:solidFill>
                  <a:srgbClr val="045C3A"/>
                </a:solidFill>
                <a:latin typeface="Times New Roman" panose="02020603050405020304" pitchFamily="18" charset="0"/>
                <a:cs typeface="Times New Roman" panose="02020603050405020304" pitchFamily="18" charset="0"/>
              </a:rPr>
              <a:t>người</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dân</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cần</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làm</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gì</a:t>
            </a:r>
            <a:r>
              <a:rPr lang="en-US" sz="3200" b="1" dirty="0">
                <a:solidFill>
                  <a:srgbClr val="045C3A"/>
                </a:solidFill>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90E01F8D-5058-4BC4-973B-C5A9AA0E0904}"/>
              </a:ext>
            </a:extLst>
          </p:cNvPr>
          <p:cNvSpPr txBox="1"/>
          <p:nvPr/>
        </p:nvSpPr>
        <p:spPr>
          <a:xfrm>
            <a:off x="952501" y="5461125"/>
            <a:ext cx="10854018" cy="646331"/>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khoẻ</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6681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38A719-A592-4C18-8E88-2DE338AFE774}"/>
              </a:ext>
            </a:extLst>
          </p:cNvPr>
          <p:cNvPicPr>
            <a:picLocks noChangeAspect="1"/>
          </p:cNvPicPr>
          <p:nvPr/>
        </p:nvPicPr>
        <p:blipFill>
          <a:blip r:embed="rId2"/>
          <a:stretch>
            <a:fillRect/>
          </a:stretch>
        </p:blipFill>
        <p:spPr>
          <a:xfrm>
            <a:off x="-560293" y="-506505"/>
            <a:ext cx="3025588" cy="3025588"/>
          </a:xfrm>
          <a:prstGeom prst="rect">
            <a:avLst/>
          </a:prstGeom>
        </p:spPr>
      </p:pic>
      <p:sp>
        <p:nvSpPr>
          <p:cNvPr id="3" name="TextBox 2">
            <a:extLst>
              <a:ext uri="{FF2B5EF4-FFF2-40B4-BE49-F238E27FC236}">
                <a16:creationId xmlns:a16="http://schemas.microsoft.com/office/drawing/2014/main" id="{F5ABB624-A0DE-4C73-96F4-D07B3E11DBCF}"/>
              </a:ext>
            </a:extLst>
          </p:cNvPr>
          <p:cNvSpPr txBox="1"/>
          <p:nvPr/>
        </p:nvSpPr>
        <p:spPr>
          <a:xfrm>
            <a:off x="1902898" y="638010"/>
            <a:ext cx="9580891" cy="1077218"/>
          </a:xfrm>
          <a:prstGeom prst="rect">
            <a:avLst/>
          </a:prstGeom>
          <a:noFill/>
        </p:spPr>
        <p:txBody>
          <a:bodyPr wrap="square" rtlCol="0">
            <a:spAutoFit/>
          </a:bodyPr>
          <a:lstStyle/>
          <a:p>
            <a:r>
              <a:rPr lang="en-US" sz="3200" b="1" dirty="0">
                <a:solidFill>
                  <a:srgbClr val="045C3A"/>
                </a:solidFill>
                <a:latin typeface="Times New Roman" panose="02020603050405020304" pitchFamily="18" charset="0"/>
                <a:cs typeface="Times New Roman" panose="02020603050405020304" pitchFamily="18" charset="0"/>
              </a:rPr>
              <a:t>3. </a:t>
            </a:r>
            <a:r>
              <a:rPr lang="en-US" sz="3200" b="1" dirty="0" err="1">
                <a:solidFill>
                  <a:srgbClr val="045C3A"/>
                </a:solidFill>
                <a:latin typeface="Times New Roman" panose="02020603050405020304" pitchFamily="18" charset="0"/>
                <a:cs typeface="Times New Roman" panose="02020603050405020304" pitchFamily="18" charset="0"/>
              </a:rPr>
              <a:t>Câu</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nào</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trong</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bài</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cho</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thấy</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tấm</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gương</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tập</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thể</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dục</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là</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Bác</a:t>
            </a:r>
            <a:r>
              <a:rPr lang="en-US" sz="3200" b="1" dirty="0">
                <a:solidFill>
                  <a:srgbClr val="045C3A"/>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F82CB60B-2774-4EE2-AB3F-894CADD6684A}"/>
              </a:ext>
            </a:extLst>
          </p:cNvPr>
          <p:cNvPicPr>
            <a:picLocks noChangeAspect="1"/>
          </p:cNvPicPr>
          <p:nvPr/>
        </p:nvPicPr>
        <p:blipFill rotWithShape="1">
          <a:blip r:embed="rId3"/>
          <a:srcRect b="36998"/>
          <a:stretch/>
        </p:blipFill>
        <p:spPr>
          <a:xfrm>
            <a:off x="1125070" y="2797111"/>
            <a:ext cx="9941859" cy="1541807"/>
          </a:xfrm>
          <a:prstGeom prst="rect">
            <a:avLst/>
          </a:prstGeom>
        </p:spPr>
      </p:pic>
    </p:spTree>
    <p:extLst>
      <p:ext uri="{BB962C8B-B14F-4D97-AF65-F5344CB8AC3E}">
        <p14:creationId xmlns:p14="http://schemas.microsoft.com/office/powerpoint/2010/main" val="92679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38A719-A592-4C18-8E88-2DE338AFE774}"/>
              </a:ext>
            </a:extLst>
          </p:cNvPr>
          <p:cNvPicPr>
            <a:picLocks noChangeAspect="1"/>
          </p:cNvPicPr>
          <p:nvPr/>
        </p:nvPicPr>
        <p:blipFill>
          <a:blip r:embed="rId2"/>
          <a:stretch>
            <a:fillRect/>
          </a:stretch>
        </p:blipFill>
        <p:spPr>
          <a:xfrm>
            <a:off x="-560293" y="-506505"/>
            <a:ext cx="3025588" cy="3025588"/>
          </a:xfrm>
          <a:prstGeom prst="rect">
            <a:avLst/>
          </a:prstGeom>
        </p:spPr>
      </p:pic>
      <p:sp>
        <p:nvSpPr>
          <p:cNvPr id="3" name="TextBox 2">
            <a:extLst>
              <a:ext uri="{FF2B5EF4-FFF2-40B4-BE49-F238E27FC236}">
                <a16:creationId xmlns:a16="http://schemas.microsoft.com/office/drawing/2014/main" id="{B9904841-2961-4392-A6C0-FCA0489BD4B0}"/>
              </a:ext>
            </a:extLst>
          </p:cNvPr>
          <p:cNvSpPr txBox="1"/>
          <p:nvPr/>
        </p:nvSpPr>
        <p:spPr>
          <a:xfrm>
            <a:off x="1902898" y="638010"/>
            <a:ext cx="9580891" cy="584775"/>
          </a:xfrm>
          <a:prstGeom prst="rect">
            <a:avLst/>
          </a:prstGeom>
          <a:noFill/>
        </p:spPr>
        <p:txBody>
          <a:bodyPr wrap="square" rtlCol="0">
            <a:spAutoFit/>
          </a:bodyPr>
          <a:lstStyle/>
          <a:p>
            <a:r>
              <a:rPr lang="en-US" sz="3200" b="1" dirty="0">
                <a:solidFill>
                  <a:srgbClr val="045C3A"/>
                </a:solidFill>
                <a:latin typeface="Times New Roman" panose="02020603050405020304" pitchFamily="18" charset="0"/>
                <a:cs typeface="Times New Roman" panose="02020603050405020304" pitchFamily="18" charset="0"/>
              </a:rPr>
              <a:t>4. </a:t>
            </a:r>
            <a:r>
              <a:rPr lang="en-US" sz="3200" b="1" dirty="0" err="1">
                <a:solidFill>
                  <a:srgbClr val="045C3A"/>
                </a:solidFill>
                <a:latin typeface="Times New Roman" panose="02020603050405020304" pitchFamily="18" charset="0"/>
                <a:cs typeface="Times New Roman" panose="02020603050405020304" pitchFamily="18" charset="0"/>
              </a:rPr>
              <a:t>Tìm</a:t>
            </a:r>
            <a:r>
              <a:rPr lang="en-US" sz="3200" b="1" dirty="0">
                <a:solidFill>
                  <a:srgbClr val="045C3A"/>
                </a:solidFill>
                <a:latin typeface="Times New Roman" panose="02020603050405020304" pitchFamily="18" charset="0"/>
                <a:cs typeface="Times New Roman" panose="02020603050405020304" pitchFamily="18" charset="0"/>
              </a:rPr>
              <a:t> ý </a:t>
            </a:r>
            <a:r>
              <a:rPr lang="en-US" sz="3200" b="1" dirty="0" err="1">
                <a:solidFill>
                  <a:srgbClr val="045C3A"/>
                </a:solidFill>
                <a:latin typeface="Times New Roman" panose="02020603050405020304" pitchFamily="18" charset="0"/>
                <a:cs typeface="Times New Roman" panose="02020603050405020304" pitchFamily="18" charset="0"/>
              </a:rPr>
              <a:t>tương</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ứng</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với</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mỗi</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đoạn</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trong</a:t>
            </a:r>
            <a:r>
              <a:rPr lang="en-US" sz="3200" b="1" dirty="0">
                <a:solidFill>
                  <a:srgbClr val="045C3A"/>
                </a:solidFill>
                <a:latin typeface="Times New Roman" panose="02020603050405020304" pitchFamily="18" charset="0"/>
                <a:cs typeface="Times New Roman" panose="02020603050405020304" pitchFamily="18" charset="0"/>
              </a:rPr>
              <a:t> </a:t>
            </a:r>
            <a:r>
              <a:rPr lang="en-US" sz="3200" b="1" dirty="0" err="1">
                <a:solidFill>
                  <a:srgbClr val="045C3A"/>
                </a:solidFill>
                <a:latin typeface="Times New Roman" panose="02020603050405020304" pitchFamily="18" charset="0"/>
                <a:cs typeface="Times New Roman" panose="02020603050405020304" pitchFamily="18" charset="0"/>
              </a:rPr>
              <a:t>bài</a:t>
            </a:r>
            <a:r>
              <a:rPr lang="en-US" sz="3200" b="1" dirty="0">
                <a:solidFill>
                  <a:srgbClr val="045C3A"/>
                </a:solidFill>
                <a:latin typeface="Times New Roman" panose="02020603050405020304" pitchFamily="18" charset="0"/>
                <a:cs typeface="Times New Roman" panose="02020603050405020304" pitchFamily="18" charset="0"/>
              </a:rPr>
              <a:t>?</a:t>
            </a:r>
          </a:p>
        </p:txBody>
      </p:sp>
      <p:sp>
        <p:nvSpPr>
          <p:cNvPr id="4" name="Rectangle: Rounded Corners 3">
            <a:extLst>
              <a:ext uri="{FF2B5EF4-FFF2-40B4-BE49-F238E27FC236}">
                <a16:creationId xmlns:a16="http://schemas.microsoft.com/office/drawing/2014/main" id="{204EE1BB-11A2-458C-BDE7-D670FA9001AD}"/>
              </a:ext>
            </a:extLst>
          </p:cNvPr>
          <p:cNvSpPr/>
          <p:nvPr/>
        </p:nvSpPr>
        <p:spPr>
          <a:xfrm>
            <a:off x="2268071" y="1488141"/>
            <a:ext cx="1550894" cy="493059"/>
          </a:xfrm>
          <a:prstGeom prst="round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Đoạn</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D5D6F919-5604-4B30-9112-263ABC0EF1D6}"/>
              </a:ext>
            </a:extLst>
          </p:cNvPr>
          <p:cNvSpPr/>
          <p:nvPr/>
        </p:nvSpPr>
        <p:spPr>
          <a:xfrm>
            <a:off x="2268071" y="2398956"/>
            <a:ext cx="1550894" cy="4930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Đoạn</a:t>
            </a:r>
            <a:r>
              <a:rPr lang="en-US" sz="2400" b="1" dirty="0">
                <a:solidFill>
                  <a:schemeClr val="tx1"/>
                </a:solidFill>
                <a:latin typeface="Times New Roman" panose="02020603050405020304" pitchFamily="18" charset="0"/>
                <a:cs typeface="Times New Roman" panose="02020603050405020304" pitchFamily="18" charset="0"/>
              </a:rPr>
              <a:t> 1</a:t>
            </a:r>
          </a:p>
        </p:txBody>
      </p:sp>
      <p:sp>
        <p:nvSpPr>
          <p:cNvPr id="6" name="Rectangle: Rounded Corners 5">
            <a:extLst>
              <a:ext uri="{FF2B5EF4-FFF2-40B4-BE49-F238E27FC236}">
                <a16:creationId xmlns:a16="http://schemas.microsoft.com/office/drawing/2014/main" id="{1CE956ED-F147-4F22-B29A-93D7ECC2366A}"/>
              </a:ext>
            </a:extLst>
          </p:cNvPr>
          <p:cNvSpPr/>
          <p:nvPr/>
        </p:nvSpPr>
        <p:spPr>
          <a:xfrm>
            <a:off x="2268071" y="3309771"/>
            <a:ext cx="1550894" cy="4930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Đoạn</a:t>
            </a:r>
            <a:r>
              <a:rPr lang="en-US" sz="2400" b="1" dirty="0">
                <a:solidFill>
                  <a:schemeClr val="tx1"/>
                </a:solidFill>
                <a:latin typeface="Times New Roman" panose="02020603050405020304" pitchFamily="18" charset="0"/>
                <a:cs typeface="Times New Roman" panose="02020603050405020304" pitchFamily="18" charset="0"/>
              </a:rPr>
              <a:t> 2</a:t>
            </a:r>
          </a:p>
        </p:txBody>
      </p:sp>
      <p:sp>
        <p:nvSpPr>
          <p:cNvPr id="7" name="Rectangle: Rounded Corners 6">
            <a:extLst>
              <a:ext uri="{FF2B5EF4-FFF2-40B4-BE49-F238E27FC236}">
                <a16:creationId xmlns:a16="http://schemas.microsoft.com/office/drawing/2014/main" id="{9BD07C86-073B-4D97-959D-C27BD285B6B4}"/>
              </a:ext>
            </a:extLst>
          </p:cNvPr>
          <p:cNvSpPr/>
          <p:nvPr/>
        </p:nvSpPr>
        <p:spPr>
          <a:xfrm>
            <a:off x="2268071" y="4220586"/>
            <a:ext cx="1550894" cy="4930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Đoạn</a:t>
            </a:r>
            <a:r>
              <a:rPr lang="en-US" sz="2400" b="1" dirty="0">
                <a:solidFill>
                  <a:schemeClr val="tx1"/>
                </a:solidFill>
                <a:latin typeface="Times New Roman" panose="02020603050405020304" pitchFamily="18" charset="0"/>
                <a:cs typeface="Times New Roman" panose="02020603050405020304" pitchFamily="18" charset="0"/>
              </a:rPr>
              <a:t> 3</a:t>
            </a:r>
          </a:p>
        </p:txBody>
      </p:sp>
      <p:sp>
        <p:nvSpPr>
          <p:cNvPr id="8" name="Rectangle: Rounded Corners 7">
            <a:extLst>
              <a:ext uri="{FF2B5EF4-FFF2-40B4-BE49-F238E27FC236}">
                <a16:creationId xmlns:a16="http://schemas.microsoft.com/office/drawing/2014/main" id="{2E8626E5-72EA-4EEF-8192-A0F02E796DD1}"/>
              </a:ext>
            </a:extLst>
          </p:cNvPr>
          <p:cNvSpPr/>
          <p:nvPr/>
        </p:nvSpPr>
        <p:spPr>
          <a:xfrm>
            <a:off x="6822142" y="1488140"/>
            <a:ext cx="4993339" cy="493059"/>
          </a:xfrm>
          <a:prstGeom prst="round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Ý </a:t>
            </a:r>
          </a:p>
        </p:txBody>
      </p:sp>
      <p:sp>
        <p:nvSpPr>
          <p:cNvPr id="9" name="Rectangle: Rounded Corners 8">
            <a:extLst>
              <a:ext uri="{FF2B5EF4-FFF2-40B4-BE49-F238E27FC236}">
                <a16:creationId xmlns:a16="http://schemas.microsoft.com/office/drawing/2014/main" id="{0E8AFDA9-2DD0-4C7A-86C2-B6BFFBC7A779}"/>
              </a:ext>
            </a:extLst>
          </p:cNvPr>
          <p:cNvSpPr/>
          <p:nvPr/>
        </p:nvSpPr>
        <p:spPr>
          <a:xfrm>
            <a:off x="6822141" y="2398956"/>
            <a:ext cx="5056093" cy="4930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Kêu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gọi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toàn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dục</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B97E6B33-444A-4B75-9B8E-57E8820CED54}"/>
              </a:ext>
            </a:extLst>
          </p:cNvPr>
          <p:cNvSpPr/>
          <p:nvPr/>
        </p:nvSpPr>
        <p:spPr>
          <a:xfrm>
            <a:off x="6822141" y="3315151"/>
            <a:ext cx="5056093" cy="4930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khoẻ</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11" name="Rectangle: Rounded Corners 10">
            <a:extLst>
              <a:ext uri="{FF2B5EF4-FFF2-40B4-BE49-F238E27FC236}">
                <a16:creationId xmlns:a16="http://schemas.microsoft.com/office/drawing/2014/main" id="{5A79C513-7A9F-4AAF-8262-5844769B976C}"/>
              </a:ext>
            </a:extLst>
          </p:cNvPr>
          <p:cNvSpPr/>
          <p:nvPr/>
        </p:nvSpPr>
        <p:spPr>
          <a:xfrm>
            <a:off x="6822141" y="4220585"/>
            <a:ext cx="5056093" cy="4930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Lợi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dục</a:t>
            </a:r>
            <a:endParaRPr lang="en-US" sz="2400" dirty="0">
              <a:solidFill>
                <a:schemeClr val="tx1"/>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C0458C90-8D42-4380-B098-9F46B754118E}"/>
              </a:ext>
            </a:extLst>
          </p:cNvPr>
          <p:cNvCxnSpPr>
            <a:stCxn id="5" idx="3"/>
            <a:endCxn id="10" idx="1"/>
          </p:cNvCxnSpPr>
          <p:nvPr/>
        </p:nvCxnSpPr>
        <p:spPr>
          <a:xfrm>
            <a:off x="3818965" y="2645486"/>
            <a:ext cx="3003176" cy="91619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ED1D781-A59E-4EEC-B1FC-4B675326C16F}"/>
              </a:ext>
            </a:extLst>
          </p:cNvPr>
          <p:cNvCxnSpPr>
            <a:cxnSpLocks/>
            <a:stCxn id="6" idx="3"/>
          </p:cNvCxnSpPr>
          <p:nvPr/>
        </p:nvCxnSpPr>
        <p:spPr>
          <a:xfrm>
            <a:off x="3818965" y="3556301"/>
            <a:ext cx="3003176" cy="8677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45DDCD2-45C9-4318-AC59-C26C572CB518}"/>
              </a:ext>
            </a:extLst>
          </p:cNvPr>
          <p:cNvCxnSpPr>
            <a:cxnSpLocks/>
            <a:stCxn id="7" idx="3"/>
            <a:endCxn id="9" idx="1"/>
          </p:cNvCxnSpPr>
          <p:nvPr/>
        </p:nvCxnSpPr>
        <p:spPr>
          <a:xfrm flipV="1">
            <a:off x="3818965" y="2645486"/>
            <a:ext cx="3003176" cy="182163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27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B1B70-0954-8CBD-4011-C214607AE759}"/>
              </a:ext>
            </a:extLst>
          </p:cNvPr>
          <p:cNvSpPr>
            <a:spLocks noGrp="1"/>
          </p:cNvSpPr>
          <p:nvPr>
            <p:ph type="title"/>
          </p:nvPr>
        </p:nvSpPr>
        <p:spPr>
          <a:xfrm>
            <a:off x="0" y="0"/>
            <a:ext cx="12096750" cy="6724649"/>
          </a:xfrm>
        </p:spPr>
        <p:txBody>
          <a:bodyPr>
            <a:normAutofit/>
          </a:bodyPr>
          <a:lstStyle/>
          <a:p>
            <a:pPr>
              <a:lnSpc>
                <a:spcPct val="150000"/>
              </a:lnSpc>
            </a:pPr>
            <a:r>
              <a:rPr lang="en-US" sz="3600" b="1">
                <a:latin typeface="Times New Roman" panose="02020603050405020304" pitchFamily="18" charset="0"/>
                <a:cs typeface="Times New Roman" panose="02020603050405020304" pitchFamily="18" charset="0"/>
              </a:rPr>
              <a:t>                             NỘI DUNG BÀI</a:t>
            </a:r>
            <a:r>
              <a:rPr lang="en-US" sz="3600">
                <a:latin typeface="Times New Roman" panose="02020603050405020304" pitchFamily="18" charset="0"/>
                <a:cs typeface="Times New Roman" panose="02020603050405020304" pitchFamily="18" charset="0"/>
              </a:rPr>
              <a:t/>
            </a:r>
            <a:br>
              <a:rPr lang="en-US" sz="3600">
                <a:latin typeface="Times New Roman" panose="02020603050405020304" pitchFamily="18" charset="0"/>
                <a:cs typeface="Times New Roman" panose="02020603050405020304" pitchFamily="18" charset="0"/>
              </a:rPr>
            </a:br>
            <a:r>
              <a:rPr lang="en-US" sz="3600">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Bài đọc là lời của Chủ tịch Hồ Chí Minh kêu gọi toàn dân tập thể dục. Muốn xây dựng được đất nước giàu mạnh thì mỗi người dân cần phải mạnh khỏe. Tập thể dục là cách nâng cao sức khỏe</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14334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E2B6-94B7-7C7F-E505-53D4DC0353B5}"/>
              </a:ext>
            </a:extLst>
          </p:cNvPr>
          <p:cNvSpPr>
            <a:spLocks noGrp="1"/>
          </p:cNvSpPr>
          <p:nvPr>
            <p:ph type="title"/>
          </p:nvPr>
        </p:nvSpPr>
        <p:spPr>
          <a:xfrm>
            <a:off x="838200" y="365125"/>
            <a:ext cx="10515600" cy="5811838"/>
          </a:xfrm>
        </p:spPr>
        <p:txBody>
          <a:bodyPr/>
          <a:lstStyle/>
          <a:p>
            <a:endParaRPr lang="en-US"/>
          </a:p>
        </p:txBody>
      </p:sp>
      <p:pic>
        <p:nvPicPr>
          <p:cNvPr id="4" name="Picture 4">
            <a:extLst>
              <a:ext uri="{FF2B5EF4-FFF2-40B4-BE49-F238E27FC236}">
                <a16:creationId xmlns:a16="http://schemas.microsoft.com/office/drawing/2014/main" id="{054ACD8C-46E1-2A1E-2BB6-49F4A3B28C2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12191999" cy="678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950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A43ABC-DED0-4F3A-ADD3-72C1166904DE}"/>
              </a:ext>
            </a:extLst>
          </p:cNvPr>
          <p:cNvPicPr>
            <a:picLocks noChangeAspect="1"/>
          </p:cNvPicPr>
          <p:nvPr/>
        </p:nvPicPr>
        <p:blipFill>
          <a:blip r:embed="rId2"/>
          <a:stretch>
            <a:fillRect/>
          </a:stretch>
        </p:blipFill>
        <p:spPr>
          <a:xfrm>
            <a:off x="0" y="0"/>
            <a:ext cx="12192000" cy="6850926"/>
          </a:xfrm>
          <a:prstGeom prst="rect">
            <a:avLst/>
          </a:prstGeom>
        </p:spPr>
      </p:pic>
      <p:sp>
        <p:nvSpPr>
          <p:cNvPr id="7" name="Rectangle 6">
            <a:extLst>
              <a:ext uri="{FF2B5EF4-FFF2-40B4-BE49-F238E27FC236}">
                <a16:creationId xmlns:a16="http://schemas.microsoft.com/office/drawing/2014/main" id="{91DEE129-E8E8-4AF5-B885-9E983E2C37DA}"/>
              </a:ext>
            </a:extLst>
          </p:cNvPr>
          <p:cNvSpPr/>
          <p:nvPr/>
        </p:nvSpPr>
        <p:spPr>
          <a:xfrm>
            <a:off x="3853192" y="2102024"/>
            <a:ext cx="4611135" cy="1323439"/>
          </a:xfrm>
          <a:prstGeom prst="rect">
            <a:avLst/>
          </a:prstGeom>
          <a:noFill/>
        </p:spPr>
        <p:txBody>
          <a:bodyPr wrap="none" lIns="91440" tIns="45720" rIns="91440" bIns="45720">
            <a:spAutoFit/>
          </a:bodyPr>
          <a:lstStyle/>
          <a:p>
            <a:pPr lvl="1" algn="ctr"/>
            <a:r>
              <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CỦNG CỐ</a:t>
            </a:r>
          </a:p>
        </p:txBody>
      </p:sp>
      <p:sp>
        <p:nvSpPr>
          <p:cNvPr id="4" name="Google Shape;418;p36">
            <a:extLst>
              <a:ext uri="{FF2B5EF4-FFF2-40B4-BE49-F238E27FC236}">
                <a16:creationId xmlns:a16="http://schemas.microsoft.com/office/drawing/2014/main" id="{2E3A6841-5E67-409F-BEE8-B7B50B5EF491}"/>
              </a:ext>
            </a:extLst>
          </p:cNvPr>
          <p:cNvSpPr/>
          <p:nvPr/>
        </p:nvSpPr>
        <p:spPr>
          <a:xfrm>
            <a:off x="4532658" y="3432538"/>
            <a:ext cx="2592089" cy="2458566"/>
          </a:xfrm>
          <a:prstGeom prst="ellipse">
            <a:avLst/>
          </a:prstGeom>
          <a:solidFill>
            <a:srgbClr val="6A9E6A"/>
          </a:solidFill>
          <a:ln>
            <a:noFill/>
          </a:ln>
        </p:spPr>
        <p:txBody>
          <a:bodyPr spcFirstLastPara="1" wrap="square" lIns="121705" tIns="121705" rIns="121705" bIns="121705" anchor="ctr" anchorCtr="0">
            <a:noAutofit/>
          </a:bodyPr>
          <a:lstStyle/>
          <a:p>
            <a:pPr algn="ctr"/>
            <a:r>
              <a:rPr lang="en-US" sz="3600" b="1" dirty="0" err="1">
                <a:solidFill>
                  <a:schemeClr val="bg1"/>
                </a:solidFill>
                <a:latin typeface="Times New Roman" panose="02020603050405020304" pitchFamily="18" charset="0"/>
                <a:cs typeface="Times New Roman" panose="02020603050405020304" pitchFamily="18" charset="0"/>
              </a:rPr>
              <a:t>Luyện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đọc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tại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nhà</a:t>
            </a:r>
            <a:endParaRPr sz="3600" b="1" dirty="0">
              <a:solidFill>
                <a:schemeClr val="bg1"/>
              </a:solidFill>
              <a:latin typeface="Times New Roman" panose="02020603050405020304" pitchFamily="18" charset="0"/>
              <a:cs typeface="Times New Roman" panose="02020603050405020304" pitchFamily="18" charset="0"/>
            </a:endParaRPr>
          </a:p>
        </p:txBody>
      </p:sp>
      <p:sp>
        <p:nvSpPr>
          <p:cNvPr id="5" name="Google Shape;418;p36">
            <a:extLst>
              <a:ext uri="{FF2B5EF4-FFF2-40B4-BE49-F238E27FC236}">
                <a16:creationId xmlns:a16="http://schemas.microsoft.com/office/drawing/2014/main" id="{EA0BBBB9-6229-49C9-A24C-D201461ACA0E}"/>
              </a:ext>
            </a:extLst>
          </p:cNvPr>
          <p:cNvSpPr/>
          <p:nvPr/>
        </p:nvSpPr>
        <p:spPr>
          <a:xfrm>
            <a:off x="1135584" y="3501491"/>
            <a:ext cx="2592089" cy="2458566"/>
          </a:xfrm>
          <a:prstGeom prst="ellipse">
            <a:avLst/>
          </a:prstGeom>
          <a:solidFill>
            <a:srgbClr val="B65252"/>
          </a:solidFill>
          <a:ln>
            <a:solidFill>
              <a:srgbClr val="B65252"/>
            </a:solidFill>
          </a:ln>
        </p:spPr>
        <p:txBody>
          <a:bodyPr spcFirstLastPara="1" wrap="square" lIns="121705" tIns="121705" rIns="121705" bIns="121705" anchor="ctr" anchorCtr="0">
            <a:noAutofit/>
          </a:bodyPr>
          <a:lstStyle/>
          <a:p>
            <a:pPr algn="ctr"/>
            <a:r>
              <a:rPr lang="en-US" sz="3600" b="1" dirty="0" err="1">
                <a:solidFill>
                  <a:schemeClr val="bg1"/>
                </a:solidFill>
                <a:latin typeface="Times New Roman" panose="02020603050405020304" pitchFamily="18" charset="0"/>
                <a:cs typeface="Times New Roman" panose="02020603050405020304" pitchFamily="18" charset="0"/>
              </a:rPr>
              <a:t>Xem</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lại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bài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đã</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học</a:t>
            </a:r>
            <a:endParaRPr sz="3600" b="1" dirty="0">
              <a:solidFill>
                <a:schemeClr val="bg1"/>
              </a:solidFill>
              <a:latin typeface="Times New Roman" panose="02020603050405020304" pitchFamily="18" charset="0"/>
              <a:cs typeface="Times New Roman" panose="02020603050405020304" pitchFamily="18" charset="0"/>
            </a:endParaRPr>
          </a:p>
        </p:txBody>
      </p:sp>
      <p:sp>
        <p:nvSpPr>
          <p:cNvPr id="8" name="Google Shape;418;p36">
            <a:extLst>
              <a:ext uri="{FF2B5EF4-FFF2-40B4-BE49-F238E27FC236}">
                <a16:creationId xmlns:a16="http://schemas.microsoft.com/office/drawing/2014/main" id="{53F4BD15-DC6D-492F-8AE8-AA8F7CF8489A}"/>
              </a:ext>
            </a:extLst>
          </p:cNvPr>
          <p:cNvSpPr/>
          <p:nvPr/>
        </p:nvSpPr>
        <p:spPr>
          <a:xfrm>
            <a:off x="7929732" y="3425463"/>
            <a:ext cx="2592089" cy="2458566"/>
          </a:xfrm>
          <a:prstGeom prst="ellipse">
            <a:avLst/>
          </a:prstGeom>
          <a:solidFill>
            <a:srgbClr val="9C896C"/>
          </a:solidFill>
          <a:ln>
            <a:noFill/>
          </a:ln>
        </p:spPr>
        <p:txBody>
          <a:bodyPr spcFirstLastPara="1" wrap="square" lIns="121705" tIns="121705" rIns="121705" bIns="121705" anchor="ctr" anchorCtr="0">
            <a:noAutofit/>
          </a:bodyPr>
          <a:lstStyle/>
          <a:p>
            <a:pPr algn="ctr"/>
            <a:r>
              <a:rPr lang="en-US" sz="3600" b="1" dirty="0" err="1">
                <a:solidFill>
                  <a:schemeClr val="bg1"/>
                </a:solidFill>
                <a:latin typeface="Times New Roman" panose="02020603050405020304" pitchFamily="18" charset="0"/>
                <a:cs typeface="Times New Roman" panose="02020603050405020304" pitchFamily="18" charset="0"/>
              </a:rPr>
              <a:t>Chuẩn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bị</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bài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mới</a:t>
            </a:r>
            <a:endParaRPr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6978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C2A6D6-FD63-4A9B-843B-09C34F38998B}"/>
              </a:ext>
            </a:extLst>
          </p:cNvPr>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Lst>
          </a:blip>
          <a:stretch>
            <a:fillRect/>
          </a:stretch>
        </p:blipFill>
        <p:spPr>
          <a:xfrm>
            <a:off x="3933843" y="295835"/>
            <a:ext cx="4557396" cy="2563906"/>
          </a:xfrm>
          <a:prstGeom prst="rect">
            <a:avLst/>
          </a:prstGeom>
        </p:spPr>
      </p:pic>
      <p:sp>
        <p:nvSpPr>
          <p:cNvPr id="5" name="Rectangle 4">
            <a:extLst>
              <a:ext uri="{FF2B5EF4-FFF2-40B4-BE49-F238E27FC236}">
                <a16:creationId xmlns:a16="http://schemas.microsoft.com/office/drawing/2014/main" id="{65191522-9C74-4B85-ABAA-E29B0283A7E5}"/>
              </a:ext>
            </a:extLst>
          </p:cNvPr>
          <p:cNvSpPr/>
          <p:nvPr/>
        </p:nvSpPr>
        <p:spPr>
          <a:xfrm>
            <a:off x="8965" y="0"/>
            <a:ext cx="12192000" cy="2958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AA9D737-76C0-4487-9EE1-E9FC55849723}"/>
              </a:ext>
            </a:extLst>
          </p:cNvPr>
          <p:cNvSpPr/>
          <p:nvPr/>
        </p:nvSpPr>
        <p:spPr>
          <a:xfrm>
            <a:off x="0" y="3039035"/>
            <a:ext cx="9144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49C1C740-2759-42B8-B00A-AFD21B42FD75}"/>
              </a:ext>
            </a:extLst>
          </p:cNvPr>
          <p:cNvSpPr/>
          <p:nvPr/>
        </p:nvSpPr>
        <p:spPr>
          <a:xfrm>
            <a:off x="708212" y="3101788"/>
            <a:ext cx="914400" cy="914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id="{38A1BFDC-A276-42E7-A9C5-DB9819A0361D}"/>
              </a:ext>
            </a:extLst>
          </p:cNvPr>
          <p:cNvSpPr/>
          <p:nvPr/>
        </p:nvSpPr>
        <p:spPr>
          <a:xfrm>
            <a:off x="1434354" y="3101788"/>
            <a:ext cx="9144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CF9428BF-3500-4479-9167-D30BE5693E04}"/>
              </a:ext>
            </a:extLst>
          </p:cNvPr>
          <p:cNvSpPr/>
          <p:nvPr/>
        </p:nvSpPr>
        <p:spPr>
          <a:xfrm>
            <a:off x="2142566" y="3101788"/>
            <a:ext cx="914400" cy="914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 </a:t>
            </a:r>
          </a:p>
        </p:txBody>
      </p:sp>
      <p:sp>
        <p:nvSpPr>
          <p:cNvPr id="12" name="Oval 11">
            <a:extLst>
              <a:ext uri="{FF2B5EF4-FFF2-40B4-BE49-F238E27FC236}">
                <a16:creationId xmlns:a16="http://schemas.microsoft.com/office/drawing/2014/main" id="{AAAA9B1F-18BC-4E41-AB21-563EF188C207}"/>
              </a:ext>
            </a:extLst>
          </p:cNvPr>
          <p:cNvSpPr/>
          <p:nvPr/>
        </p:nvSpPr>
        <p:spPr>
          <a:xfrm>
            <a:off x="2788024" y="3101788"/>
            <a:ext cx="9144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44CE69C6-63A5-418A-B399-11479BC11E1B}"/>
              </a:ext>
            </a:extLst>
          </p:cNvPr>
          <p:cNvSpPr/>
          <p:nvPr/>
        </p:nvSpPr>
        <p:spPr>
          <a:xfrm>
            <a:off x="3370730" y="3155576"/>
            <a:ext cx="914400" cy="914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02DCEB3B-D553-4307-8503-976F584942A8}"/>
              </a:ext>
            </a:extLst>
          </p:cNvPr>
          <p:cNvSpPr/>
          <p:nvPr/>
        </p:nvSpPr>
        <p:spPr>
          <a:xfrm>
            <a:off x="4061014" y="3209364"/>
            <a:ext cx="914400" cy="914400"/>
          </a:xfrm>
          <a:prstGeom prst="ellipse">
            <a:avLst/>
          </a:prstGeom>
          <a:solidFill>
            <a:srgbClr val="B65252"/>
          </a:solidFill>
          <a:ln>
            <a:solidFill>
              <a:srgbClr val="B65252"/>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0F6E93CD-F19E-49BE-ADFA-781FCF752B94}"/>
              </a:ext>
            </a:extLst>
          </p:cNvPr>
          <p:cNvSpPr/>
          <p:nvPr/>
        </p:nvSpPr>
        <p:spPr>
          <a:xfrm>
            <a:off x="4598894" y="3218328"/>
            <a:ext cx="914400" cy="914400"/>
          </a:xfrm>
          <a:prstGeom prst="ellipse">
            <a:avLst/>
          </a:prstGeom>
          <a:solidFill>
            <a:srgbClr val="0099CC"/>
          </a:solidFill>
          <a:ln>
            <a:solidFill>
              <a:srgbClr val="0099CC"/>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4B4B99D5-F45D-4CA4-ACD9-178CE13DFDB8}"/>
              </a:ext>
            </a:extLst>
          </p:cNvPr>
          <p:cNvSpPr/>
          <p:nvPr/>
        </p:nvSpPr>
        <p:spPr>
          <a:xfrm>
            <a:off x="5262284" y="3236257"/>
            <a:ext cx="914400" cy="914400"/>
          </a:xfrm>
          <a:prstGeom prst="ellipse">
            <a:avLst/>
          </a:prstGeom>
          <a:solidFill>
            <a:srgbClr val="CC0066"/>
          </a:solidFill>
          <a:ln>
            <a:solidFill>
              <a:srgbClr val="CC0066"/>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 </a:t>
            </a:r>
          </a:p>
        </p:txBody>
      </p:sp>
      <p:sp>
        <p:nvSpPr>
          <p:cNvPr id="17" name="Oval 16">
            <a:extLst>
              <a:ext uri="{FF2B5EF4-FFF2-40B4-BE49-F238E27FC236}">
                <a16:creationId xmlns:a16="http://schemas.microsoft.com/office/drawing/2014/main" id="{4F038B5A-F03B-43E4-BCC3-E2BD63891BA6}"/>
              </a:ext>
            </a:extLst>
          </p:cNvPr>
          <p:cNvSpPr/>
          <p:nvPr/>
        </p:nvSpPr>
        <p:spPr>
          <a:xfrm>
            <a:off x="5925674" y="3343835"/>
            <a:ext cx="914400" cy="914400"/>
          </a:xfrm>
          <a:prstGeom prst="ellipse">
            <a:avLst/>
          </a:prstGeom>
          <a:solidFill>
            <a:srgbClr val="666633"/>
          </a:solidFill>
          <a:ln>
            <a:solidFill>
              <a:srgbClr val="666633"/>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 name="Oval 29">
            <a:extLst>
              <a:ext uri="{FF2B5EF4-FFF2-40B4-BE49-F238E27FC236}">
                <a16:creationId xmlns:a16="http://schemas.microsoft.com/office/drawing/2014/main" id="{5BDAAEB6-8AFE-409F-93D9-50F8655E642E}"/>
              </a:ext>
            </a:extLst>
          </p:cNvPr>
          <p:cNvSpPr/>
          <p:nvPr/>
        </p:nvSpPr>
        <p:spPr>
          <a:xfrm>
            <a:off x="6463554" y="3245221"/>
            <a:ext cx="914400" cy="914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1" name="Oval 30">
            <a:extLst>
              <a:ext uri="{FF2B5EF4-FFF2-40B4-BE49-F238E27FC236}">
                <a16:creationId xmlns:a16="http://schemas.microsoft.com/office/drawing/2014/main" id="{814F10D1-456A-4CE5-8E49-8C15BC5A715A}"/>
              </a:ext>
            </a:extLst>
          </p:cNvPr>
          <p:cNvSpPr/>
          <p:nvPr/>
        </p:nvSpPr>
        <p:spPr>
          <a:xfrm>
            <a:off x="7126944" y="3236257"/>
            <a:ext cx="9144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2" name="Oval 31">
            <a:extLst>
              <a:ext uri="{FF2B5EF4-FFF2-40B4-BE49-F238E27FC236}">
                <a16:creationId xmlns:a16="http://schemas.microsoft.com/office/drawing/2014/main" id="{1A5AA379-F279-4788-95EB-8596A5E9698F}"/>
              </a:ext>
            </a:extLst>
          </p:cNvPr>
          <p:cNvSpPr/>
          <p:nvPr/>
        </p:nvSpPr>
        <p:spPr>
          <a:xfrm>
            <a:off x="7790334" y="3245221"/>
            <a:ext cx="914400" cy="914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 </a:t>
            </a:r>
          </a:p>
        </p:txBody>
      </p:sp>
      <p:sp>
        <p:nvSpPr>
          <p:cNvPr id="33" name="Oval 32">
            <a:extLst>
              <a:ext uri="{FF2B5EF4-FFF2-40B4-BE49-F238E27FC236}">
                <a16:creationId xmlns:a16="http://schemas.microsoft.com/office/drawing/2014/main" id="{1ED5073E-0A4D-4665-8039-CF2ABA5C71D7}"/>
              </a:ext>
            </a:extLst>
          </p:cNvPr>
          <p:cNvSpPr/>
          <p:nvPr/>
        </p:nvSpPr>
        <p:spPr>
          <a:xfrm>
            <a:off x="8534404" y="3299009"/>
            <a:ext cx="9144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4" name="Oval 33">
            <a:extLst>
              <a:ext uri="{FF2B5EF4-FFF2-40B4-BE49-F238E27FC236}">
                <a16:creationId xmlns:a16="http://schemas.microsoft.com/office/drawing/2014/main" id="{92A5C138-AC3E-41A2-966C-68AD569AADCC}"/>
              </a:ext>
            </a:extLst>
          </p:cNvPr>
          <p:cNvSpPr/>
          <p:nvPr/>
        </p:nvSpPr>
        <p:spPr>
          <a:xfrm>
            <a:off x="9278474" y="3299009"/>
            <a:ext cx="914400" cy="914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5" name="Oval 34">
            <a:extLst>
              <a:ext uri="{FF2B5EF4-FFF2-40B4-BE49-F238E27FC236}">
                <a16:creationId xmlns:a16="http://schemas.microsoft.com/office/drawing/2014/main" id="{6F72F056-9900-4484-8E80-E421DE420FDE}"/>
              </a:ext>
            </a:extLst>
          </p:cNvPr>
          <p:cNvSpPr/>
          <p:nvPr/>
        </p:nvSpPr>
        <p:spPr>
          <a:xfrm>
            <a:off x="9843246" y="3299010"/>
            <a:ext cx="914400" cy="914400"/>
          </a:xfrm>
          <a:prstGeom prst="ellipse">
            <a:avLst/>
          </a:prstGeom>
          <a:solidFill>
            <a:srgbClr val="B65252"/>
          </a:solidFill>
          <a:ln>
            <a:solidFill>
              <a:srgbClr val="B65252"/>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6" name="Oval 35">
            <a:extLst>
              <a:ext uri="{FF2B5EF4-FFF2-40B4-BE49-F238E27FC236}">
                <a16:creationId xmlns:a16="http://schemas.microsoft.com/office/drawing/2014/main" id="{C6850CE9-9592-4114-A005-77BCCDE13A8C}"/>
              </a:ext>
            </a:extLst>
          </p:cNvPr>
          <p:cNvSpPr/>
          <p:nvPr/>
        </p:nvSpPr>
        <p:spPr>
          <a:xfrm>
            <a:off x="10587316" y="3316938"/>
            <a:ext cx="914400" cy="914400"/>
          </a:xfrm>
          <a:prstGeom prst="ellipse">
            <a:avLst/>
          </a:prstGeom>
          <a:solidFill>
            <a:srgbClr val="CC0066"/>
          </a:solidFill>
          <a:ln>
            <a:solidFill>
              <a:srgbClr val="CC0066"/>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 </a:t>
            </a:r>
          </a:p>
        </p:txBody>
      </p:sp>
      <p:sp>
        <p:nvSpPr>
          <p:cNvPr id="37" name="Oval 36">
            <a:extLst>
              <a:ext uri="{FF2B5EF4-FFF2-40B4-BE49-F238E27FC236}">
                <a16:creationId xmlns:a16="http://schemas.microsoft.com/office/drawing/2014/main" id="{BB9DCD1F-9979-42F6-B031-FDC410A5B5DD}"/>
              </a:ext>
            </a:extLst>
          </p:cNvPr>
          <p:cNvSpPr/>
          <p:nvPr/>
        </p:nvSpPr>
        <p:spPr>
          <a:xfrm>
            <a:off x="11152088" y="3316938"/>
            <a:ext cx="914400" cy="914400"/>
          </a:xfrm>
          <a:prstGeom prst="ellipse">
            <a:avLst/>
          </a:prstGeom>
          <a:solidFill>
            <a:srgbClr val="666633"/>
          </a:solidFill>
          <a:ln>
            <a:solidFill>
              <a:srgbClr val="666633"/>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2" name="Oval 51">
            <a:extLst>
              <a:ext uri="{FF2B5EF4-FFF2-40B4-BE49-F238E27FC236}">
                <a16:creationId xmlns:a16="http://schemas.microsoft.com/office/drawing/2014/main" id="{AA3DB456-D5A3-4882-A073-0B406B62F031}"/>
              </a:ext>
            </a:extLst>
          </p:cNvPr>
          <p:cNvSpPr/>
          <p:nvPr/>
        </p:nvSpPr>
        <p:spPr>
          <a:xfrm>
            <a:off x="152400" y="5620873"/>
            <a:ext cx="9144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3" name="Oval 52">
            <a:extLst>
              <a:ext uri="{FF2B5EF4-FFF2-40B4-BE49-F238E27FC236}">
                <a16:creationId xmlns:a16="http://schemas.microsoft.com/office/drawing/2014/main" id="{108E2453-466A-4607-80AF-B099F071C861}"/>
              </a:ext>
            </a:extLst>
          </p:cNvPr>
          <p:cNvSpPr/>
          <p:nvPr/>
        </p:nvSpPr>
        <p:spPr>
          <a:xfrm>
            <a:off x="860612" y="5683626"/>
            <a:ext cx="914400" cy="914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4" name="Oval 53">
            <a:extLst>
              <a:ext uri="{FF2B5EF4-FFF2-40B4-BE49-F238E27FC236}">
                <a16:creationId xmlns:a16="http://schemas.microsoft.com/office/drawing/2014/main" id="{44A0D718-689E-4E2C-95FC-9B91A41A542F}"/>
              </a:ext>
            </a:extLst>
          </p:cNvPr>
          <p:cNvSpPr/>
          <p:nvPr/>
        </p:nvSpPr>
        <p:spPr>
          <a:xfrm>
            <a:off x="1586754" y="5683626"/>
            <a:ext cx="9144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5" name="Oval 54">
            <a:extLst>
              <a:ext uri="{FF2B5EF4-FFF2-40B4-BE49-F238E27FC236}">
                <a16:creationId xmlns:a16="http://schemas.microsoft.com/office/drawing/2014/main" id="{B86564C4-390F-430C-9FF8-C226003F6B1E}"/>
              </a:ext>
            </a:extLst>
          </p:cNvPr>
          <p:cNvSpPr/>
          <p:nvPr/>
        </p:nvSpPr>
        <p:spPr>
          <a:xfrm>
            <a:off x="2294966" y="5683626"/>
            <a:ext cx="914400" cy="914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 </a:t>
            </a:r>
          </a:p>
        </p:txBody>
      </p:sp>
      <p:sp>
        <p:nvSpPr>
          <p:cNvPr id="56" name="Oval 55">
            <a:extLst>
              <a:ext uri="{FF2B5EF4-FFF2-40B4-BE49-F238E27FC236}">
                <a16:creationId xmlns:a16="http://schemas.microsoft.com/office/drawing/2014/main" id="{C5662158-5D6F-4BBD-8B70-DEAB33C388A7}"/>
              </a:ext>
            </a:extLst>
          </p:cNvPr>
          <p:cNvSpPr/>
          <p:nvPr/>
        </p:nvSpPr>
        <p:spPr>
          <a:xfrm>
            <a:off x="2940424" y="5683626"/>
            <a:ext cx="9144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7" name="Oval 56">
            <a:extLst>
              <a:ext uri="{FF2B5EF4-FFF2-40B4-BE49-F238E27FC236}">
                <a16:creationId xmlns:a16="http://schemas.microsoft.com/office/drawing/2014/main" id="{2033A217-F127-4E04-AAED-C430C86FA464}"/>
              </a:ext>
            </a:extLst>
          </p:cNvPr>
          <p:cNvSpPr/>
          <p:nvPr/>
        </p:nvSpPr>
        <p:spPr>
          <a:xfrm>
            <a:off x="3523130" y="5737414"/>
            <a:ext cx="914400" cy="914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8" name="Oval 57">
            <a:extLst>
              <a:ext uri="{FF2B5EF4-FFF2-40B4-BE49-F238E27FC236}">
                <a16:creationId xmlns:a16="http://schemas.microsoft.com/office/drawing/2014/main" id="{E037C232-C77E-46C2-B5C1-D24370A2246B}"/>
              </a:ext>
            </a:extLst>
          </p:cNvPr>
          <p:cNvSpPr/>
          <p:nvPr/>
        </p:nvSpPr>
        <p:spPr>
          <a:xfrm>
            <a:off x="4213414" y="5791202"/>
            <a:ext cx="914400" cy="914400"/>
          </a:xfrm>
          <a:prstGeom prst="ellipse">
            <a:avLst/>
          </a:prstGeom>
          <a:solidFill>
            <a:srgbClr val="B65252"/>
          </a:solidFill>
          <a:ln>
            <a:solidFill>
              <a:srgbClr val="B65252"/>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9" name="Oval 58">
            <a:extLst>
              <a:ext uri="{FF2B5EF4-FFF2-40B4-BE49-F238E27FC236}">
                <a16:creationId xmlns:a16="http://schemas.microsoft.com/office/drawing/2014/main" id="{563C8AE7-A125-4CAA-B5F9-7094CCF346CA}"/>
              </a:ext>
            </a:extLst>
          </p:cNvPr>
          <p:cNvSpPr/>
          <p:nvPr/>
        </p:nvSpPr>
        <p:spPr>
          <a:xfrm>
            <a:off x="4751294" y="5800166"/>
            <a:ext cx="914400" cy="914400"/>
          </a:xfrm>
          <a:prstGeom prst="ellipse">
            <a:avLst/>
          </a:prstGeom>
          <a:solidFill>
            <a:srgbClr val="0099CC"/>
          </a:solidFill>
          <a:ln>
            <a:solidFill>
              <a:srgbClr val="0099CC"/>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0" name="Oval 59">
            <a:extLst>
              <a:ext uri="{FF2B5EF4-FFF2-40B4-BE49-F238E27FC236}">
                <a16:creationId xmlns:a16="http://schemas.microsoft.com/office/drawing/2014/main" id="{88FCD6DD-0D2A-40C6-8C3D-D094B4C14104}"/>
              </a:ext>
            </a:extLst>
          </p:cNvPr>
          <p:cNvSpPr/>
          <p:nvPr/>
        </p:nvSpPr>
        <p:spPr>
          <a:xfrm>
            <a:off x="5414684" y="5818095"/>
            <a:ext cx="914400" cy="914400"/>
          </a:xfrm>
          <a:prstGeom prst="ellipse">
            <a:avLst/>
          </a:prstGeom>
          <a:solidFill>
            <a:srgbClr val="CC0066"/>
          </a:solidFill>
          <a:ln>
            <a:solidFill>
              <a:srgbClr val="CC0066"/>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 </a:t>
            </a:r>
          </a:p>
        </p:txBody>
      </p:sp>
      <p:sp>
        <p:nvSpPr>
          <p:cNvPr id="61" name="Oval 60">
            <a:extLst>
              <a:ext uri="{FF2B5EF4-FFF2-40B4-BE49-F238E27FC236}">
                <a16:creationId xmlns:a16="http://schemas.microsoft.com/office/drawing/2014/main" id="{020D2775-9FE8-4671-8111-82397E1BF367}"/>
              </a:ext>
            </a:extLst>
          </p:cNvPr>
          <p:cNvSpPr/>
          <p:nvPr/>
        </p:nvSpPr>
        <p:spPr>
          <a:xfrm>
            <a:off x="6078074" y="5925673"/>
            <a:ext cx="914400" cy="914400"/>
          </a:xfrm>
          <a:prstGeom prst="ellipse">
            <a:avLst/>
          </a:prstGeom>
          <a:solidFill>
            <a:srgbClr val="666633"/>
          </a:solidFill>
          <a:ln>
            <a:solidFill>
              <a:srgbClr val="666633"/>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2" name="Oval 61">
            <a:extLst>
              <a:ext uri="{FF2B5EF4-FFF2-40B4-BE49-F238E27FC236}">
                <a16:creationId xmlns:a16="http://schemas.microsoft.com/office/drawing/2014/main" id="{781DAC16-B3EA-459C-9A18-1B3FEEC90F36}"/>
              </a:ext>
            </a:extLst>
          </p:cNvPr>
          <p:cNvSpPr/>
          <p:nvPr/>
        </p:nvSpPr>
        <p:spPr>
          <a:xfrm>
            <a:off x="6615954" y="5827059"/>
            <a:ext cx="914400" cy="914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3" name="Oval 62">
            <a:extLst>
              <a:ext uri="{FF2B5EF4-FFF2-40B4-BE49-F238E27FC236}">
                <a16:creationId xmlns:a16="http://schemas.microsoft.com/office/drawing/2014/main" id="{C61FE24D-97FF-47FE-A773-828B7E5178AB}"/>
              </a:ext>
            </a:extLst>
          </p:cNvPr>
          <p:cNvSpPr/>
          <p:nvPr/>
        </p:nvSpPr>
        <p:spPr>
          <a:xfrm>
            <a:off x="7279344" y="5818095"/>
            <a:ext cx="9144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4" name="Oval 63">
            <a:extLst>
              <a:ext uri="{FF2B5EF4-FFF2-40B4-BE49-F238E27FC236}">
                <a16:creationId xmlns:a16="http://schemas.microsoft.com/office/drawing/2014/main" id="{7382E987-34BC-4B86-9777-3018BDDA608E}"/>
              </a:ext>
            </a:extLst>
          </p:cNvPr>
          <p:cNvSpPr/>
          <p:nvPr/>
        </p:nvSpPr>
        <p:spPr>
          <a:xfrm>
            <a:off x="7942734" y="5827059"/>
            <a:ext cx="914400" cy="914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 </a:t>
            </a:r>
          </a:p>
        </p:txBody>
      </p:sp>
      <p:sp>
        <p:nvSpPr>
          <p:cNvPr id="65" name="Oval 64">
            <a:extLst>
              <a:ext uri="{FF2B5EF4-FFF2-40B4-BE49-F238E27FC236}">
                <a16:creationId xmlns:a16="http://schemas.microsoft.com/office/drawing/2014/main" id="{8B96A825-AFBA-4E81-8ED3-E263ACA57B21}"/>
              </a:ext>
            </a:extLst>
          </p:cNvPr>
          <p:cNvSpPr/>
          <p:nvPr/>
        </p:nvSpPr>
        <p:spPr>
          <a:xfrm>
            <a:off x="8686804" y="5880847"/>
            <a:ext cx="9144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6" name="Oval 65">
            <a:extLst>
              <a:ext uri="{FF2B5EF4-FFF2-40B4-BE49-F238E27FC236}">
                <a16:creationId xmlns:a16="http://schemas.microsoft.com/office/drawing/2014/main" id="{59664D6B-C2D9-455D-BEDD-9CB4061AF087}"/>
              </a:ext>
            </a:extLst>
          </p:cNvPr>
          <p:cNvSpPr/>
          <p:nvPr/>
        </p:nvSpPr>
        <p:spPr>
          <a:xfrm>
            <a:off x="9430874" y="5880847"/>
            <a:ext cx="914400" cy="914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7" name="Oval 66">
            <a:extLst>
              <a:ext uri="{FF2B5EF4-FFF2-40B4-BE49-F238E27FC236}">
                <a16:creationId xmlns:a16="http://schemas.microsoft.com/office/drawing/2014/main" id="{127FA335-6447-4A58-8F48-B654643F4C7C}"/>
              </a:ext>
            </a:extLst>
          </p:cNvPr>
          <p:cNvSpPr/>
          <p:nvPr/>
        </p:nvSpPr>
        <p:spPr>
          <a:xfrm>
            <a:off x="9995646" y="5880848"/>
            <a:ext cx="914400" cy="914400"/>
          </a:xfrm>
          <a:prstGeom prst="ellipse">
            <a:avLst/>
          </a:prstGeom>
          <a:solidFill>
            <a:srgbClr val="B65252"/>
          </a:solidFill>
          <a:ln>
            <a:solidFill>
              <a:srgbClr val="B65252"/>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8" name="Oval 67">
            <a:extLst>
              <a:ext uri="{FF2B5EF4-FFF2-40B4-BE49-F238E27FC236}">
                <a16:creationId xmlns:a16="http://schemas.microsoft.com/office/drawing/2014/main" id="{28819784-4226-41AA-B54B-2039A02E4251}"/>
              </a:ext>
            </a:extLst>
          </p:cNvPr>
          <p:cNvSpPr/>
          <p:nvPr/>
        </p:nvSpPr>
        <p:spPr>
          <a:xfrm>
            <a:off x="10739716" y="5898776"/>
            <a:ext cx="914400" cy="914400"/>
          </a:xfrm>
          <a:prstGeom prst="ellipse">
            <a:avLst/>
          </a:prstGeom>
          <a:solidFill>
            <a:srgbClr val="CC0066"/>
          </a:solidFill>
          <a:ln>
            <a:solidFill>
              <a:srgbClr val="CC0066"/>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 </a:t>
            </a:r>
          </a:p>
        </p:txBody>
      </p:sp>
      <p:sp>
        <p:nvSpPr>
          <p:cNvPr id="69" name="Oval 68">
            <a:extLst>
              <a:ext uri="{FF2B5EF4-FFF2-40B4-BE49-F238E27FC236}">
                <a16:creationId xmlns:a16="http://schemas.microsoft.com/office/drawing/2014/main" id="{0D809517-69CA-41C0-BF18-6B3D628FADDB}"/>
              </a:ext>
            </a:extLst>
          </p:cNvPr>
          <p:cNvSpPr/>
          <p:nvPr/>
        </p:nvSpPr>
        <p:spPr>
          <a:xfrm>
            <a:off x="11304488" y="5898776"/>
            <a:ext cx="914400" cy="914400"/>
          </a:xfrm>
          <a:prstGeom prst="ellipse">
            <a:avLst/>
          </a:prstGeom>
          <a:solidFill>
            <a:srgbClr val="666633"/>
          </a:solidFill>
          <a:ln>
            <a:solidFill>
              <a:srgbClr val="666633"/>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0" name="Rectangle 69">
            <a:extLst>
              <a:ext uri="{FF2B5EF4-FFF2-40B4-BE49-F238E27FC236}">
                <a16:creationId xmlns:a16="http://schemas.microsoft.com/office/drawing/2014/main" id="{3136F372-673D-4119-AA57-353290574870}"/>
              </a:ext>
            </a:extLst>
          </p:cNvPr>
          <p:cNvSpPr/>
          <p:nvPr/>
        </p:nvSpPr>
        <p:spPr>
          <a:xfrm>
            <a:off x="-281974" y="4374775"/>
            <a:ext cx="12415295" cy="830997"/>
          </a:xfrm>
          <a:prstGeom prst="rect">
            <a:avLst/>
          </a:prstGeom>
          <a:noFill/>
        </p:spPr>
        <p:txBody>
          <a:bodyPr wrap="square" lIns="91440" tIns="45720" rIns="91440" bIns="45720">
            <a:spAutoFit/>
          </a:bodyPr>
          <a:lstStyle/>
          <a:p>
            <a:pPr algn="ctr"/>
            <a:r>
              <a:rPr lang="en-US" sz="4800" dirty="0">
                <a:ln w="0"/>
                <a:solidFill>
                  <a:srgbClr val="B65252"/>
                </a:solidFill>
                <a:effectLst>
                  <a:outerShdw blurRad="38100" dist="25400" dir="5400000" algn="ctr" rotWithShape="0">
                    <a:srgbClr val="6E747A">
                      <a:alpha val="43000"/>
                    </a:srgbClr>
                  </a:outerShdw>
                </a:effectLst>
              </a:rPr>
              <a:t>CẢM ƠN QUÝ THẦY CÔ ĐÃ THEO DÕI TIẾT HỌC</a:t>
            </a:r>
            <a:endParaRPr lang="en-US" sz="4800" b="0" cap="none" spc="0" dirty="0">
              <a:ln w="0"/>
              <a:solidFill>
                <a:srgbClr val="B65252"/>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49349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0210C-69C1-1E9A-6FB6-848E587AC781}"/>
              </a:ext>
            </a:extLst>
          </p:cNvPr>
          <p:cNvSpPr>
            <a:spLocks noGrp="1"/>
          </p:cNvSpPr>
          <p:nvPr>
            <p:ph type="title"/>
          </p:nvPr>
        </p:nvSpPr>
        <p:spPr>
          <a:xfrm>
            <a:off x="838200" y="365125"/>
            <a:ext cx="10515600" cy="4598761"/>
          </a:xfrm>
        </p:spPr>
        <p:txBody>
          <a:bodyPr/>
          <a:lstStyle/>
          <a:p>
            <a:r>
              <a:rPr lang="en-US"/>
              <a:t/>
            </a:r>
            <a:br>
              <a:rPr lang="en-US"/>
            </a:br>
            <a:r>
              <a:rPr lang="en-US"/>
              <a:t/>
            </a:r>
            <a:br>
              <a:rPr lang="en-US"/>
            </a:br>
            <a:r>
              <a:rPr lang="en-US"/>
              <a:t/>
            </a:r>
            <a:br>
              <a:rPr lang="en-US"/>
            </a:br>
            <a:r>
              <a:rPr lang="en-US"/>
              <a:t/>
            </a:r>
            <a:br>
              <a:rPr lang="en-US"/>
            </a:br>
            <a:endParaRPr lang="en-US"/>
          </a:p>
        </p:txBody>
      </p:sp>
      <p:pic>
        <p:nvPicPr>
          <p:cNvPr id="7" name="Picture 6">
            <a:extLst>
              <a:ext uri="{FF2B5EF4-FFF2-40B4-BE49-F238E27FC236}">
                <a16:creationId xmlns:a16="http://schemas.microsoft.com/office/drawing/2014/main" id="{E928E361-4E4F-1CDC-135C-FE41A8B7CD3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838200" y="475403"/>
            <a:ext cx="10741090" cy="3079559"/>
          </a:xfrm>
          <a:prstGeom prst="rect">
            <a:avLst/>
          </a:prstGeom>
        </p:spPr>
      </p:pic>
      <p:sp>
        <p:nvSpPr>
          <p:cNvPr id="8" name="TextBox 7">
            <a:extLst>
              <a:ext uri="{FF2B5EF4-FFF2-40B4-BE49-F238E27FC236}">
                <a16:creationId xmlns:a16="http://schemas.microsoft.com/office/drawing/2014/main" id="{0B71A49C-F182-8DD7-CB2D-3A61D41AC1A8}"/>
              </a:ext>
            </a:extLst>
          </p:cNvPr>
          <p:cNvSpPr txBox="1"/>
          <p:nvPr/>
        </p:nvSpPr>
        <p:spPr>
          <a:xfrm>
            <a:off x="838200" y="4030824"/>
            <a:ext cx="10515600" cy="2308324"/>
          </a:xfrm>
          <a:prstGeom prst="rect">
            <a:avLst/>
          </a:prstGeom>
          <a:noFill/>
        </p:spPr>
        <p:txBody>
          <a:bodyPr wrap="square" rtlCol="0">
            <a:spAutoFit/>
          </a:bodyPr>
          <a:lstStyle/>
          <a:p>
            <a:r>
              <a:rPr lang="en-US" sz="3600">
                <a:solidFill>
                  <a:prstClr val="black"/>
                </a:solidFill>
                <a:latin typeface="Times New Roman" panose="02020603050405020304" pitchFamily="18" charset="0"/>
                <a:cs typeface="Times New Roman" panose="02020603050405020304" pitchFamily="18" charset="0"/>
              </a:rPr>
              <a:t>Em đã từng tham gia các hoạt động thể thao nào? Em cảm thấy như thế nào khi tham gia hoạt động thể thao đó?</a:t>
            </a:r>
          </a:p>
          <a:p>
            <a:endParaRPr lang="en-US" sz="3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074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B0D62E-C19F-4997-B9E3-347246509DFB}"/>
              </a:ext>
            </a:extLst>
          </p:cNvPr>
          <p:cNvPicPr>
            <a:picLocks noChangeAspect="1"/>
          </p:cNvPicPr>
          <p:nvPr/>
        </p:nvPicPr>
        <p:blipFill>
          <a:blip r:embed="rId2"/>
          <a:stretch>
            <a:fillRect/>
          </a:stretch>
        </p:blipFill>
        <p:spPr>
          <a:xfrm>
            <a:off x="-1" y="0"/>
            <a:ext cx="11868540" cy="6847018"/>
          </a:xfrm>
          <a:prstGeom prst="rect">
            <a:avLst/>
          </a:prstGeom>
        </p:spPr>
      </p:pic>
    </p:spTree>
    <p:extLst>
      <p:ext uri="{BB962C8B-B14F-4D97-AF65-F5344CB8AC3E}">
        <p14:creationId xmlns:p14="http://schemas.microsoft.com/office/powerpoint/2010/main" val="270890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FA2ECE-5DE4-456E-9AAE-D768BCEEBDDD}"/>
              </a:ext>
            </a:extLst>
          </p:cNvPr>
          <p:cNvPicPr>
            <a:picLocks noChangeAspect="1"/>
          </p:cNvPicPr>
          <p:nvPr/>
        </p:nvPicPr>
        <p:blipFill>
          <a:blip r:embed="rId2"/>
          <a:stretch>
            <a:fillRect/>
          </a:stretch>
        </p:blipFill>
        <p:spPr>
          <a:xfrm>
            <a:off x="0" y="696285"/>
            <a:ext cx="8366100" cy="6161713"/>
          </a:xfrm>
          <a:prstGeom prst="rect">
            <a:avLst/>
          </a:prstGeom>
        </p:spPr>
      </p:pic>
      <p:sp>
        <p:nvSpPr>
          <p:cNvPr id="4" name="Thought Bubble: Cloud 3">
            <a:extLst>
              <a:ext uri="{FF2B5EF4-FFF2-40B4-BE49-F238E27FC236}">
                <a16:creationId xmlns:a16="http://schemas.microsoft.com/office/drawing/2014/main" id="{599628EA-C7F2-44F6-8AD4-95747B5FCE4F}"/>
              </a:ext>
            </a:extLst>
          </p:cNvPr>
          <p:cNvSpPr/>
          <p:nvPr/>
        </p:nvSpPr>
        <p:spPr>
          <a:xfrm>
            <a:off x="9185945" y="0"/>
            <a:ext cx="2525086" cy="2046915"/>
          </a:xfrm>
          <a:prstGeom prst="cloudCallout">
            <a:avLst>
              <a:gd name="adj1" fmla="val -83165"/>
              <a:gd name="adj2" fmla="val 5047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2CDFC741-5E74-42AE-ADAB-9416D0D7848C}"/>
              </a:ext>
            </a:extLst>
          </p:cNvPr>
          <p:cNvSpPr/>
          <p:nvPr/>
        </p:nvSpPr>
        <p:spPr>
          <a:xfrm>
            <a:off x="-156734" y="69350"/>
            <a:ext cx="8679568" cy="954107"/>
          </a:xfrm>
          <a:prstGeom prst="rect">
            <a:avLst/>
          </a:prstGeom>
          <a:noFill/>
        </p:spPr>
        <p:txBody>
          <a:bodyPr wrap="square" lIns="91440" tIns="45720" rIns="91440" bIns="45720">
            <a:spAutoFit/>
          </a:bodyPr>
          <a:lstStyle/>
          <a:p>
            <a:pPr algn="ctr"/>
            <a:r>
              <a:rPr lang="en-US" sz="3600" dirty="0">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9: </a:t>
            </a:r>
            <a:r>
              <a:rPr lang="en-US" sz="3600" dirty="0" err="1">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Lời</a:t>
            </a:r>
            <a:r>
              <a:rPr lang="en-US" sz="3600" dirty="0">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Kêu</a:t>
            </a:r>
            <a:r>
              <a:rPr lang="en-US" sz="3600" dirty="0">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Gọi</a:t>
            </a:r>
            <a:r>
              <a:rPr lang="en-US" sz="3600" dirty="0">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Toàn</a:t>
            </a:r>
            <a:r>
              <a:rPr lang="en-US" sz="3600" dirty="0">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Dân</a:t>
            </a:r>
            <a:r>
              <a:rPr lang="en-US" sz="3600" dirty="0">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Tập</a:t>
            </a:r>
            <a:r>
              <a:rPr lang="en-US" sz="3600" dirty="0">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Thể</a:t>
            </a:r>
            <a:r>
              <a:rPr lang="en-US" sz="3600" dirty="0">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Dục</a:t>
            </a:r>
            <a:endParaRPr lang="en-US" sz="3600" dirty="0">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r>
              <a:rPr lang="en-US" b="0" cap="none" spc="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0" cap="none" spc="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Trích</a:t>
            </a:r>
            <a:r>
              <a:rPr lang="en-US" b="0" cap="none" spc="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AB09BC56-4D99-425A-AB92-AA0572FC59F9}"/>
              </a:ext>
            </a:extLst>
          </p:cNvPr>
          <p:cNvSpPr txBox="1"/>
          <p:nvPr/>
        </p:nvSpPr>
        <p:spPr>
          <a:xfrm>
            <a:off x="9070596" y="2487748"/>
            <a:ext cx="2481770"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0EB05D37-288C-4E71-8DA0-E45D08701E2C}"/>
              </a:ext>
            </a:extLst>
          </p:cNvPr>
          <p:cNvSpPr/>
          <p:nvPr/>
        </p:nvSpPr>
        <p:spPr>
          <a:xfrm>
            <a:off x="376518" y="1023457"/>
            <a:ext cx="4464423" cy="1782496"/>
          </a:xfrm>
          <a:prstGeom prst="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0" name="Rectangle 9">
            <a:extLst>
              <a:ext uri="{FF2B5EF4-FFF2-40B4-BE49-F238E27FC236}">
                <a16:creationId xmlns:a16="http://schemas.microsoft.com/office/drawing/2014/main" id="{57EAA3F1-8672-4707-A718-B3CC31623420}"/>
              </a:ext>
            </a:extLst>
          </p:cNvPr>
          <p:cNvSpPr/>
          <p:nvPr/>
        </p:nvSpPr>
        <p:spPr>
          <a:xfrm>
            <a:off x="376517" y="2885893"/>
            <a:ext cx="4545107" cy="2080554"/>
          </a:xfrm>
          <a:prstGeom prst="rect">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1" name="Rectangle 10">
            <a:extLst>
              <a:ext uri="{FF2B5EF4-FFF2-40B4-BE49-F238E27FC236}">
                <a16:creationId xmlns:a16="http://schemas.microsoft.com/office/drawing/2014/main" id="{6D8C3253-6EB5-4625-BD20-01CEB55A64ED}"/>
              </a:ext>
            </a:extLst>
          </p:cNvPr>
          <p:cNvSpPr/>
          <p:nvPr/>
        </p:nvSpPr>
        <p:spPr>
          <a:xfrm>
            <a:off x="475129" y="5055349"/>
            <a:ext cx="7673789" cy="664134"/>
          </a:xfrm>
          <a:prstGeom prst="rect">
            <a:avLst/>
          </a:prstGeom>
          <a:noFill/>
          <a:ln w="28575"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424975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FA2ECE-5DE4-456E-9AAE-D768BCEEBDDD}"/>
              </a:ext>
            </a:extLst>
          </p:cNvPr>
          <p:cNvPicPr>
            <a:picLocks noChangeAspect="1"/>
          </p:cNvPicPr>
          <p:nvPr/>
        </p:nvPicPr>
        <p:blipFill>
          <a:blip r:embed="rId2"/>
          <a:stretch>
            <a:fillRect/>
          </a:stretch>
        </p:blipFill>
        <p:spPr>
          <a:xfrm>
            <a:off x="1631577" y="696287"/>
            <a:ext cx="8366100" cy="6161713"/>
          </a:xfrm>
          <a:prstGeom prst="rect">
            <a:avLst/>
          </a:prstGeom>
        </p:spPr>
      </p:pic>
      <p:sp>
        <p:nvSpPr>
          <p:cNvPr id="6" name="Rectangle 5">
            <a:extLst>
              <a:ext uri="{FF2B5EF4-FFF2-40B4-BE49-F238E27FC236}">
                <a16:creationId xmlns:a16="http://schemas.microsoft.com/office/drawing/2014/main" id="{2CDFC741-5E74-42AE-ADAB-9416D0D7848C}"/>
              </a:ext>
            </a:extLst>
          </p:cNvPr>
          <p:cNvSpPr/>
          <p:nvPr/>
        </p:nvSpPr>
        <p:spPr>
          <a:xfrm>
            <a:off x="1621741" y="0"/>
            <a:ext cx="8679568" cy="954107"/>
          </a:xfrm>
          <a:prstGeom prst="rect">
            <a:avLst/>
          </a:prstGeom>
          <a:noFill/>
        </p:spPr>
        <p:txBody>
          <a:bodyPr wrap="square" lIns="91440" tIns="45720" rIns="91440" bIns="45720">
            <a:spAutoFit/>
          </a:bodyPr>
          <a:lstStyle/>
          <a:p>
            <a:pPr algn="ctr"/>
            <a:r>
              <a:rPr lang="en-US" sz="3600" dirty="0">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9: </a:t>
            </a:r>
            <a:r>
              <a:rPr lang="en-US" sz="3600" dirty="0" err="1">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Lời</a:t>
            </a:r>
            <a:r>
              <a:rPr lang="en-US" sz="3600" dirty="0">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Kêu</a:t>
            </a:r>
            <a:r>
              <a:rPr lang="en-US" sz="3600" dirty="0">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Gọi</a:t>
            </a:r>
            <a:r>
              <a:rPr lang="en-US" sz="3600" dirty="0">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Toàn</a:t>
            </a:r>
            <a:r>
              <a:rPr lang="en-US" sz="3600" dirty="0">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Dân</a:t>
            </a:r>
            <a:r>
              <a:rPr lang="en-US" sz="3600" dirty="0">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Tập</a:t>
            </a:r>
            <a:r>
              <a:rPr lang="en-US" sz="3600" dirty="0">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Thể</a:t>
            </a:r>
            <a:r>
              <a:rPr lang="en-US" sz="3600" dirty="0">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Dục</a:t>
            </a:r>
            <a:endParaRPr lang="en-US" sz="3600" dirty="0">
              <a:ln w="0"/>
              <a:solidFill>
                <a:srgbClr val="B6525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r>
              <a:rPr lang="en-US" b="0" cap="none" spc="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0" cap="none" spc="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Tiết</a:t>
            </a:r>
            <a:r>
              <a:rPr lang="en-US" b="0" cap="none" spc="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1 – 2)</a:t>
            </a:r>
          </a:p>
        </p:txBody>
      </p:sp>
      <p:sp>
        <p:nvSpPr>
          <p:cNvPr id="3" name="Oval 2">
            <a:extLst>
              <a:ext uri="{FF2B5EF4-FFF2-40B4-BE49-F238E27FC236}">
                <a16:creationId xmlns:a16="http://schemas.microsoft.com/office/drawing/2014/main" id="{F958F9F5-7B81-490E-BF14-B90F84E2BDAB}"/>
              </a:ext>
            </a:extLst>
          </p:cNvPr>
          <p:cNvSpPr/>
          <p:nvPr/>
        </p:nvSpPr>
        <p:spPr>
          <a:xfrm>
            <a:off x="9914965" y="696287"/>
            <a:ext cx="2097741" cy="157178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547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F55E311-6710-4645-B0EC-3FEA08FBDB18}"/>
              </a:ext>
            </a:extLst>
          </p:cNvPr>
          <p:cNvGrpSpPr/>
          <p:nvPr/>
        </p:nvGrpSpPr>
        <p:grpSpPr>
          <a:xfrm>
            <a:off x="498914" y="986506"/>
            <a:ext cx="11235886" cy="5413015"/>
            <a:chOff x="-1101479" y="2562935"/>
            <a:chExt cx="7144680" cy="3831962"/>
          </a:xfrm>
        </p:grpSpPr>
        <p:grpSp>
          <p:nvGrpSpPr>
            <p:cNvPr id="5" name="Group 4">
              <a:extLst>
                <a:ext uri="{FF2B5EF4-FFF2-40B4-BE49-F238E27FC236}">
                  <a16:creationId xmlns:a16="http://schemas.microsoft.com/office/drawing/2014/main" id="{20456860-F699-4C0B-BCC4-FDF4217D26A6}"/>
                </a:ext>
              </a:extLst>
            </p:cNvPr>
            <p:cNvGrpSpPr/>
            <p:nvPr/>
          </p:nvGrpSpPr>
          <p:grpSpPr>
            <a:xfrm>
              <a:off x="-1101479" y="2562935"/>
              <a:ext cx="7144680" cy="3831962"/>
              <a:chOff x="-1101479" y="2562935"/>
              <a:chExt cx="7144680" cy="3831962"/>
            </a:xfrm>
          </p:grpSpPr>
          <p:sp>
            <p:nvSpPr>
              <p:cNvPr id="7" name="Rectangle: Rounded Corners 6">
                <a:extLst>
                  <a:ext uri="{FF2B5EF4-FFF2-40B4-BE49-F238E27FC236}">
                    <a16:creationId xmlns:a16="http://schemas.microsoft.com/office/drawing/2014/main" id="{D0BFB7F2-8CCB-40FE-B839-D8CAB7E95B44}"/>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0" dirty="0"/>
              </a:p>
            </p:txBody>
          </p:sp>
          <p:pic>
            <p:nvPicPr>
              <p:cNvPr id="8" name="Graphic 7">
                <a:extLst>
                  <a:ext uri="{FF2B5EF4-FFF2-40B4-BE49-F238E27FC236}">
                    <a16:creationId xmlns:a16="http://schemas.microsoft.com/office/drawing/2014/main" id="{B95622FD-5C39-4B44-A2CE-812991E8A35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10700" y="2562935"/>
                <a:ext cx="2693797" cy="1801994"/>
              </a:xfrm>
              <a:prstGeom prst="rect">
                <a:avLst/>
              </a:prstGeom>
            </p:spPr>
          </p:pic>
        </p:grpSp>
        <p:sp>
          <p:nvSpPr>
            <p:cNvPr id="6" name="TextBox 5">
              <a:extLst>
                <a:ext uri="{FF2B5EF4-FFF2-40B4-BE49-F238E27FC236}">
                  <a16:creationId xmlns:a16="http://schemas.microsoft.com/office/drawing/2014/main" id="{5EA53A95-E43E-429F-9F0E-AE7C9180CD9A}"/>
                </a:ext>
              </a:extLst>
            </p:cNvPr>
            <p:cNvSpPr txBox="1"/>
            <p:nvPr/>
          </p:nvSpPr>
          <p:spPr>
            <a:xfrm>
              <a:off x="990600" y="3463932"/>
              <a:ext cx="2933997" cy="719004"/>
            </a:xfrm>
            <a:prstGeom prst="rect">
              <a:avLst/>
            </a:prstGeom>
            <a:noFill/>
          </p:spPr>
          <p:txBody>
            <a:bodyPr wrap="square" lIns="0" tIns="0" rIns="0" bIns="0" rtlCol="0">
              <a:spAutoFit/>
            </a:bodyPr>
            <a:lstStyle/>
            <a:p>
              <a:pPr algn="ctr"/>
              <a:r>
                <a:rPr lang="en-US" sz="6600" b="1" dirty="0" err="1">
                  <a:solidFill>
                    <a:schemeClr val="accent6"/>
                  </a:solidFill>
                  <a:latin typeface="Calibri" panose="020F0502020204030204" pitchFamily="34" charset="0"/>
                  <a:cs typeface="Calibri" panose="020F0502020204030204" pitchFamily="34" charset="0"/>
                </a:rPr>
                <a:t>dân</a:t>
              </a:r>
              <a:r>
                <a:rPr lang="en-US" sz="6600" b="1" dirty="0">
                  <a:solidFill>
                    <a:schemeClr val="accent6"/>
                  </a:solidFill>
                  <a:latin typeface="Calibri" panose="020F0502020204030204" pitchFamily="34" charset="0"/>
                  <a:cs typeface="Calibri" panose="020F0502020204030204" pitchFamily="34" charset="0"/>
                </a:rPr>
                <a:t> </a:t>
              </a:r>
              <a:r>
                <a:rPr lang="en-US" sz="6600" b="1" dirty="0" err="1">
                  <a:solidFill>
                    <a:schemeClr val="accent6"/>
                  </a:solidFill>
                  <a:latin typeface="Calibri" panose="020F0502020204030204" pitchFamily="34" charset="0"/>
                  <a:cs typeface="Calibri" panose="020F0502020204030204" pitchFamily="34" charset="0"/>
                </a:rPr>
                <a:t>chủ</a:t>
              </a:r>
              <a:endParaRPr lang="en-US" sz="6600" b="1" dirty="0">
                <a:solidFill>
                  <a:schemeClr val="accent6"/>
                </a:solidFill>
                <a:latin typeface="Calibri" panose="020F0502020204030204" pitchFamily="34" charset="0"/>
                <a:cs typeface="Calibri" panose="020F0502020204030204" pitchFamily="34" charset="0"/>
              </a:endParaRPr>
            </a:p>
          </p:txBody>
        </p:sp>
      </p:grpSp>
      <p:sp>
        <p:nvSpPr>
          <p:cNvPr id="9" name="TextBox 8">
            <a:extLst>
              <a:ext uri="{FF2B5EF4-FFF2-40B4-BE49-F238E27FC236}">
                <a16:creationId xmlns:a16="http://schemas.microsoft.com/office/drawing/2014/main" id="{07DFC817-DCB3-490E-B547-6730CF01000B}"/>
              </a:ext>
            </a:extLst>
          </p:cNvPr>
          <p:cNvSpPr txBox="1"/>
          <p:nvPr/>
        </p:nvSpPr>
        <p:spPr>
          <a:xfrm>
            <a:off x="780695" y="3785052"/>
            <a:ext cx="9874864" cy="1231106"/>
          </a:xfrm>
          <a:prstGeom prst="rect">
            <a:avLst/>
          </a:prstGeom>
          <a:noFill/>
        </p:spPr>
        <p:txBody>
          <a:bodyPr wrap="square" lIns="0" tIns="0" rIns="0" bIns="0" rtlCol="0">
            <a:spAutoFit/>
          </a:bodyPr>
          <a:lstStyle/>
          <a:p>
            <a:pPr algn="just"/>
            <a:r>
              <a:rPr lang="en-US" sz="4000" b="1" dirty="0">
                <a:latin typeface="Calibri" panose="020F0502020204030204" pitchFamily="34" charset="0"/>
                <a:cs typeface="Calibri" panose="020F0502020204030204" pitchFamily="34" charset="0"/>
              </a:rPr>
              <a:t>C</a:t>
            </a:r>
            <a:r>
              <a:rPr lang="vi-VN" sz="4000" b="1" dirty="0">
                <a:latin typeface="Calibri" panose="020F0502020204030204" pitchFamily="34" charset="0"/>
                <a:cs typeface="Calibri" panose="020F0502020204030204" pitchFamily="34" charset="0"/>
              </a:rPr>
              <a:t>hế độ xã hội đảm bảo quyền làm chủ của người dân</a:t>
            </a:r>
            <a:r>
              <a:rPr lang="en-US" sz="4000" b="1" dirty="0">
                <a:latin typeface="Calibri" panose="020F0502020204030204" pitchFamily="34" charset="0"/>
                <a:cs typeface="Calibri" panose="020F0502020204030204" pitchFamily="34" charset="0"/>
              </a:rPr>
              <a:t>.</a:t>
            </a:r>
            <a:endParaRPr lang="vi-VN" sz="4000" b="1" dirty="0">
              <a:latin typeface="Calibri" panose="020F0502020204030204" pitchFamily="34" charset="0"/>
              <a:cs typeface="Calibri" panose="020F0502020204030204" pitchFamily="34" charset="0"/>
            </a:endParaRPr>
          </a:p>
        </p:txBody>
      </p:sp>
      <p:pic>
        <p:nvPicPr>
          <p:cNvPr id="14" name="Picture 2" descr="Openclipart - Clipping Culture | Crypto currencies, Star illustration, Free  clip art">
            <a:extLst>
              <a:ext uri="{FF2B5EF4-FFF2-40B4-BE49-F238E27FC236}">
                <a16:creationId xmlns:a16="http://schemas.microsoft.com/office/drawing/2014/main" id="{3D2EB49D-3383-488A-9A67-78957298A9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C832363E-25C5-4A80-8007-85522B9A2C0F}"/>
              </a:ext>
            </a:extLst>
          </p:cNvPr>
          <p:cNvGrpSpPr/>
          <p:nvPr/>
        </p:nvGrpSpPr>
        <p:grpSpPr>
          <a:xfrm>
            <a:off x="3332818" y="76200"/>
            <a:ext cx="5526365" cy="1086132"/>
            <a:chOff x="3092880" y="0"/>
            <a:chExt cx="5699569" cy="1284494"/>
          </a:xfrm>
        </p:grpSpPr>
        <p:pic>
          <p:nvPicPr>
            <p:cNvPr id="16" name="Picture 15">
              <a:extLst>
                <a:ext uri="{FF2B5EF4-FFF2-40B4-BE49-F238E27FC236}">
                  <a16:creationId xmlns:a16="http://schemas.microsoft.com/office/drawing/2014/main" id="{3DCC5023-AAD6-41D3-9C16-903ECA9FA985}"/>
                </a:ext>
              </a:extLst>
            </p:cNvPr>
            <p:cNvPicPr>
              <a:picLocks noChangeAspect="1"/>
            </p:cNvPicPr>
            <p:nvPr/>
          </p:nvPicPr>
          <p:blipFill>
            <a:blip r:embed="rId5">
              <a:lum contrast="40000"/>
            </a:blip>
            <a:stretch>
              <a:fillRect/>
            </a:stretch>
          </p:blipFill>
          <p:spPr>
            <a:xfrm>
              <a:off x="3092880" y="0"/>
              <a:ext cx="5699569" cy="1284494"/>
            </a:xfrm>
            <a:prstGeom prst="rect">
              <a:avLst/>
            </a:prstGeom>
          </p:spPr>
        </p:pic>
        <p:sp>
          <p:nvSpPr>
            <p:cNvPr id="17" name="TextBox 16">
              <a:extLst>
                <a:ext uri="{FF2B5EF4-FFF2-40B4-BE49-F238E27FC236}">
                  <a16:creationId xmlns:a16="http://schemas.microsoft.com/office/drawing/2014/main" id="{42127CFA-92B5-4164-940F-0B2AE37F5F4B}"/>
                </a:ext>
              </a:extLst>
            </p:cNvPr>
            <p:cNvSpPr txBox="1"/>
            <p:nvPr/>
          </p:nvSpPr>
          <p:spPr>
            <a:xfrm>
              <a:off x="3769186" y="376132"/>
              <a:ext cx="4346954" cy="582379"/>
            </a:xfrm>
            <a:prstGeom prst="rect">
              <a:avLst/>
            </a:prstGeom>
            <a:noFill/>
          </p:spPr>
          <p:txBody>
            <a:bodyPr wrap="square" lIns="0" tIns="0" rIns="0" bIns="0" rtlCol="0">
              <a:spAutoFit/>
            </a:bodyPr>
            <a:lstStyle/>
            <a:p>
              <a:pPr algn="ctr"/>
              <a:r>
                <a:rPr lang="en-US" sz="3200" b="1">
                  <a:solidFill>
                    <a:schemeClr val="bg1"/>
                  </a:solidFill>
                </a:rPr>
                <a:t>Giải nghĩa từ khó hiểu</a:t>
              </a:r>
              <a:endParaRPr lang="en-US" sz="3200" b="1" dirty="0">
                <a:solidFill>
                  <a:schemeClr val="bg1"/>
                </a:solidFill>
              </a:endParaRPr>
            </a:p>
          </p:txBody>
        </p:sp>
      </p:grpSp>
    </p:spTree>
    <p:extLst>
      <p:ext uri="{BB962C8B-B14F-4D97-AF65-F5344CB8AC3E}">
        <p14:creationId xmlns:p14="http://schemas.microsoft.com/office/powerpoint/2010/main" val="971189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F55E311-6710-4645-B0EC-3FEA08FBDB18}"/>
              </a:ext>
            </a:extLst>
          </p:cNvPr>
          <p:cNvGrpSpPr/>
          <p:nvPr/>
        </p:nvGrpSpPr>
        <p:grpSpPr>
          <a:xfrm>
            <a:off x="498914" y="986506"/>
            <a:ext cx="11235886" cy="5413015"/>
            <a:chOff x="-1101479" y="2562935"/>
            <a:chExt cx="7144680" cy="3831962"/>
          </a:xfrm>
        </p:grpSpPr>
        <p:grpSp>
          <p:nvGrpSpPr>
            <p:cNvPr id="5" name="Group 4">
              <a:extLst>
                <a:ext uri="{FF2B5EF4-FFF2-40B4-BE49-F238E27FC236}">
                  <a16:creationId xmlns:a16="http://schemas.microsoft.com/office/drawing/2014/main" id="{20456860-F699-4C0B-BCC4-FDF4217D26A6}"/>
                </a:ext>
              </a:extLst>
            </p:cNvPr>
            <p:cNvGrpSpPr/>
            <p:nvPr/>
          </p:nvGrpSpPr>
          <p:grpSpPr>
            <a:xfrm>
              <a:off x="-1101479" y="2562935"/>
              <a:ext cx="7144680" cy="3831962"/>
              <a:chOff x="-1101479" y="2562935"/>
              <a:chExt cx="7144680" cy="3831962"/>
            </a:xfrm>
          </p:grpSpPr>
          <p:sp>
            <p:nvSpPr>
              <p:cNvPr id="7" name="Rectangle: Rounded Corners 6">
                <a:extLst>
                  <a:ext uri="{FF2B5EF4-FFF2-40B4-BE49-F238E27FC236}">
                    <a16:creationId xmlns:a16="http://schemas.microsoft.com/office/drawing/2014/main" id="{D0BFB7F2-8CCB-40FE-B839-D8CAB7E95B44}"/>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Graphic 7">
                <a:extLst>
                  <a:ext uri="{FF2B5EF4-FFF2-40B4-BE49-F238E27FC236}">
                    <a16:creationId xmlns:a16="http://schemas.microsoft.com/office/drawing/2014/main" id="{B95622FD-5C39-4B44-A2CE-812991E8A35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10700" y="2562935"/>
                <a:ext cx="2693797" cy="1801994"/>
              </a:xfrm>
              <a:prstGeom prst="rect">
                <a:avLst/>
              </a:prstGeom>
            </p:spPr>
          </p:pic>
        </p:grpSp>
        <p:sp>
          <p:nvSpPr>
            <p:cNvPr id="6" name="TextBox 5">
              <a:extLst>
                <a:ext uri="{FF2B5EF4-FFF2-40B4-BE49-F238E27FC236}">
                  <a16:creationId xmlns:a16="http://schemas.microsoft.com/office/drawing/2014/main" id="{5EA53A95-E43E-429F-9F0E-AE7C9180CD9A}"/>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70AD47"/>
                  </a:solidFill>
                  <a:effectLst/>
                  <a:uLnTx/>
                  <a:uFillTx/>
                  <a:latin typeface="Arial-Rounded" panose="020B0500000000000000" pitchFamily="34" charset="0"/>
                  <a:ea typeface="Arial-Rounded" panose="020B0500000000000000" pitchFamily="34" charset="0"/>
                  <a:cs typeface="Arial-Rounded" panose="020B0500000000000000" pitchFamily="34" charset="0"/>
                </a:rPr>
                <a:t>bồi</a:t>
              </a:r>
              <a:r>
                <a:rPr kumimoji="0" lang="en-US" sz="6600" b="1" i="0" u="none" strike="noStrike" kern="1200" cap="none" spc="0" normalizeH="0" baseline="0" noProof="0" dirty="0">
                  <a:ln>
                    <a:noFill/>
                  </a:ln>
                  <a:solidFill>
                    <a:srgbClr val="70AD47"/>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70AD47"/>
                  </a:solidFill>
                  <a:effectLst/>
                  <a:uLnTx/>
                  <a:uFillTx/>
                  <a:latin typeface="Arial-Rounded" panose="020B0500000000000000" pitchFamily="34" charset="0"/>
                  <a:ea typeface="Arial-Rounded" panose="020B0500000000000000" pitchFamily="34" charset="0"/>
                  <a:cs typeface="Arial-Rounded" panose="020B0500000000000000" pitchFamily="34" charset="0"/>
                </a:rPr>
                <a:t>bổ</a:t>
              </a:r>
              <a:endParaRPr kumimoji="0" lang="en-US" sz="6600" b="1" i="0" u="none" strike="noStrike" kern="1200" cap="none" spc="0" normalizeH="0" baseline="0" noProof="0" dirty="0">
                <a:ln>
                  <a:noFill/>
                </a:ln>
                <a:solidFill>
                  <a:srgbClr val="70AD47"/>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9" name="TextBox 8">
            <a:extLst>
              <a:ext uri="{FF2B5EF4-FFF2-40B4-BE49-F238E27FC236}">
                <a16:creationId xmlns:a16="http://schemas.microsoft.com/office/drawing/2014/main" id="{07DFC817-DCB3-490E-B547-6730CF01000B}"/>
              </a:ext>
            </a:extLst>
          </p:cNvPr>
          <p:cNvSpPr txBox="1"/>
          <p:nvPr/>
        </p:nvSpPr>
        <p:spPr>
          <a:xfrm>
            <a:off x="780695" y="3785052"/>
            <a:ext cx="10080138" cy="738664"/>
          </a:xfrm>
          <a:prstGeom prst="rect">
            <a:avLst/>
          </a:prstGeom>
          <a:noFill/>
        </p:spPr>
        <p:txBody>
          <a:bodyPr wrap="square" lIns="0" tIns="0" rIns="0" bIns="0" rtlCol="0">
            <a:spAutoFit/>
          </a:bodyPr>
          <a:lstStyle/>
          <a:p>
            <a:pPr lvl="0" algn="just"/>
            <a:r>
              <a:rPr lang="en-US" sz="48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a:t>
            </a:r>
            <a:r>
              <a:rPr lang="vi-VN" sz="4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 cho khỏe mạnh hơn</a:t>
            </a:r>
            <a:r>
              <a:rPr lang="en-US" sz="4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vi-VN" sz="4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2" descr="Openclipart - Clipping Culture | Crypto currencies, Star illustration, Free  clip art">
            <a:extLst>
              <a:ext uri="{FF2B5EF4-FFF2-40B4-BE49-F238E27FC236}">
                <a16:creationId xmlns:a16="http://schemas.microsoft.com/office/drawing/2014/main" id="{3D2EB49D-3383-488A-9A67-78957298A9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C832363E-25C5-4A80-8007-85522B9A2C0F}"/>
              </a:ext>
            </a:extLst>
          </p:cNvPr>
          <p:cNvGrpSpPr/>
          <p:nvPr/>
        </p:nvGrpSpPr>
        <p:grpSpPr>
          <a:xfrm>
            <a:off x="3332818" y="76200"/>
            <a:ext cx="5526365" cy="1086132"/>
            <a:chOff x="3092880" y="0"/>
            <a:chExt cx="5699569" cy="1284494"/>
          </a:xfrm>
        </p:grpSpPr>
        <p:pic>
          <p:nvPicPr>
            <p:cNvPr id="16" name="Picture 15">
              <a:extLst>
                <a:ext uri="{FF2B5EF4-FFF2-40B4-BE49-F238E27FC236}">
                  <a16:creationId xmlns:a16="http://schemas.microsoft.com/office/drawing/2014/main" id="{3DCC5023-AAD6-41D3-9C16-903ECA9FA985}"/>
                </a:ext>
              </a:extLst>
            </p:cNvPr>
            <p:cNvPicPr>
              <a:picLocks noChangeAspect="1"/>
            </p:cNvPicPr>
            <p:nvPr/>
          </p:nvPicPr>
          <p:blipFill>
            <a:blip r:embed="rId5">
              <a:lum contrast="40000"/>
            </a:blip>
            <a:stretch>
              <a:fillRect/>
            </a:stretch>
          </p:blipFill>
          <p:spPr>
            <a:xfrm>
              <a:off x="3092880" y="0"/>
              <a:ext cx="5699569" cy="1284494"/>
            </a:xfrm>
            <a:prstGeom prst="rect">
              <a:avLst/>
            </a:prstGeom>
          </p:spPr>
        </p:pic>
        <p:sp>
          <p:nvSpPr>
            <p:cNvPr id="17" name="TextBox 16">
              <a:extLst>
                <a:ext uri="{FF2B5EF4-FFF2-40B4-BE49-F238E27FC236}">
                  <a16:creationId xmlns:a16="http://schemas.microsoft.com/office/drawing/2014/main" id="{42127CFA-92B5-4164-940F-0B2AE37F5F4B}"/>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640674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F55E311-6710-4645-B0EC-3FEA08FBDB18}"/>
              </a:ext>
            </a:extLst>
          </p:cNvPr>
          <p:cNvGrpSpPr/>
          <p:nvPr/>
        </p:nvGrpSpPr>
        <p:grpSpPr>
          <a:xfrm>
            <a:off x="498914" y="986506"/>
            <a:ext cx="11235886" cy="5413015"/>
            <a:chOff x="-1101479" y="2562935"/>
            <a:chExt cx="7144680" cy="3831962"/>
          </a:xfrm>
        </p:grpSpPr>
        <p:grpSp>
          <p:nvGrpSpPr>
            <p:cNvPr id="5" name="Group 4">
              <a:extLst>
                <a:ext uri="{FF2B5EF4-FFF2-40B4-BE49-F238E27FC236}">
                  <a16:creationId xmlns:a16="http://schemas.microsoft.com/office/drawing/2014/main" id="{20456860-F699-4C0B-BCC4-FDF4217D26A6}"/>
                </a:ext>
              </a:extLst>
            </p:cNvPr>
            <p:cNvGrpSpPr/>
            <p:nvPr/>
          </p:nvGrpSpPr>
          <p:grpSpPr>
            <a:xfrm>
              <a:off x="-1101479" y="2562935"/>
              <a:ext cx="7144680" cy="3831962"/>
              <a:chOff x="-1101479" y="2562935"/>
              <a:chExt cx="7144680" cy="3831962"/>
            </a:xfrm>
          </p:grpSpPr>
          <p:sp>
            <p:nvSpPr>
              <p:cNvPr id="7" name="Rectangle: Rounded Corners 6">
                <a:extLst>
                  <a:ext uri="{FF2B5EF4-FFF2-40B4-BE49-F238E27FC236}">
                    <a16:creationId xmlns:a16="http://schemas.microsoft.com/office/drawing/2014/main" id="{D0BFB7F2-8CCB-40FE-B839-D8CAB7E95B44}"/>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Graphic 7">
                <a:extLst>
                  <a:ext uri="{FF2B5EF4-FFF2-40B4-BE49-F238E27FC236}">
                    <a16:creationId xmlns:a16="http://schemas.microsoft.com/office/drawing/2014/main" id="{B95622FD-5C39-4B44-A2CE-812991E8A35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10700" y="2562935"/>
                <a:ext cx="2693797" cy="1801994"/>
              </a:xfrm>
              <a:prstGeom prst="rect">
                <a:avLst/>
              </a:prstGeom>
            </p:spPr>
          </p:pic>
        </p:grpSp>
        <p:sp>
          <p:nvSpPr>
            <p:cNvPr id="6" name="TextBox 5">
              <a:extLst>
                <a:ext uri="{FF2B5EF4-FFF2-40B4-BE49-F238E27FC236}">
                  <a16:creationId xmlns:a16="http://schemas.microsoft.com/office/drawing/2014/main" id="{5EA53A95-E43E-429F-9F0E-AE7C9180CD9A}"/>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70AD47"/>
                  </a:solidFill>
                  <a:effectLst/>
                  <a:uLnTx/>
                  <a:uFillTx/>
                  <a:latin typeface="Arial-Rounded" panose="020B0500000000000000" pitchFamily="34" charset="0"/>
                  <a:ea typeface="Arial-Rounded" panose="020B0500000000000000" pitchFamily="34" charset="0"/>
                  <a:cs typeface="Arial-Rounded" panose="020B0500000000000000" pitchFamily="34" charset="0"/>
                </a:rPr>
                <a:t>bổn</a:t>
              </a:r>
              <a:r>
                <a:rPr kumimoji="0" lang="en-US" sz="6600" b="1" i="0" u="none" strike="noStrike" kern="1200" cap="none" spc="0" normalizeH="0" baseline="0" noProof="0" dirty="0">
                  <a:ln>
                    <a:noFill/>
                  </a:ln>
                  <a:solidFill>
                    <a:srgbClr val="70AD47"/>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70AD47"/>
                  </a:solidFill>
                  <a:effectLst/>
                  <a:uLnTx/>
                  <a:uFillTx/>
                  <a:latin typeface="Arial-Rounded" panose="020B0500000000000000" pitchFamily="34" charset="0"/>
                  <a:ea typeface="Arial-Rounded" panose="020B0500000000000000" pitchFamily="34" charset="0"/>
                  <a:cs typeface="Arial-Rounded" panose="020B0500000000000000" pitchFamily="34" charset="0"/>
                </a:rPr>
                <a:t>phận</a:t>
              </a:r>
              <a:endParaRPr kumimoji="0" lang="en-US" sz="6600" b="1" i="0" u="none" strike="noStrike" kern="1200" cap="none" spc="0" normalizeH="0" baseline="0" noProof="0" dirty="0">
                <a:ln>
                  <a:noFill/>
                </a:ln>
                <a:solidFill>
                  <a:srgbClr val="70AD47"/>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9" name="TextBox 8">
            <a:extLst>
              <a:ext uri="{FF2B5EF4-FFF2-40B4-BE49-F238E27FC236}">
                <a16:creationId xmlns:a16="http://schemas.microsoft.com/office/drawing/2014/main" id="{07DFC817-DCB3-490E-B547-6730CF01000B}"/>
              </a:ext>
            </a:extLst>
          </p:cNvPr>
          <p:cNvSpPr txBox="1"/>
          <p:nvPr/>
        </p:nvSpPr>
        <p:spPr>
          <a:xfrm>
            <a:off x="1427763" y="3890251"/>
            <a:ext cx="5896552" cy="738664"/>
          </a:xfrm>
          <a:prstGeom prst="rect">
            <a:avLst/>
          </a:prstGeom>
          <a:noFill/>
        </p:spPr>
        <p:txBody>
          <a:bodyPr wrap="square" lIns="0" tIns="0" rIns="0" bIns="0" rtlCol="0">
            <a:spAutoFit/>
          </a:bodyPr>
          <a:lstStyle/>
          <a:p>
            <a:pPr lvl="0" algn="just"/>
            <a:r>
              <a:rPr lang="en-US" sz="48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phải</a:t>
            </a:r>
            <a:r>
              <a:rPr lang="en-US" sz="4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làm</a:t>
            </a:r>
            <a:r>
              <a:rPr lang="en-US" sz="4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vi-VN" sz="4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2" descr="Openclipart - Clipping Culture | Crypto currencies, Star illustration, Free  clip art">
            <a:extLst>
              <a:ext uri="{FF2B5EF4-FFF2-40B4-BE49-F238E27FC236}">
                <a16:creationId xmlns:a16="http://schemas.microsoft.com/office/drawing/2014/main" id="{3D2EB49D-3383-488A-9A67-78957298A9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C832363E-25C5-4A80-8007-85522B9A2C0F}"/>
              </a:ext>
            </a:extLst>
          </p:cNvPr>
          <p:cNvGrpSpPr/>
          <p:nvPr/>
        </p:nvGrpSpPr>
        <p:grpSpPr>
          <a:xfrm>
            <a:off x="3332818" y="76200"/>
            <a:ext cx="5526365" cy="1086132"/>
            <a:chOff x="3092880" y="0"/>
            <a:chExt cx="5699569" cy="1284494"/>
          </a:xfrm>
        </p:grpSpPr>
        <p:pic>
          <p:nvPicPr>
            <p:cNvPr id="16" name="Picture 15">
              <a:extLst>
                <a:ext uri="{FF2B5EF4-FFF2-40B4-BE49-F238E27FC236}">
                  <a16:creationId xmlns:a16="http://schemas.microsoft.com/office/drawing/2014/main" id="{3DCC5023-AAD6-41D3-9C16-903ECA9FA985}"/>
                </a:ext>
              </a:extLst>
            </p:cNvPr>
            <p:cNvPicPr>
              <a:picLocks noChangeAspect="1"/>
            </p:cNvPicPr>
            <p:nvPr/>
          </p:nvPicPr>
          <p:blipFill>
            <a:blip r:embed="rId5">
              <a:lum contrast="40000"/>
            </a:blip>
            <a:stretch>
              <a:fillRect/>
            </a:stretch>
          </p:blipFill>
          <p:spPr>
            <a:xfrm>
              <a:off x="3092880" y="0"/>
              <a:ext cx="5699569" cy="1284494"/>
            </a:xfrm>
            <a:prstGeom prst="rect">
              <a:avLst/>
            </a:prstGeom>
          </p:spPr>
        </p:pic>
        <p:sp>
          <p:nvSpPr>
            <p:cNvPr id="17" name="TextBox 16">
              <a:extLst>
                <a:ext uri="{FF2B5EF4-FFF2-40B4-BE49-F238E27FC236}">
                  <a16:creationId xmlns:a16="http://schemas.microsoft.com/office/drawing/2014/main" id="{42127CFA-92B5-4164-940F-0B2AE37F5F4B}"/>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502555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468</Words>
  <Application>Microsoft Office PowerPoint</Application>
  <PresentationFormat>Widescreen</PresentationFormat>
  <Paragraphs>67</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Arial-Rounded</vt:lpstr>
      <vt:lpstr>Calibri</vt:lpstr>
      <vt:lpstr>Calibri Light</vt:lpstr>
      <vt:lpstr>等线</vt:lpstr>
      <vt:lpstr>Times New Roman</vt:lpstr>
      <vt:lpstr>Office Theme</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NỘI DUNG BÀI        Bài đọc là lời của Chủ tịch Hồ Chí Minh kêu gọi toàn dân tập thể dục. Muốn xây dựng được đất nước giàu mạnh thì mỗi người dân cần phải mạnh khỏe. Tập thể dục là cách nâng cao sức khỏe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Thuý Hằng</dc:creator>
  <cp:lastModifiedBy>NHATMINH</cp:lastModifiedBy>
  <cp:revision>24</cp:revision>
  <dcterms:created xsi:type="dcterms:W3CDTF">2024-02-25T08:49:18Z</dcterms:created>
  <dcterms:modified xsi:type="dcterms:W3CDTF">2025-03-03T07:46:36Z</dcterms:modified>
</cp:coreProperties>
</file>