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  <p:sldMasterId id="2147483733" r:id="rId8"/>
  </p:sldMasterIdLst>
  <p:notesMasterIdLst>
    <p:notesMasterId r:id="rId27"/>
  </p:notesMasterIdLst>
  <p:sldIdLst>
    <p:sldId id="256" r:id="rId9"/>
    <p:sldId id="257" r:id="rId10"/>
    <p:sldId id="282" r:id="rId11"/>
    <p:sldId id="283" r:id="rId12"/>
    <p:sldId id="284" r:id="rId13"/>
    <p:sldId id="285" r:id="rId14"/>
    <p:sldId id="345" r:id="rId15"/>
    <p:sldId id="258" r:id="rId16"/>
    <p:sldId id="340" r:id="rId17"/>
    <p:sldId id="2007577495" r:id="rId18"/>
    <p:sldId id="2007577498" r:id="rId19"/>
    <p:sldId id="2007577496" r:id="rId20"/>
    <p:sldId id="540" r:id="rId21"/>
    <p:sldId id="2007577497" r:id="rId22"/>
    <p:sldId id="2007577499" r:id="rId23"/>
    <p:sldId id="335" r:id="rId24"/>
    <p:sldId id="334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8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5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04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03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86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1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65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10074470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SÁNH CÁC SỐ TRONG PHẠM VI 100 000(TIẾT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509858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Thân Thị Thủy – Lớp 3C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589</Words>
  <Application>Microsoft Office PowerPoint</Application>
  <PresentationFormat>Widescreen</PresentationFormat>
  <Paragraphs>92</Paragraphs>
  <Slides>18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等线</vt:lpstr>
      <vt:lpstr>微软雅黑</vt:lpstr>
      <vt:lpstr>宋体</vt:lpstr>
      <vt:lpstr>#9Slide03 Arima Madurai Black</vt:lpstr>
      <vt:lpstr>Arial</vt:lpstr>
      <vt:lpstr>Calibri</vt:lpstr>
      <vt:lpstr>Cambria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2022-12-26T09:26:55Z</dcterms:created>
  <dcterms:modified xsi:type="dcterms:W3CDTF">2025-03-19T09:56:32Z</dcterms:modified>
</cp:coreProperties>
</file>