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7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4" r:id="rId3"/>
    <p:sldMasterId id="2147483677" r:id="rId4"/>
    <p:sldMasterId id="2147483680" r:id="rId5"/>
    <p:sldMasterId id="2147483701" r:id="rId6"/>
    <p:sldMasterId id="2147483711" r:id="rId7"/>
    <p:sldMasterId id="2147483733" r:id="rId8"/>
  </p:sldMasterIdLst>
  <p:notesMasterIdLst>
    <p:notesMasterId r:id="rId27"/>
  </p:notesMasterIdLst>
  <p:sldIdLst>
    <p:sldId id="256" r:id="rId9"/>
    <p:sldId id="257" r:id="rId10"/>
    <p:sldId id="282" r:id="rId11"/>
    <p:sldId id="283" r:id="rId12"/>
    <p:sldId id="284" r:id="rId13"/>
    <p:sldId id="285" r:id="rId14"/>
    <p:sldId id="345" r:id="rId15"/>
    <p:sldId id="258" r:id="rId16"/>
    <p:sldId id="340" r:id="rId17"/>
    <p:sldId id="2007577495" r:id="rId18"/>
    <p:sldId id="2007577498" r:id="rId19"/>
    <p:sldId id="2007577496" r:id="rId20"/>
    <p:sldId id="540" r:id="rId21"/>
    <p:sldId id="2007577497" r:id="rId22"/>
    <p:sldId id="2007577499" r:id="rId23"/>
    <p:sldId id="335" r:id="rId24"/>
    <p:sldId id="334" r:id="rId25"/>
    <p:sldId id="27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29A9AC-04C5-48C9-A266-EC2349313E8A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99E7CF-2DD7-421F-9430-5DF3120B3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505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367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bcc728cf7d_0_1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bcc728cf7d_0_1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42357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92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ga073618e60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9" name="Google Shape;1529;ga073618e60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3106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484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69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2534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6159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2647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7365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378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6.png"/><Relationship Id="rId7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6.png"/><Relationship Id="rId7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49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59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22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 1" userDrawn="1">
  <p:cSld name="017 Title and text right 1">
    <p:bg>
      <p:bgPr>
        <a:solidFill>
          <a:srgbClr val="D2DFE6"/>
        </a:solidFill>
        <a:effectLst/>
      </p:bgPr>
    </p:bg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" name="Google Shape;725;p24"/>
          <p:cNvGrpSpPr/>
          <p:nvPr userDrawn="1"/>
        </p:nvGrpSpPr>
        <p:grpSpPr>
          <a:xfrm flipH="1">
            <a:off x="26227" y="52523"/>
            <a:ext cx="12213796" cy="6869243"/>
            <a:chOff x="0" y="-4144"/>
            <a:chExt cx="12213796" cy="6869243"/>
          </a:xfrm>
        </p:grpSpPr>
        <p:sp>
          <p:nvSpPr>
            <p:cNvPr id="726" name="Google Shape;726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0"/>
                  </a:moveTo>
                  <a:lnTo>
                    <a:pt x="6295263" y="0"/>
                  </a:lnTo>
                  <a:lnTo>
                    <a:pt x="6295263" y="901256"/>
                  </a:lnTo>
                  <a:lnTo>
                    <a:pt x="6295263" y="6295263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5EBEE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4"/>
            <p:cNvSpPr/>
            <p:nvPr/>
          </p:nvSpPr>
          <p:spPr>
            <a:xfrm>
              <a:off x="1558718" y="1098384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8" y="492824"/>
                    <a:pt x="2201608" y="1100804"/>
                  </a:cubicBezTo>
                  <a:cubicBezTo>
                    <a:pt x="2201608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064" y="777812"/>
                    <a:pt x="516064" y="1100804"/>
                  </a:cubicBezTo>
                  <a:cubicBezTo>
                    <a:pt x="516064" y="1423702"/>
                    <a:pt x="777811" y="1685544"/>
                    <a:pt x="1100804" y="1685544"/>
                  </a:cubicBezTo>
                  <a:cubicBezTo>
                    <a:pt x="1423702" y="1685544"/>
                    <a:pt x="1685449" y="1423797"/>
                    <a:pt x="1685449" y="1100804"/>
                  </a:cubicBezTo>
                  <a:cubicBezTo>
                    <a:pt x="1685544" y="777907"/>
                    <a:pt x="1423797" y="516064"/>
                    <a:pt x="1100804" y="516064"/>
                  </a:cubicBezTo>
                  <a:close/>
                </a:path>
              </a:pathLst>
            </a:custGeom>
            <a:solidFill>
              <a:srgbClr val="2C9D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5063776"/>
                  </a:moveTo>
                  <a:lnTo>
                    <a:pt x="5063776" y="0"/>
                  </a:lnTo>
                  <a:lnTo>
                    <a:pt x="6295263" y="0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4"/>
            <p:cNvSpPr/>
            <p:nvPr/>
          </p:nvSpPr>
          <p:spPr>
            <a:xfrm>
              <a:off x="2174542" y="1714102"/>
              <a:ext cx="1784293" cy="1784189"/>
            </a:xfrm>
            <a:custGeom>
              <a:avLst/>
              <a:gdLst/>
              <a:ahLst/>
              <a:cxnLst/>
              <a:rect l="l" t="t" r="r" b="b"/>
              <a:pathLst>
                <a:path w="1636966" h="1636871" extrusionOk="0">
                  <a:moveTo>
                    <a:pt x="0" y="1497711"/>
                  </a:moveTo>
                  <a:lnTo>
                    <a:pt x="394240" y="1103471"/>
                  </a:lnTo>
                  <a:cubicBezTo>
                    <a:pt x="439674" y="1114806"/>
                    <a:pt x="487204" y="1120807"/>
                    <a:pt x="536162" y="1120807"/>
                  </a:cubicBezTo>
                  <a:cubicBezTo>
                    <a:pt x="859060" y="1120807"/>
                    <a:pt x="1120807" y="859060"/>
                    <a:pt x="1120807" y="536067"/>
                  </a:cubicBezTo>
                  <a:cubicBezTo>
                    <a:pt x="1120807" y="487109"/>
                    <a:pt x="1114806" y="439579"/>
                    <a:pt x="1103471" y="394240"/>
                  </a:cubicBezTo>
                  <a:lnTo>
                    <a:pt x="1497711" y="0"/>
                  </a:lnTo>
                  <a:cubicBezTo>
                    <a:pt x="1586389" y="158687"/>
                    <a:pt x="1636967" y="341471"/>
                    <a:pt x="1636967" y="536067"/>
                  </a:cubicBezTo>
                  <a:cubicBezTo>
                    <a:pt x="1636967" y="1144048"/>
                    <a:pt x="1144143" y="1636871"/>
                    <a:pt x="536162" y="1636871"/>
                  </a:cubicBezTo>
                  <a:cubicBezTo>
                    <a:pt x="341471" y="1636967"/>
                    <a:pt x="158687" y="1586389"/>
                    <a:pt x="0" y="1497711"/>
                  </a:cubicBezTo>
                  <a:close/>
                </a:path>
              </a:pathLst>
            </a:custGeom>
            <a:solidFill>
              <a:srgbClr val="1791C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0"/>
                  </a:moveTo>
                  <a:lnTo>
                    <a:pt x="827723" y="0"/>
                  </a:lnTo>
                  <a:cubicBezTo>
                    <a:pt x="867156" y="112395"/>
                    <a:pt x="900875" y="226314"/>
                    <a:pt x="928116" y="342043"/>
                  </a:cubicBezTo>
                  <a:cubicBezTo>
                    <a:pt x="949071" y="431101"/>
                    <a:pt x="915448" y="519303"/>
                    <a:pt x="840391" y="571691"/>
                  </a:cubicBezTo>
                  <a:cubicBezTo>
                    <a:pt x="570643" y="760095"/>
                    <a:pt x="288608" y="921925"/>
                    <a:pt x="0" y="1069562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149763" y="0"/>
                  </a:moveTo>
                  <a:lnTo>
                    <a:pt x="2383250" y="0"/>
                  </a:lnTo>
                  <a:cubicBezTo>
                    <a:pt x="2428970" y="140589"/>
                    <a:pt x="2444020" y="277368"/>
                    <a:pt x="2427446" y="410242"/>
                  </a:cubicBezTo>
                  <a:cubicBezTo>
                    <a:pt x="2416778" y="495967"/>
                    <a:pt x="2361343" y="563594"/>
                    <a:pt x="2279333" y="590931"/>
                  </a:cubicBezTo>
                  <a:cubicBezTo>
                    <a:pt x="2027206" y="674846"/>
                    <a:pt x="1762506" y="712280"/>
                    <a:pt x="1487424" y="711708"/>
                  </a:cubicBezTo>
                  <a:cubicBezTo>
                    <a:pt x="1399508" y="711518"/>
                    <a:pt x="1324356" y="662845"/>
                    <a:pt x="1288256" y="582644"/>
                  </a:cubicBezTo>
                  <a:cubicBezTo>
                    <a:pt x="1206437" y="401003"/>
                    <a:pt x="1159097" y="207264"/>
                    <a:pt x="1149763" y="0"/>
                  </a:cubicBezTo>
                  <a:lnTo>
                    <a:pt x="1149763" y="0"/>
                  </a:lnTo>
                  <a:close/>
                  <a:moveTo>
                    <a:pt x="2658618" y="0"/>
                  </a:moveTo>
                  <a:lnTo>
                    <a:pt x="3549777" y="0"/>
                  </a:lnTo>
                  <a:cubicBezTo>
                    <a:pt x="3662077" y="97155"/>
                    <a:pt x="3769709" y="197453"/>
                    <a:pt x="3872579" y="300895"/>
                  </a:cubicBezTo>
                  <a:cubicBezTo>
                    <a:pt x="3914870" y="343472"/>
                    <a:pt x="3936206" y="395192"/>
                    <a:pt x="3936206" y="455200"/>
                  </a:cubicBezTo>
                  <a:cubicBezTo>
                    <a:pt x="3936206" y="515207"/>
                    <a:pt x="3936206" y="575310"/>
                    <a:pt x="3936206" y="635318"/>
                  </a:cubicBezTo>
                  <a:cubicBezTo>
                    <a:pt x="3936206" y="745141"/>
                    <a:pt x="3856578" y="836771"/>
                    <a:pt x="3747897" y="852107"/>
                  </a:cubicBezTo>
                  <a:cubicBezTo>
                    <a:pt x="3505200" y="886397"/>
                    <a:pt x="3262503" y="887825"/>
                    <a:pt x="3019806" y="842296"/>
                  </a:cubicBezTo>
                  <a:cubicBezTo>
                    <a:pt x="2948273" y="828865"/>
                    <a:pt x="2892647" y="785717"/>
                    <a:pt x="2861786" y="719709"/>
                  </a:cubicBezTo>
                  <a:cubicBezTo>
                    <a:pt x="2765108" y="512540"/>
                    <a:pt x="2705005" y="264033"/>
                    <a:pt x="2658618" y="0"/>
                  </a:cubicBezTo>
                  <a:lnTo>
                    <a:pt x="2658618" y="0"/>
                  </a:lnTo>
                  <a:close/>
                  <a:moveTo>
                    <a:pt x="4270343" y="0"/>
                  </a:move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24934" y="823722"/>
                    <a:pt x="4334161" y="751142"/>
                    <a:pt x="4312730" y="646843"/>
                  </a:cubicBezTo>
                  <a:cubicBezTo>
                    <a:pt x="4270058" y="439007"/>
                    <a:pt x="4248150" y="231077"/>
                    <a:pt x="4267010" y="23241"/>
                  </a:cubicBezTo>
                  <a:cubicBezTo>
                    <a:pt x="4267676" y="15335"/>
                    <a:pt x="4268820" y="7620"/>
                    <a:pt x="4270343" y="0"/>
                  </a:cubicBezTo>
                  <a:lnTo>
                    <a:pt x="4270343" y="0"/>
                  </a:lnTo>
                  <a:close/>
                  <a:moveTo>
                    <a:pt x="0" y="5673661"/>
                  </a:moveTo>
                  <a:lnTo>
                    <a:pt x="0" y="4243007"/>
                  </a:lnTo>
                  <a:cubicBezTo>
                    <a:pt x="210979" y="4031266"/>
                    <a:pt x="438817" y="3861816"/>
                    <a:pt x="691420" y="3754088"/>
                  </a:cubicBezTo>
                  <a:cubicBezTo>
                    <a:pt x="729710" y="3737801"/>
                    <a:pt x="766382" y="3732848"/>
                    <a:pt x="807625" y="3738658"/>
                  </a:cubicBezTo>
                  <a:cubicBezTo>
                    <a:pt x="990029" y="3764090"/>
                    <a:pt x="1159193" y="3823240"/>
                    <a:pt x="1309783" y="3929920"/>
                  </a:cubicBezTo>
                  <a:cubicBezTo>
                    <a:pt x="1407890" y="3999453"/>
                    <a:pt x="1431512" y="4135850"/>
                    <a:pt x="1362456" y="4234244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673661"/>
                  </a:lnTo>
                  <a:close/>
                  <a:moveTo>
                    <a:pt x="0" y="4010216"/>
                  </a:moveTo>
                  <a:cubicBezTo>
                    <a:pt x="50673" y="4012121"/>
                    <a:pt x="100013" y="3995738"/>
                    <a:pt x="142304" y="3962114"/>
                  </a:cubicBezTo>
                  <a:cubicBezTo>
                    <a:pt x="582930" y="3611785"/>
                    <a:pt x="957644" y="3223260"/>
                    <a:pt x="1232249" y="2776728"/>
                  </a:cubicBezTo>
                  <a:cubicBezTo>
                    <a:pt x="1259967" y="2731675"/>
                    <a:pt x="1269873" y="2684431"/>
                    <a:pt x="1262634" y="2632043"/>
                  </a:cubicBezTo>
                  <a:cubicBezTo>
                    <a:pt x="1253300" y="2564416"/>
                    <a:pt x="1237869" y="2500313"/>
                    <a:pt x="1216057" y="2440210"/>
                  </a:cubicBezTo>
                  <a:cubicBezTo>
                    <a:pt x="1181576" y="2345246"/>
                    <a:pt x="1090327" y="2287429"/>
                    <a:pt x="989743" y="2296954"/>
                  </a:cubicBezTo>
                  <a:cubicBezTo>
                    <a:pt x="659797" y="2328005"/>
                    <a:pt x="329851" y="2399252"/>
                    <a:pt x="0" y="2481929"/>
                  </a:cubicBezTo>
                  <a:lnTo>
                    <a:pt x="0" y="4010216"/>
                  </a:lnTo>
                  <a:lnTo>
                    <a:pt x="0" y="4010216"/>
                  </a:lnTo>
                  <a:close/>
                  <a:moveTo>
                    <a:pt x="0" y="2365343"/>
                  </a:moveTo>
                  <a:cubicBezTo>
                    <a:pt x="457295" y="2246090"/>
                    <a:pt x="901541" y="2105882"/>
                    <a:pt x="1313593" y="1914049"/>
                  </a:cubicBezTo>
                  <a:cubicBezTo>
                    <a:pt x="1355312" y="1894618"/>
                    <a:pt x="1386078" y="1866805"/>
                    <a:pt x="1409510" y="1827276"/>
                  </a:cubicBezTo>
                  <a:cubicBezTo>
                    <a:pt x="1541526" y="1604582"/>
                    <a:pt x="1575626" y="1355122"/>
                    <a:pt x="1497902" y="1075277"/>
                  </a:cubicBezTo>
                  <a:cubicBezTo>
                    <a:pt x="1482757" y="1020699"/>
                    <a:pt x="1451610" y="978884"/>
                    <a:pt x="1403699" y="948690"/>
                  </a:cubicBezTo>
                  <a:cubicBezTo>
                    <a:pt x="1253300" y="854012"/>
                    <a:pt x="1097185" y="778097"/>
                    <a:pt x="932021" y="731520"/>
                  </a:cubicBezTo>
                  <a:cubicBezTo>
                    <a:pt x="871157" y="714375"/>
                    <a:pt x="812292" y="722471"/>
                    <a:pt x="758285" y="755523"/>
                  </a:cubicBezTo>
                  <a:cubicBezTo>
                    <a:pt x="491871" y="918591"/>
                    <a:pt x="243173" y="1124712"/>
                    <a:pt x="0" y="1344073"/>
                  </a:cubicBezTo>
                  <a:lnTo>
                    <a:pt x="0" y="2365343"/>
                  </a:lnTo>
                  <a:lnTo>
                    <a:pt x="0" y="2365343"/>
                  </a:lnTo>
                  <a:close/>
                  <a:moveTo>
                    <a:pt x="3155156" y="1122902"/>
                  </a:moveTo>
                  <a:cubicBezTo>
                    <a:pt x="3136964" y="1040702"/>
                    <a:pt x="3078480" y="979742"/>
                    <a:pt x="2997041" y="958406"/>
                  </a:cubicBezTo>
                  <a:cubicBezTo>
                    <a:pt x="2684145" y="876110"/>
                    <a:pt x="2367439" y="827246"/>
                    <a:pt x="2046161" y="819912"/>
                  </a:cubicBezTo>
                  <a:cubicBezTo>
                    <a:pt x="1953578" y="817817"/>
                    <a:pt x="1873377" y="870395"/>
                    <a:pt x="1838420" y="956120"/>
                  </a:cubicBezTo>
                  <a:cubicBezTo>
                    <a:pt x="1783747" y="1090136"/>
                    <a:pt x="1776222" y="1245013"/>
                    <a:pt x="1826609" y="1425321"/>
                  </a:cubicBezTo>
                  <a:cubicBezTo>
                    <a:pt x="1850612" y="1511332"/>
                    <a:pt x="1919573" y="1571339"/>
                    <a:pt x="2008061" y="1583341"/>
                  </a:cubicBezTo>
                  <a:cubicBezTo>
                    <a:pt x="2335149" y="1627727"/>
                    <a:pt x="2661285" y="1655636"/>
                    <a:pt x="2984754" y="1646301"/>
                  </a:cubicBezTo>
                  <a:cubicBezTo>
                    <a:pt x="3046000" y="1644491"/>
                    <a:pt x="3098102" y="1620774"/>
                    <a:pt x="3139631" y="1575626"/>
                  </a:cubicBezTo>
                  <a:cubicBezTo>
                    <a:pt x="3181064" y="1530477"/>
                    <a:pt x="3200400" y="1476566"/>
                    <a:pt x="3197066" y="1415415"/>
                  </a:cubicBezTo>
                  <a:cubicBezTo>
                    <a:pt x="3191637" y="1317117"/>
                    <a:pt x="3176588" y="1219772"/>
                    <a:pt x="3155156" y="1122902"/>
                  </a:cubicBezTo>
                  <a:lnTo>
                    <a:pt x="3155156" y="1122902"/>
                  </a:lnTo>
                  <a:close/>
                  <a:moveTo>
                    <a:pt x="1968913" y="2483453"/>
                  </a:moveTo>
                  <a:cubicBezTo>
                    <a:pt x="1920526" y="2429923"/>
                    <a:pt x="1855565" y="2404967"/>
                    <a:pt x="1783842" y="2412397"/>
                  </a:cubicBezTo>
                  <a:cubicBezTo>
                    <a:pt x="1712119" y="2419826"/>
                    <a:pt x="1653635" y="2457545"/>
                    <a:pt x="1617250" y="2519934"/>
                  </a:cubicBezTo>
                  <a:cubicBezTo>
                    <a:pt x="1475994" y="2762345"/>
                    <a:pt x="1365123" y="3032665"/>
                    <a:pt x="1288542" y="3334417"/>
                  </a:cubicBezTo>
                  <a:cubicBezTo>
                    <a:pt x="1274921" y="3388043"/>
                    <a:pt x="1280636" y="3438525"/>
                    <a:pt x="1305687" y="3487770"/>
                  </a:cubicBezTo>
                  <a:cubicBezTo>
                    <a:pt x="1394651" y="3662077"/>
                    <a:pt x="1547336" y="3776758"/>
                    <a:pt x="1751648" y="3843433"/>
                  </a:cubicBezTo>
                  <a:cubicBezTo>
                    <a:pt x="1824895" y="3867341"/>
                    <a:pt x="1899095" y="3853244"/>
                    <a:pt x="1958531" y="3804285"/>
                  </a:cubicBezTo>
                  <a:cubicBezTo>
                    <a:pt x="2144935" y="3650933"/>
                    <a:pt x="2270665" y="3457004"/>
                    <a:pt x="2362105" y="3240310"/>
                  </a:cubicBezTo>
                  <a:cubicBezTo>
                    <a:pt x="2387632" y="3179731"/>
                    <a:pt x="2385917" y="3117628"/>
                    <a:pt x="2356866" y="3058668"/>
                  </a:cubicBezTo>
                  <a:cubicBezTo>
                    <a:pt x="2247233" y="2835212"/>
                    <a:pt x="2116074" y="2646426"/>
                    <a:pt x="1968913" y="2483453"/>
                  </a:cubicBezTo>
                  <a:lnTo>
                    <a:pt x="1968913" y="2483453"/>
                  </a:lnTo>
                  <a:close/>
                  <a:moveTo>
                    <a:pt x="3384614" y="1981391"/>
                  </a:moveTo>
                  <a:cubicBezTo>
                    <a:pt x="3416618" y="2040350"/>
                    <a:pt x="3448717" y="2099405"/>
                    <a:pt x="3480721" y="2158365"/>
                  </a:cubicBezTo>
                  <a:cubicBezTo>
                    <a:pt x="3524345" y="2238566"/>
                    <a:pt x="3515201" y="2332196"/>
                    <a:pt x="3457004" y="2402491"/>
                  </a:cubicBezTo>
                  <a:cubicBezTo>
                    <a:pt x="3283458" y="2612041"/>
                    <a:pt x="3097530" y="2787682"/>
                    <a:pt x="2896362" y="2922175"/>
                  </a:cubicBezTo>
                  <a:cubicBezTo>
                    <a:pt x="2806541" y="2982182"/>
                    <a:pt x="2688812" y="2968657"/>
                    <a:pt x="2614898" y="2889790"/>
                  </a:cubicBezTo>
                  <a:cubicBezTo>
                    <a:pt x="2417826" y="2679383"/>
                    <a:pt x="2271427" y="2424684"/>
                    <a:pt x="2167414" y="2133124"/>
                  </a:cubicBezTo>
                  <a:cubicBezTo>
                    <a:pt x="2143601" y="2066354"/>
                    <a:pt x="2151698" y="1998631"/>
                    <a:pt x="2190655" y="1939385"/>
                  </a:cubicBezTo>
                  <a:cubicBezTo>
                    <a:pt x="2229612" y="1880140"/>
                    <a:pt x="2288477" y="1845755"/>
                    <a:pt x="2359152" y="1841087"/>
                  </a:cubicBezTo>
                  <a:cubicBezTo>
                    <a:pt x="2655189" y="1821561"/>
                    <a:pt x="2943606" y="1829181"/>
                    <a:pt x="3223070" y="1869091"/>
                  </a:cubicBezTo>
                  <a:cubicBezTo>
                    <a:pt x="3294031" y="1879283"/>
                    <a:pt x="3350514" y="1918621"/>
                    <a:pt x="3384614" y="1981391"/>
                  </a:cubicBezTo>
                  <a:lnTo>
                    <a:pt x="3384614" y="1981391"/>
                  </a:lnTo>
                  <a:close/>
                  <a:moveTo>
                    <a:pt x="4267867" y="998792"/>
                  </a:moveTo>
                  <a:cubicBezTo>
                    <a:pt x="4100798" y="1010317"/>
                    <a:pt x="3933635" y="1033463"/>
                    <a:pt x="3766566" y="1069372"/>
                  </a:cubicBezTo>
                  <a:cubicBezTo>
                    <a:pt x="3704939" y="1082612"/>
                    <a:pt x="3656838" y="1117092"/>
                    <a:pt x="3624548" y="1171289"/>
                  </a:cubicBezTo>
                  <a:cubicBezTo>
                    <a:pt x="3592259" y="1225487"/>
                    <a:pt x="3584734" y="1284161"/>
                    <a:pt x="3602355" y="1344644"/>
                  </a:cubicBezTo>
                  <a:cubicBezTo>
                    <a:pt x="3639693" y="1472851"/>
                    <a:pt x="3693509" y="1587151"/>
                    <a:pt x="3757994" y="1692497"/>
                  </a:cubicBezTo>
                  <a:cubicBezTo>
                    <a:pt x="3792379" y="1748600"/>
                    <a:pt x="3844004" y="1783461"/>
                    <a:pt x="3908965" y="1794224"/>
                  </a:cubicBezTo>
                  <a:cubicBezTo>
                    <a:pt x="3973925" y="1804988"/>
                    <a:pt x="4034028" y="1788605"/>
                    <a:pt x="4084606" y="1746599"/>
                  </a:cubicBezTo>
                  <a:cubicBezTo>
                    <a:pt x="4224338" y="1630394"/>
                    <a:pt x="4347972" y="1496473"/>
                    <a:pt x="4458462" y="1347978"/>
                  </a:cubicBezTo>
                  <a:cubicBezTo>
                    <a:pt x="4510659" y="1277779"/>
                    <a:pt x="4516946" y="1189101"/>
                    <a:pt x="4474940" y="1112330"/>
                  </a:cubicBezTo>
                  <a:cubicBezTo>
                    <a:pt x="4433126" y="1035463"/>
                    <a:pt x="4355116" y="992791"/>
                    <a:pt x="4267867" y="99879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B79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5063776"/>
                  </a:moveTo>
                  <a:lnTo>
                    <a:pt x="1201103" y="3862673"/>
                  </a:lnTo>
                  <a:cubicBezTo>
                    <a:pt x="1238250" y="3882581"/>
                    <a:pt x="1274445" y="3904869"/>
                    <a:pt x="1309688" y="3929824"/>
                  </a:cubicBezTo>
                  <a:cubicBezTo>
                    <a:pt x="1407795" y="3999357"/>
                    <a:pt x="1431417" y="4135755"/>
                    <a:pt x="1362361" y="4234148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18273" y="3645503"/>
                  </a:moveTo>
                  <a:cubicBezTo>
                    <a:pt x="1504664" y="3734562"/>
                    <a:pt x="1616869" y="3799428"/>
                    <a:pt x="1751648" y="3843338"/>
                  </a:cubicBezTo>
                  <a:cubicBezTo>
                    <a:pt x="1824895" y="3867245"/>
                    <a:pt x="1899095" y="3853148"/>
                    <a:pt x="1958531" y="3804190"/>
                  </a:cubicBezTo>
                  <a:cubicBezTo>
                    <a:pt x="2144935" y="3650837"/>
                    <a:pt x="2270665" y="3456908"/>
                    <a:pt x="2362105" y="3240215"/>
                  </a:cubicBezTo>
                  <a:cubicBezTo>
                    <a:pt x="2387632" y="3179636"/>
                    <a:pt x="2385917" y="3117533"/>
                    <a:pt x="2356866" y="3058573"/>
                  </a:cubicBezTo>
                  <a:cubicBezTo>
                    <a:pt x="2317718" y="2978849"/>
                    <a:pt x="2275808" y="2903601"/>
                    <a:pt x="2231422" y="2832259"/>
                  </a:cubicBezTo>
                  <a:lnTo>
                    <a:pt x="1418273" y="3645503"/>
                  </a:lnTo>
                  <a:lnTo>
                    <a:pt x="1418273" y="3645503"/>
                  </a:lnTo>
                  <a:close/>
                  <a:moveTo>
                    <a:pt x="2420112" y="2643664"/>
                  </a:moveTo>
                  <a:lnTo>
                    <a:pt x="3198114" y="1865662"/>
                  </a:lnTo>
                  <a:cubicBezTo>
                    <a:pt x="3206496" y="1866805"/>
                    <a:pt x="3214878" y="1867948"/>
                    <a:pt x="3223260" y="1869186"/>
                  </a:cubicBezTo>
                  <a:cubicBezTo>
                    <a:pt x="3294031" y="1879283"/>
                    <a:pt x="3350514" y="1918621"/>
                    <a:pt x="3384709" y="1981391"/>
                  </a:cubicBezTo>
                  <a:cubicBezTo>
                    <a:pt x="3416713" y="2040350"/>
                    <a:pt x="3448812" y="2099405"/>
                    <a:pt x="3480816" y="2158365"/>
                  </a:cubicBezTo>
                  <a:cubicBezTo>
                    <a:pt x="3524441" y="2238566"/>
                    <a:pt x="3515297" y="2332196"/>
                    <a:pt x="3457099" y="2402491"/>
                  </a:cubicBezTo>
                  <a:cubicBezTo>
                    <a:pt x="3283553" y="2612041"/>
                    <a:pt x="3097625" y="2787682"/>
                    <a:pt x="2896457" y="2922175"/>
                  </a:cubicBezTo>
                  <a:cubicBezTo>
                    <a:pt x="2806637" y="2982182"/>
                    <a:pt x="2688908" y="2968657"/>
                    <a:pt x="2614994" y="2889790"/>
                  </a:cubicBezTo>
                  <a:cubicBezTo>
                    <a:pt x="2543461" y="2813495"/>
                    <a:pt x="2478596" y="2731294"/>
                    <a:pt x="2420112" y="2643664"/>
                  </a:cubicBezTo>
                  <a:lnTo>
                    <a:pt x="2420112" y="2643664"/>
                  </a:lnTo>
                  <a:close/>
                  <a:moveTo>
                    <a:pt x="3631311" y="1432465"/>
                  </a:moveTo>
                  <a:lnTo>
                    <a:pt x="4042220" y="1021556"/>
                  </a:lnTo>
                  <a:cubicBezTo>
                    <a:pt x="4117467" y="1011555"/>
                    <a:pt x="4192715" y="1004030"/>
                    <a:pt x="4267867" y="998792"/>
                  </a:cubicBezTo>
                  <a:cubicBezTo>
                    <a:pt x="4355116" y="992791"/>
                    <a:pt x="4433126" y="1035463"/>
                    <a:pt x="4475036" y="1112234"/>
                  </a:cubicBezTo>
                  <a:cubicBezTo>
                    <a:pt x="4516946" y="1189006"/>
                    <a:pt x="4510755" y="1277684"/>
                    <a:pt x="4458557" y="1347883"/>
                  </a:cubicBezTo>
                  <a:cubicBezTo>
                    <a:pt x="4348067" y="1496282"/>
                    <a:pt x="4224433" y="1630299"/>
                    <a:pt x="4084701" y="1746504"/>
                  </a:cubicBezTo>
                  <a:cubicBezTo>
                    <a:pt x="4034123" y="1788605"/>
                    <a:pt x="3973925" y="1804892"/>
                    <a:pt x="3909060" y="1794129"/>
                  </a:cubicBezTo>
                  <a:cubicBezTo>
                    <a:pt x="3844099" y="1783366"/>
                    <a:pt x="3792474" y="1748600"/>
                    <a:pt x="3758089" y="1692402"/>
                  </a:cubicBezTo>
                  <a:cubicBezTo>
                    <a:pt x="3708654" y="1611821"/>
                    <a:pt x="3665506" y="1525905"/>
                    <a:pt x="3631311" y="1432465"/>
                  </a:cubicBezTo>
                  <a:lnTo>
                    <a:pt x="3631311" y="1432465"/>
                  </a:lnTo>
                  <a:close/>
                  <a:moveTo>
                    <a:pt x="4342638" y="721138"/>
                  </a:moveTo>
                  <a:lnTo>
                    <a:pt x="5063776" y="0"/>
                  </a:ln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52652" y="823151"/>
                    <a:pt x="4382453" y="783908"/>
                    <a:pt x="4342638" y="721138"/>
                  </a:cubicBezTo>
                  <a:close/>
                </a:path>
              </a:pathLst>
            </a:custGeom>
            <a:solidFill>
              <a:srgbClr val="178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F80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0"/>
                  </a:moveTo>
                  <a:lnTo>
                    <a:pt x="597408" y="0"/>
                  </a:lnTo>
                  <a:cubicBezTo>
                    <a:pt x="642842" y="123444"/>
                    <a:pt x="681514" y="249460"/>
                    <a:pt x="711708" y="377571"/>
                  </a:cubicBezTo>
                  <a:cubicBezTo>
                    <a:pt x="718090" y="404813"/>
                    <a:pt x="709041" y="428435"/>
                    <a:pt x="686181" y="444437"/>
                  </a:cubicBezTo>
                  <a:cubicBezTo>
                    <a:pt x="466439" y="597884"/>
                    <a:pt x="236220" y="734568"/>
                    <a:pt x="0" y="860393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5097018" y="552641"/>
                  </a:moveTo>
                  <a:cubicBezTo>
                    <a:pt x="5121021" y="543782"/>
                    <a:pt x="5134451" y="527114"/>
                    <a:pt x="5138071" y="501777"/>
                  </a:cubicBezTo>
                  <a:lnTo>
                    <a:pt x="5209794" y="0"/>
                  </a:lnTo>
                  <a:lnTo>
                    <a:pt x="4371690" y="0"/>
                  </a:lnTo>
                  <a:cubicBezTo>
                    <a:pt x="4362926" y="9811"/>
                    <a:pt x="4357402" y="22574"/>
                    <a:pt x="4356068" y="37243"/>
                  </a:cubicBezTo>
                  <a:cubicBezTo>
                    <a:pt x="4338542" y="231077"/>
                    <a:pt x="4360164" y="425577"/>
                    <a:pt x="4399217" y="615601"/>
                  </a:cubicBezTo>
                  <a:cubicBezTo>
                    <a:pt x="4405598" y="646652"/>
                    <a:pt x="4431125" y="667131"/>
                    <a:pt x="4462939" y="666464"/>
                  </a:cubicBezTo>
                  <a:cubicBezTo>
                    <a:pt x="4680395" y="662273"/>
                    <a:pt x="4892326" y="627983"/>
                    <a:pt x="5097018" y="552641"/>
                  </a:cubicBezTo>
                  <a:lnTo>
                    <a:pt x="5097018" y="552641"/>
                  </a:lnTo>
                  <a:close/>
                  <a:moveTo>
                    <a:pt x="720662" y="3892201"/>
                  </a:moveTo>
                  <a:cubicBezTo>
                    <a:pt x="707517" y="3890391"/>
                    <a:pt x="699040" y="3891439"/>
                    <a:pt x="686848" y="3896678"/>
                  </a:cubicBezTo>
                  <a:cubicBezTo>
                    <a:pt x="424339" y="4008787"/>
                    <a:pt x="197168" y="4191762"/>
                    <a:pt x="0" y="4397979"/>
                  </a:cubicBezTo>
                  <a:lnTo>
                    <a:pt x="0" y="5415630"/>
                  </a:lnTo>
                  <a:cubicBezTo>
                    <a:pt x="437674" y="5037773"/>
                    <a:pt x="836486" y="4620292"/>
                    <a:pt x="1169861" y="4145090"/>
                  </a:cubicBezTo>
                  <a:cubicBezTo>
                    <a:pt x="1189863" y="4116515"/>
                    <a:pt x="1183005" y="4076605"/>
                    <a:pt x="1154525" y="4056412"/>
                  </a:cubicBezTo>
                  <a:cubicBezTo>
                    <a:pt x="1024319" y="3964210"/>
                    <a:pt x="877919" y="3914204"/>
                    <a:pt x="720662" y="3892201"/>
                  </a:cubicBezTo>
                  <a:lnTo>
                    <a:pt x="720662" y="3892201"/>
                  </a:lnTo>
                  <a:close/>
                  <a:moveTo>
                    <a:pt x="0" y="3824859"/>
                  </a:moveTo>
                  <a:cubicBezTo>
                    <a:pt x="399955" y="3504343"/>
                    <a:pt x="765048" y="3133725"/>
                    <a:pt x="1034606" y="2695385"/>
                  </a:cubicBezTo>
                  <a:cubicBezTo>
                    <a:pt x="1043464" y="2681002"/>
                    <a:pt x="1045750" y="2669953"/>
                    <a:pt x="1043464" y="2653189"/>
                  </a:cubicBezTo>
                  <a:cubicBezTo>
                    <a:pt x="1035939" y="2598706"/>
                    <a:pt x="1023461" y="2544699"/>
                    <a:pt x="1004697" y="2492978"/>
                  </a:cubicBezTo>
                  <a:cubicBezTo>
                    <a:pt x="994315" y="2464403"/>
                    <a:pt x="968978" y="2448401"/>
                    <a:pt x="938784" y="2451259"/>
                  </a:cubicBezTo>
                  <a:cubicBezTo>
                    <a:pt x="622554" y="2481072"/>
                    <a:pt x="309182" y="2548223"/>
                    <a:pt x="0" y="2625376"/>
                  </a:cubicBezTo>
                  <a:lnTo>
                    <a:pt x="0" y="3824859"/>
                  </a:lnTo>
                  <a:lnTo>
                    <a:pt x="0" y="3824859"/>
                  </a:lnTo>
                  <a:close/>
                  <a:moveTo>
                    <a:pt x="824389" y="880777"/>
                  </a:moveTo>
                  <a:cubicBezTo>
                    <a:pt x="805148" y="875348"/>
                    <a:pt x="790861" y="877348"/>
                    <a:pt x="773811" y="887730"/>
                  </a:cubicBezTo>
                  <a:cubicBezTo>
                    <a:pt x="497110" y="1057180"/>
                    <a:pt x="242983" y="1272064"/>
                    <a:pt x="0" y="1493615"/>
                  </a:cubicBezTo>
                  <a:lnTo>
                    <a:pt x="0" y="2187512"/>
                  </a:lnTo>
                  <a:cubicBezTo>
                    <a:pt x="403384" y="2078927"/>
                    <a:pt x="804196" y="1949577"/>
                    <a:pt x="1182624" y="1773460"/>
                  </a:cubicBezTo>
                  <a:cubicBezTo>
                    <a:pt x="1195959" y="1767268"/>
                    <a:pt x="1203103" y="1760792"/>
                    <a:pt x="1210628" y="1748123"/>
                  </a:cubicBezTo>
                  <a:cubicBezTo>
                    <a:pt x="1328642" y="1549146"/>
                    <a:pt x="1344644" y="1338739"/>
                    <a:pt x="1282922" y="1116711"/>
                  </a:cubicBezTo>
                  <a:cubicBezTo>
                    <a:pt x="1278160" y="1099376"/>
                    <a:pt x="1270730" y="1089374"/>
                    <a:pt x="1255490" y="1079849"/>
                  </a:cubicBezTo>
                  <a:cubicBezTo>
                    <a:pt x="1121188" y="995267"/>
                    <a:pt x="977551" y="924020"/>
                    <a:pt x="824389" y="880777"/>
                  </a:cubicBezTo>
                  <a:lnTo>
                    <a:pt x="824389" y="880777"/>
                  </a:lnTo>
                  <a:close/>
                  <a:moveTo>
                    <a:pt x="1239774" y="0"/>
                  </a:moveTo>
                  <a:cubicBezTo>
                    <a:pt x="1248537" y="177546"/>
                    <a:pt x="1288542" y="350901"/>
                    <a:pt x="1364266" y="518922"/>
                  </a:cubicBezTo>
                  <a:cubicBezTo>
                    <a:pt x="1375315" y="543592"/>
                    <a:pt x="1395222" y="556451"/>
                    <a:pt x="1422273" y="556546"/>
                  </a:cubicBezTo>
                  <a:cubicBezTo>
                    <a:pt x="1674686" y="557022"/>
                    <a:pt x="1925003" y="523494"/>
                    <a:pt x="2164937" y="443675"/>
                  </a:cubicBezTo>
                  <a:cubicBezTo>
                    <a:pt x="2190179" y="435293"/>
                    <a:pt x="2204752" y="417481"/>
                    <a:pt x="2208086" y="391097"/>
                  </a:cubicBezTo>
                  <a:cubicBezTo>
                    <a:pt x="2224850" y="256794"/>
                    <a:pt x="2200466" y="124587"/>
                    <a:pt x="2153317" y="95"/>
                  </a:cubicBezTo>
                  <a:lnTo>
                    <a:pt x="1239774" y="95"/>
                  </a:lnTo>
                  <a:lnTo>
                    <a:pt x="1239774" y="0"/>
                  </a:lnTo>
                  <a:close/>
                  <a:moveTo>
                    <a:pt x="2938177" y="1156335"/>
                  </a:moveTo>
                  <a:cubicBezTo>
                    <a:pt x="2932557" y="1130999"/>
                    <a:pt x="2917222" y="1114997"/>
                    <a:pt x="2892171" y="1108424"/>
                  </a:cubicBezTo>
                  <a:cubicBezTo>
                    <a:pt x="2592800" y="1029748"/>
                    <a:pt x="2286857" y="982028"/>
                    <a:pt x="1977200" y="974979"/>
                  </a:cubicBezTo>
                  <a:cubicBezTo>
                    <a:pt x="1949006" y="974312"/>
                    <a:pt x="1927384" y="988505"/>
                    <a:pt x="1916716" y="1014603"/>
                  </a:cubicBezTo>
                  <a:cubicBezTo>
                    <a:pt x="1868138" y="1133761"/>
                    <a:pt x="1876711" y="1261586"/>
                    <a:pt x="1910715" y="1383506"/>
                  </a:cubicBezTo>
                  <a:cubicBezTo>
                    <a:pt x="1918049" y="1409891"/>
                    <a:pt x="1936433" y="1425893"/>
                    <a:pt x="1963579" y="1429512"/>
                  </a:cubicBezTo>
                  <a:cubicBezTo>
                    <a:pt x="2278380" y="1472184"/>
                    <a:pt x="2596991" y="1500283"/>
                    <a:pt x="2915031" y="1491139"/>
                  </a:cubicBezTo>
                  <a:cubicBezTo>
                    <a:pt x="2934367" y="1490567"/>
                    <a:pt x="2947035" y="1484852"/>
                    <a:pt x="2960084" y="1470565"/>
                  </a:cubicBezTo>
                  <a:cubicBezTo>
                    <a:pt x="2973229" y="1456277"/>
                    <a:pt x="2977896" y="1443228"/>
                    <a:pt x="2976753" y="1423892"/>
                  </a:cubicBezTo>
                  <a:cubicBezTo>
                    <a:pt x="2971705" y="1333786"/>
                    <a:pt x="2957608" y="1244346"/>
                    <a:pt x="2938177" y="1156335"/>
                  </a:cubicBezTo>
                  <a:lnTo>
                    <a:pt x="2938177" y="1156335"/>
                  </a:lnTo>
                  <a:close/>
                  <a:moveTo>
                    <a:pt x="1788319" y="2587371"/>
                  </a:moveTo>
                  <a:cubicBezTo>
                    <a:pt x="1773174" y="2570607"/>
                    <a:pt x="1756886" y="2564321"/>
                    <a:pt x="1734407" y="2566702"/>
                  </a:cubicBezTo>
                  <a:cubicBezTo>
                    <a:pt x="1711928" y="2568988"/>
                    <a:pt x="1697260" y="2578513"/>
                    <a:pt x="1685925" y="2598039"/>
                  </a:cubicBezTo>
                  <a:cubicBezTo>
                    <a:pt x="1544764" y="2840260"/>
                    <a:pt x="1442466" y="3100959"/>
                    <a:pt x="1373505" y="3372517"/>
                  </a:cubicBezTo>
                  <a:cubicBezTo>
                    <a:pt x="1369219" y="3389566"/>
                    <a:pt x="1370552" y="3401568"/>
                    <a:pt x="1378553" y="3417189"/>
                  </a:cubicBezTo>
                  <a:cubicBezTo>
                    <a:pt x="1452848" y="3562826"/>
                    <a:pt x="1581722" y="3646075"/>
                    <a:pt x="1734407" y="3695795"/>
                  </a:cubicBezTo>
                  <a:cubicBezTo>
                    <a:pt x="1757172" y="3703225"/>
                    <a:pt x="1776127" y="3699605"/>
                    <a:pt x="1794701" y="3684365"/>
                  </a:cubicBezTo>
                  <a:cubicBezTo>
                    <a:pt x="1959769" y="3548539"/>
                    <a:pt x="2071497" y="3375184"/>
                    <a:pt x="2153888" y="3179826"/>
                  </a:cubicBezTo>
                  <a:cubicBezTo>
                    <a:pt x="2161985" y="3160776"/>
                    <a:pt x="2161508" y="3145536"/>
                    <a:pt x="2152364" y="3126962"/>
                  </a:cubicBezTo>
                  <a:cubicBezTo>
                    <a:pt x="2055686" y="2930557"/>
                    <a:pt x="1935004" y="2749963"/>
                    <a:pt x="1788319" y="2587371"/>
                  </a:cubicBezTo>
                  <a:lnTo>
                    <a:pt x="1788319" y="2587371"/>
                  </a:lnTo>
                  <a:close/>
                  <a:moveTo>
                    <a:pt x="3182874" y="2055495"/>
                  </a:moveTo>
                  <a:cubicBezTo>
                    <a:pt x="3172206" y="2035778"/>
                    <a:pt x="3158014" y="2025968"/>
                    <a:pt x="3135916" y="2022824"/>
                  </a:cubicBezTo>
                  <a:cubicBezTo>
                    <a:pt x="2860643" y="1983486"/>
                    <a:pt x="2581275" y="1977771"/>
                    <a:pt x="2304098" y="1996059"/>
                  </a:cubicBezTo>
                  <a:cubicBezTo>
                    <a:pt x="2281904" y="1997488"/>
                    <a:pt x="2267236" y="2006060"/>
                    <a:pt x="2255044" y="2024634"/>
                  </a:cubicBezTo>
                  <a:cubicBezTo>
                    <a:pt x="2242852" y="2043208"/>
                    <a:pt x="2240852" y="2060162"/>
                    <a:pt x="2248281" y="2081022"/>
                  </a:cubicBezTo>
                  <a:cubicBezTo>
                    <a:pt x="2340864" y="2340483"/>
                    <a:pt x="2473738" y="2581847"/>
                    <a:pt x="2662809" y="2783681"/>
                  </a:cubicBezTo>
                  <a:cubicBezTo>
                    <a:pt x="2684716" y="2807113"/>
                    <a:pt x="2718149" y="2810923"/>
                    <a:pt x="2744820" y="2793111"/>
                  </a:cubicBezTo>
                  <a:cubicBezTo>
                    <a:pt x="2944749" y="2659475"/>
                    <a:pt x="3119247" y="2488216"/>
                    <a:pt x="3272219" y="2303431"/>
                  </a:cubicBezTo>
                  <a:cubicBezTo>
                    <a:pt x="3290030" y="2281904"/>
                    <a:pt x="3292412" y="2256854"/>
                    <a:pt x="3279172" y="2232279"/>
                  </a:cubicBezTo>
                  <a:cubicBezTo>
                    <a:pt x="3246978" y="2173415"/>
                    <a:pt x="3214878" y="2114455"/>
                    <a:pt x="3182874" y="2055495"/>
                  </a:cubicBezTo>
                  <a:lnTo>
                    <a:pt x="3182874" y="2055495"/>
                  </a:lnTo>
                  <a:close/>
                  <a:moveTo>
                    <a:pt x="4213098" y="1153573"/>
                  </a:moveTo>
                  <a:cubicBezTo>
                    <a:pt x="4051935" y="1164717"/>
                    <a:pt x="3891724" y="1187101"/>
                    <a:pt x="3733705" y="1221010"/>
                  </a:cubicBezTo>
                  <a:cubicBezTo>
                    <a:pt x="3714274" y="1225201"/>
                    <a:pt x="3702558" y="1233583"/>
                    <a:pt x="3692366" y="1250633"/>
                  </a:cubicBezTo>
                  <a:cubicBezTo>
                    <a:pt x="3682174" y="1267682"/>
                    <a:pt x="3680365" y="1282065"/>
                    <a:pt x="3685889" y="1301115"/>
                  </a:cubicBezTo>
                  <a:cubicBezTo>
                    <a:pt x="3717893" y="1411034"/>
                    <a:pt x="3765137" y="1513808"/>
                    <a:pt x="3824859" y="1611344"/>
                  </a:cubicBezTo>
                  <a:cubicBezTo>
                    <a:pt x="3835718" y="1629061"/>
                    <a:pt x="3848386" y="1637538"/>
                    <a:pt x="3868865" y="1640967"/>
                  </a:cubicBezTo>
                  <a:cubicBezTo>
                    <a:pt x="3889343" y="1644301"/>
                    <a:pt x="3904107" y="1640396"/>
                    <a:pt x="3920014" y="1627061"/>
                  </a:cubicBezTo>
                  <a:cubicBezTo>
                    <a:pt x="4051268" y="1517904"/>
                    <a:pt x="4166807" y="1391984"/>
                    <a:pt x="4268629" y="1255109"/>
                  </a:cubicBezTo>
                  <a:cubicBezTo>
                    <a:pt x="4284631" y="1233583"/>
                    <a:pt x="4286250" y="1209961"/>
                    <a:pt x="4273391" y="1186529"/>
                  </a:cubicBezTo>
                  <a:cubicBezTo>
                    <a:pt x="4260628" y="1163098"/>
                    <a:pt x="4239864" y="1151763"/>
                    <a:pt x="4213098" y="1153573"/>
                  </a:cubicBezTo>
                  <a:lnTo>
                    <a:pt x="4213098" y="1153573"/>
                  </a:lnTo>
                  <a:close/>
                  <a:moveTo>
                    <a:pt x="2750630" y="0"/>
                  </a:moveTo>
                  <a:cubicBezTo>
                    <a:pt x="2790063" y="219932"/>
                    <a:pt x="2843213" y="453485"/>
                    <a:pt x="2936843" y="654082"/>
                  </a:cubicBezTo>
                  <a:cubicBezTo>
                    <a:pt x="2946464" y="674751"/>
                    <a:pt x="2960465" y="685610"/>
                    <a:pt x="2982849" y="689801"/>
                  </a:cubicBezTo>
                  <a:cubicBezTo>
                    <a:pt x="3207830" y="731996"/>
                    <a:pt x="3434524" y="730377"/>
                    <a:pt x="3660648" y="698468"/>
                  </a:cubicBezTo>
                  <a:cubicBezTo>
                    <a:pt x="3692843" y="693896"/>
                    <a:pt x="3715512" y="667893"/>
                    <a:pt x="3715512" y="635318"/>
                  </a:cubicBezTo>
                  <a:cubicBezTo>
                    <a:pt x="3715512" y="575310"/>
                    <a:pt x="3715512" y="515207"/>
                    <a:pt x="3715512" y="455200"/>
                  </a:cubicBezTo>
                  <a:cubicBezTo>
                    <a:pt x="3715512" y="436150"/>
                    <a:pt x="3710369" y="423767"/>
                    <a:pt x="3696938" y="410242"/>
                  </a:cubicBezTo>
                  <a:cubicBezTo>
                    <a:pt x="3553111" y="265462"/>
                    <a:pt x="3401187" y="128873"/>
                    <a:pt x="3242977" y="0"/>
                  </a:cubicBezTo>
                  <a:lnTo>
                    <a:pt x="2750630" y="0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4"/>
            <p:cNvSpPr/>
            <p:nvPr/>
          </p:nvSpPr>
          <p:spPr>
            <a:xfrm>
              <a:off x="1763543" y="1104097"/>
              <a:ext cx="1820684" cy="2323755"/>
            </a:xfrm>
            <a:custGeom>
              <a:avLst/>
              <a:gdLst/>
              <a:ahLst/>
              <a:cxnLst/>
              <a:rect l="l" t="t" r="r" b="b"/>
              <a:pathLst>
                <a:path w="1670352" h="2131885" extrusionOk="0">
                  <a:moveTo>
                    <a:pt x="541211" y="2131886"/>
                  </a:moveTo>
                  <a:cubicBezTo>
                    <a:pt x="318992" y="2052161"/>
                    <a:pt x="129921" y="1903095"/>
                    <a:pt x="0" y="1710595"/>
                  </a:cubicBezTo>
                  <a:cubicBezTo>
                    <a:pt x="21812" y="1668399"/>
                    <a:pt x="44672" y="1626679"/>
                    <a:pt x="68675" y="1585436"/>
                  </a:cubicBezTo>
                  <a:cubicBezTo>
                    <a:pt x="80010" y="1565910"/>
                    <a:pt x="94774" y="1556480"/>
                    <a:pt x="117158" y="1554099"/>
                  </a:cubicBezTo>
                  <a:cubicBezTo>
                    <a:pt x="139637" y="1551813"/>
                    <a:pt x="155924" y="1558004"/>
                    <a:pt x="171069" y="1574768"/>
                  </a:cubicBezTo>
                  <a:cubicBezTo>
                    <a:pt x="317754" y="1737360"/>
                    <a:pt x="438436" y="1917954"/>
                    <a:pt x="535019" y="2114360"/>
                  </a:cubicBezTo>
                  <a:cubicBezTo>
                    <a:pt x="537972" y="2120551"/>
                    <a:pt x="539972" y="2126266"/>
                    <a:pt x="541211" y="2131886"/>
                  </a:cubicBezTo>
                  <a:lnTo>
                    <a:pt x="541211" y="2131886"/>
                  </a:lnTo>
                  <a:close/>
                  <a:moveTo>
                    <a:pt x="265938" y="205073"/>
                  </a:moveTo>
                  <a:cubicBezTo>
                    <a:pt x="420338" y="92678"/>
                    <a:pt x="605028" y="19431"/>
                    <a:pt x="805434" y="0"/>
                  </a:cubicBezTo>
                  <a:cubicBezTo>
                    <a:pt x="963454" y="22765"/>
                    <a:pt x="1120045" y="55150"/>
                    <a:pt x="1274922" y="95917"/>
                  </a:cubicBezTo>
                  <a:cubicBezTo>
                    <a:pt x="1300067" y="102489"/>
                    <a:pt x="1315403" y="118491"/>
                    <a:pt x="1320927" y="143827"/>
                  </a:cubicBezTo>
                  <a:cubicBezTo>
                    <a:pt x="1340358" y="231838"/>
                    <a:pt x="1354455" y="321278"/>
                    <a:pt x="1359408" y="411385"/>
                  </a:cubicBezTo>
                  <a:cubicBezTo>
                    <a:pt x="1360456" y="430721"/>
                    <a:pt x="1355789" y="443770"/>
                    <a:pt x="1342739" y="458057"/>
                  </a:cubicBezTo>
                  <a:cubicBezTo>
                    <a:pt x="1329595" y="472345"/>
                    <a:pt x="1317022" y="478060"/>
                    <a:pt x="1297686" y="478631"/>
                  </a:cubicBezTo>
                  <a:cubicBezTo>
                    <a:pt x="979742" y="487871"/>
                    <a:pt x="661130" y="459676"/>
                    <a:pt x="346234" y="417005"/>
                  </a:cubicBezTo>
                  <a:cubicBezTo>
                    <a:pt x="319088" y="413290"/>
                    <a:pt x="300704" y="397288"/>
                    <a:pt x="293370" y="370999"/>
                  </a:cubicBezTo>
                  <a:cubicBezTo>
                    <a:pt x="278225" y="316421"/>
                    <a:pt x="268034" y="260699"/>
                    <a:pt x="265938" y="205073"/>
                  </a:cubicBezTo>
                  <a:lnTo>
                    <a:pt x="265938" y="205073"/>
                  </a:lnTo>
                  <a:close/>
                  <a:moveTo>
                    <a:pt x="1490948" y="1006412"/>
                  </a:moveTo>
                  <a:cubicBezTo>
                    <a:pt x="1495425" y="1035463"/>
                    <a:pt x="1497711" y="1065181"/>
                    <a:pt x="1497711" y="1095470"/>
                  </a:cubicBezTo>
                  <a:cubicBezTo>
                    <a:pt x="1497711" y="1401127"/>
                    <a:pt x="1263206" y="1651921"/>
                    <a:pt x="964311" y="1677924"/>
                  </a:cubicBezTo>
                  <a:cubicBezTo>
                    <a:pt x="990124" y="1709833"/>
                    <a:pt x="1017175" y="1740979"/>
                    <a:pt x="1045559" y="1771174"/>
                  </a:cubicBezTo>
                  <a:cubicBezTo>
                    <a:pt x="1067467" y="1794605"/>
                    <a:pt x="1100900" y="1798415"/>
                    <a:pt x="1127570" y="1780603"/>
                  </a:cubicBezTo>
                  <a:cubicBezTo>
                    <a:pt x="1327499" y="1646968"/>
                    <a:pt x="1501997" y="1475708"/>
                    <a:pt x="1654969" y="1290923"/>
                  </a:cubicBezTo>
                  <a:cubicBezTo>
                    <a:pt x="1672781" y="1269397"/>
                    <a:pt x="1675162" y="1244346"/>
                    <a:pt x="1661922" y="1219772"/>
                  </a:cubicBezTo>
                  <a:cubicBezTo>
                    <a:pt x="1629823" y="1160812"/>
                    <a:pt x="1597819" y="1101757"/>
                    <a:pt x="1565720" y="1042797"/>
                  </a:cubicBezTo>
                  <a:cubicBezTo>
                    <a:pt x="1555052" y="1023080"/>
                    <a:pt x="1540859" y="1013269"/>
                    <a:pt x="1518761" y="1010126"/>
                  </a:cubicBezTo>
                  <a:cubicBezTo>
                    <a:pt x="1509427" y="1008983"/>
                    <a:pt x="1500188" y="1007650"/>
                    <a:pt x="1490948" y="100641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5063776"/>
                  </a:moveTo>
                  <a:lnTo>
                    <a:pt x="1063657" y="4000119"/>
                  </a:lnTo>
                  <a:cubicBezTo>
                    <a:pt x="1094708" y="4016788"/>
                    <a:pt x="1125093" y="4035552"/>
                    <a:pt x="1154525" y="4056412"/>
                  </a:cubicBezTo>
                  <a:cubicBezTo>
                    <a:pt x="1183005" y="4076605"/>
                    <a:pt x="1189863" y="4116515"/>
                    <a:pt x="1169861" y="4145090"/>
                  </a:cubicBezTo>
                  <a:cubicBezTo>
                    <a:pt x="836486" y="4620292"/>
                    <a:pt x="437674" y="5037678"/>
                    <a:pt x="0" y="5415630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96187" y="3567589"/>
                  </a:moveTo>
                  <a:lnTo>
                    <a:pt x="2077403" y="2986373"/>
                  </a:lnTo>
                  <a:cubicBezTo>
                    <a:pt x="2103787" y="3032284"/>
                    <a:pt x="2128742" y="3079147"/>
                    <a:pt x="2152269" y="3126962"/>
                  </a:cubicBezTo>
                  <a:cubicBezTo>
                    <a:pt x="2161413" y="3145536"/>
                    <a:pt x="2161889" y="3160776"/>
                    <a:pt x="2153793" y="3179826"/>
                  </a:cubicBezTo>
                  <a:cubicBezTo>
                    <a:pt x="2071402" y="3375184"/>
                    <a:pt x="1959578" y="3548539"/>
                    <a:pt x="1794605" y="3684365"/>
                  </a:cubicBezTo>
                  <a:cubicBezTo>
                    <a:pt x="1776127" y="3699605"/>
                    <a:pt x="1757172" y="3703225"/>
                    <a:pt x="1734312" y="3695795"/>
                  </a:cubicBezTo>
                  <a:cubicBezTo>
                    <a:pt x="1644587" y="3666554"/>
                    <a:pt x="1563148" y="3625787"/>
                    <a:pt x="1496187" y="3567589"/>
                  </a:cubicBezTo>
                  <a:lnTo>
                    <a:pt x="1496187" y="3567589"/>
                  </a:lnTo>
                  <a:close/>
                  <a:moveTo>
                    <a:pt x="2492788" y="2570988"/>
                  </a:moveTo>
                  <a:lnTo>
                    <a:pt x="3051905" y="2011871"/>
                  </a:lnTo>
                  <a:cubicBezTo>
                    <a:pt x="3079909" y="2015204"/>
                    <a:pt x="3107912" y="2018824"/>
                    <a:pt x="3135821" y="2022824"/>
                  </a:cubicBezTo>
                  <a:cubicBezTo>
                    <a:pt x="3158014" y="2025968"/>
                    <a:pt x="3172111" y="2035778"/>
                    <a:pt x="3182779" y="2055495"/>
                  </a:cubicBezTo>
                  <a:cubicBezTo>
                    <a:pt x="3214783" y="2114455"/>
                    <a:pt x="3246882" y="2173415"/>
                    <a:pt x="3278981" y="2232470"/>
                  </a:cubicBezTo>
                  <a:cubicBezTo>
                    <a:pt x="3292316" y="2256949"/>
                    <a:pt x="3289840" y="2282095"/>
                    <a:pt x="3272028" y="2303621"/>
                  </a:cubicBezTo>
                  <a:cubicBezTo>
                    <a:pt x="3119057" y="2488311"/>
                    <a:pt x="2944559" y="2659666"/>
                    <a:pt x="2744629" y="2793302"/>
                  </a:cubicBezTo>
                  <a:cubicBezTo>
                    <a:pt x="2717959" y="2811113"/>
                    <a:pt x="2684621" y="2807303"/>
                    <a:pt x="2662619" y="2783872"/>
                  </a:cubicBezTo>
                  <a:cubicBezTo>
                    <a:pt x="2600135" y="2716911"/>
                    <a:pt x="2543651" y="2645759"/>
                    <a:pt x="2492788" y="2570988"/>
                  </a:cubicBezTo>
                  <a:lnTo>
                    <a:pt x="2492788" y="2570988"/>
                  </a:lnTo>
                  <a:close/>
                  <a:moveTo>
                    <a:pt x="3704463" y="1359313"/>
                  </a:moveTo>
                  <a:lnTo>
                    <a:pt x="3868865" y="1194911"/>
                  </a:lnTo>
                  <a:cubicBezTo>
                    <a:pt x="3982784" y="1175290"/>
                    <a:pt x="4097750" y="1161574"/>
                    <a:pt x="4213193" y="1153573"/>
                  </a:cubicBezTo>
                  <a:cubicBezTo>
                    <a:pt x="4239959" y="1151763"/>
                    <a:pt x="4260723" y="1163098"/>
                    <a:pt x="4273487" y="1186625"/>
                  </a:cubicBezTo>
                  <a:cubicBezTo>
                    <a:pt x="4286346" y="1210151"/>
                    <a:pt x="4284726" y="1233773"/>
                    <a:pt x="4268724" y="1255205"/>
                  </a:cubicBezTo>
                  <a:cubicBezTo>
                    <a:pt x="4166902" y="1391984"/>
                    <a:pt x="4051364" y="1517999"/>
                    <a:pt x="3920109" y="1627156"/>
                  </a:cubicBezTo>
                  <a:cubicBezTo>
                    <a:pt x="3904203" y="1640396"/>
                    <a:pt x="3889439" y="1644396"/>
                    <a:pt x="3868960" y="1641062"/>
                  </a:cubicBezTo>
                  <a:cubicBezTo>
                    <a:pt x="3848481" y="1637633"/>
                    <a:pt x="3835813" y="1629156"/>
                    <a:pt x="3824954" y="1611439"/>
                  </a:cubicBezTo>
                  <a:cubicBezTo>
                    <a:pt x="3775805" y="1531239"/>
                    <a:pt x="3735134" y="1447610"/>
                    <a:pt x="3704463" y="1359313"/>
                  </a:cubicBezTo>
                  <a:lnTo>
                    <a:pt x="3704463" y="1359313"/>
                  </a:lnTo>
                  <a:close/>
                  <a:moveTo>
                    <a:pt x="4415885" y="647890"/>
                  </a:moveTo>
                  <a:lnTo>
                    <a:pt x="5063776" y="0"/>
                  </a:lnTo>
                  <a:lnTo>
                    <a:pt x="5209794" y="0"/>
                  </a:lnTo>
                  <a:lnTo>
                    <a:pt x="5138071" y="501872"/>
                  </a:lnTo>
                  <a:cubicBezTo>
                    <a:pt x="5134451" y="527114"/>
                    <a:pt x="5120926" y="543878"/>
                    <a:pt x="5097018" y="552736"/>
                  </a:cubicBezTo>
                  <a:cubicBezTo>
                    <a:pt x="4892421" y="628079"/>
                    <a:pt x="4680395" y="662369"/>
                    <a:pt x="4462939" y="666560"/>
                  </a:cubicBezTo>
                  <a:cubicBezTo>
                    <a:pt x="4444175" y="666940"/>
                    <a:pt x="4427697" y="659987"/>
                    <a:pt x="4415885" y="647890"/>
                  </a:cubicBezTo>
                  <a:close/>
                </a:path>
              </a:pathLst>
            </a:custGeom>
            <a:solidFill>
              <a:srgbClr val="2698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6295263" y="0"/>
                  </a:moveTo>
                  <a:lnTo>
                    <a:pt x="0" y="6295263"/>
                  </a:lnTo>
                  <a:lnTo>
                    <a:pt x="6295263" y="6295263"/>
                  </a:lnTo>
                  <a:lnTo>
                    <a:pt x="6295263" y="901256"/>
                  </a:lnTo>
                  <a:close/>
                </a:path>
              </a:pathLst>
            </a:custGeom>
            <a:solidFill>
              <a:srgbClr val="F0F9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4"/>
            <p:cNvSpPr/>
            <p:nvPr/>
          </p:nvSpPr>
          <p:spPr>
            <a:xfrm>
              <a:off x="96595" y="133468"/>
              <a:ext cx="6765281" cy="6728424"/>
            </a:xfrm>
            <a:custGeom>
              <a:avLst/>
              <a:gdLst/>
              <a:ahLst/>
              <a:cxnLst/>
              <a:rect l="l" t="t" r="r" b="b"/>
              <a:pathLst>
                <a:path w="6206680" h="6172866" extrusionOk="0">
                  <a:moveTo>
                    <a:pt x="39338" y="6172867"/>
                  </a:moveTo>
                  <a:lnTo>
                    <a:pt x="167545" y="6172867"/>
                  </a:lnTo>
                  <a:lnTo>
                    <a:pt x="64103" y="6069521"/>
                  </a:lnTo>
                  <a:lnTo>
                    <a:pt x="0" y="6133624"/>
                  </a:lnTo>
                  <a:lnTo>
                    <a:pt x="39338" y="6172867"/>
                  </a:lnTo>
                  <a:lnTo>
                    <a:pt x="39338" y="6172867"/>
                  </a:lnTo>
                  <a:close/>
                  <a:moveTo>
                    <a:pt x="617411" y="6172867"/>
                  </a:moveTo>
                  <a:lnTo>
                    <a:pt x="745617" y="6172867"/>
                  </a:lnTo>
                  <a:lnTo>
                    <a:pt x="353187" y="5780437"/>
                  </a:lnTo>
                  <a:cubicBezTo>
                    <a:pt x="331851" y="5801773"/>
                    <a:pt x="310420" y="5823109"/>
                    <a:pt x="289084" y="5844540"/>
                  </a:cubicBezTo>
                  <a:lnTo>
                    <a:pt x="617411" y="6172867"/>
                  </a:lnTo>
                  <a:lnTo>
                    <a:pt x="617411" y="6172867"/>
                  </a:lnTo>
                  <a:close/>
                  <a:moveTo>
                    <a:pt x="6206681" y="778859"/>
                  </a:moveTo>
                  <a:lnTo>
                    <a:pt x="6206681" y="650653"/>
                  </a:lnTo>
                  <a:lnTo>
                    <a:pt x="5845112" y="289084"/>
                  </a:lnTo>
                  <a:cubicBezTo>
                    <a:pt x="5823775" y="310420"/>
                    <a:pt x="5802344" y="331851"/>
                    <a:pt x="5781008" y="353187"/>
                  </a:cubicBezTo>
                  <a:lnTo>
                    <a:pt x="6206681" y="778859"/>
                  </a:lnTo>
                  <a:lnTo>
                    <a:pt x="6206681" y="778859"/>
                  </a:lnTo>
                  <a:close/>
                  <a:moveTo>
                    <a:pt x="6206681" y="200787"/>
                  </a:moveTo>
                  <a:lnTo>
                    <a:pt x="6206681" y="72580"/>
                  </a:lnTo>
                  <a:lnTo>
                    <a:pt x="6134100" y="0"/>
                  </a:lnTo>
                  <a:lnTo>
                    <a:pt x="6069997" y="64103"/>
                  </a:lnTo>
                  <a:lnTo>
                    <a:pt x="6206681" y="200787"/>
                  </a:lnTo>
                  <a:lnTo>
                    <a:pt x="6206681" y="200787"/>
                  </a:lnTo>
                  <a:close/>
                  <a:moveTo>
                    <a:pt x="578168" y="5555552"/>
                  </a:moveTo>
                  <a:cubicBezTo>
                    <a:pt x="599504" y="5534216"/>
                    <a:pt x="620840" y="5512784"/>
                    <a:pt x="642271" y="5491449"/>
                  </a:cubicBezTo>
                  <a:cubicBezTo>
                    <a:pt x="813149" y="5662327"/>
                    <a:pt x="984028" y="5833206"/>
                    <a:pt x="1155002" y="6004179"/>
                  </a:cubicBezTo>
                  <a:cubicBezTo>
                    <a:pt x="1133666" y="6025515"/>
                    <a:pt x="1112330" y="6046851"/>
                    <a:pt x="1090898" y="6068283"/>
                  </a:cubicBezTo>
                  <a:cubicBezTo>
                    <a:pt x="919925" y="5897309"/>
                    <a:pt x="749046" y="5726430"/>
                    <a:pt x="578168" y="5555552"/>
                  </a:cubicBezTo>
                  <a:lnTo>
                    <a:pt x="578168" y="5555552"/>
                  </a:lnTo>
                  <a:close/>
                  <a:moveTo>
                    <a:pt x="867156" y="5266468"/>
                  </a:moveTo>
                  <a:cubicBezTo>
                    <a:pt x="1038035" y="5437347"/>
                    <a:pt x="1209008" y="5608225"/>
                    <a:pt x="1379887" y="5779199"/>
                  </a:cubicBezTo>
                  <a:cubicBezTo>
                    <a:pt x="1401223" y="5757863"/>
                    <a:pt x="1422654" y="5736431"/>
                    <a:pt x="1443990" y="5715095"/>
                  </a:cubicBezTo>
                  <a:cubicBezTo>
                    <a:pt x="1273112" y="5544217"/>
                    <a:pt x="1102233" y="5373338"/>
                    <a:pt x="931259" y="5202365"/>
                  </a:cubicBezTo>
                  <a:cubicBezTo>
                    <a:pt x="909923" y="5223796"/>
                    <a:pt x="888587" y="5245132"/>
                    <a:pt x="867156" y="5266468"/>
                  </a:cubicBezTo>
                  <a:lnTo>
                    <a:pt x="867156" y="5266468"/>
                  </a:lnTo>
                  <a:close/>
                  <a:moveTo>
                    <a:pt x="1156240" y="4977479"/>
                  </a:moveTo>
                  <a:cubicBezTo>
                    <a:pt x="1177576" y="4956143"/>
                    <a:pt x="1199007" y="4934712"/>
                    <a:pt x="1220343" y="4913376"/>
                  </a:cubicBezTo>
                  <a:cubicBezTo>
                    <a:pt x="1391222" y="5084255"/>
                    <a:pt x="1562100" y="5255229"/>
                    <a:pt x="1733074" y="5426107"/>
                  </a:cubicBezTo>
                  <a:cubicBezTo>
                    <a:pt x="1711738" y="5447443"/>
                    <a:pt x="1690307" y="5468779"/>
                    <a:pt x="1668971" y="5490210"/>
                  </a:cubicBezTo>
                  <a:cubicBezTo>
                    <a:pt x="1498092" y="5319332"/>
                    <a:pt x="1327118" y="5148358"/>
                    <a:pt x="1156240" y="4977479"/>
                  </a:cubicBezTo>
                  <a:lnTo>
                    <a:pt x="1156240" y="4977479"/>
                  </a:lnTo>
                  <a:close/>
                  <a:moveTo>
                    <a:pt x="1445323" y="4688491"/>
                  </a:moveTo>
                  <a:cubicBezTo>
                    <a:pt x="1616202" y="4859370"/>
                    <a:pt x="1787176" y="5030343"/>
                    <a:pt x="1958054" y="5201221"/>
                  </a:cubicBezTo>
                  <a:cubicBezTo>
                    <a:pt x="1979390" y="5179886"/>
                    <a:pt x="2000822" y="5158550"/>
                    <a:pt x="2022158" y="5137118"/>
                  </a:cubicBezTo>
                  <a:cubicBezTo>
                    <a:pt x="1851279" y="4966240"/>
                    <a:pt x="1680305" y="4795266"/>
                    <a:pt x="1509427" y="4624388"/>
                  </a:cubicBezTo>
                  <a:cubicBezTo>
                    <a:pt x="1487996" y="4645724"/>
                    <a:pt x="1466660" y="4667060"/>
                    <a:pt x="1445323" y="4688491"/>
                  </a:cubicBezTo>
                  <a:lnTo>
                    <a:pt x="1445323" y="4688491"/>
                  </a:lnTo>
                  <a:close/>
                  <a:moveTo>
                    <a:pt x="1734312" y="4399407"/>
                  </a:moveTo>
                  <a:cubicBezTo>
                    <a:pt x="1755648" y="4378071"/>
                    <a:pt x="1776984" y="4356640"/>
                    <a:pt x="1798415" y="4335304"/>
                  </a:cubicBezTo>
                  <a:cubicBezTo>
                    <a:pt x="1969294" y="4506183"/>
                    <a:pt x="2140172" y="4677061"/>
                    <a:pt x="2311146" y="4848035"/>
                  </a:cubicBezTo>
                  <a:cubicBezTo>
                    <a:pt x="2289810" y="4869371"/>
                    <a:pt x="2268379" y="4890802"/>
                    <a:pt x="2247043" y="4912138"/>
                  </a:cubicBezTo>
                  <a:cubicBezTo>
                    <a:pt x="2076164" y="4741259"/>
                    <a:pt x="1905191" y="4570381"/>
                    <a:pt x="1734312" y="4399407"/>
                  </a:cubicBezTo>
                  <a:lnTo>
                    <a:pt x="1734312" y="4399407"/>
                  </a:lnTo>
                  <a:close/>
                  <a:moveTo>
                    <a:pt x="2023396" y="4110419"/>
                  </a:moveTo>
                  <a:cubicBezTo>
                    <a:pt x="2194274" y="4281392"/>
                    <a:pt x="2365248" y="4452271"/>
                    <a:pt x="2536127" y="4623150"/>
                  </a:cubicBezTo>
                  <a:cubicBezTo>
                    <a:pt x="2557463" y="4601814"/>
                    <a:pt x="2578799" y="4580382"/>
                    <a:pt x="2600230" y="4559046"/>
                  </a:cubicBezTo>
                  <a:cubicBezTo>
                    <a:pt x="2429351" y="4388168"/>
                    <a:pt x="2258378" y="4217289"/>
                    <a:pt x="2087499" y="4046315"/>
                  </a:cubicBezTo>
                  <a:cubicBezTo>
                    <a:pt x="2066068" y="4067651"/>
                    <a:pt x="2044732" y="4089083"/>
                    <a:pt x="2023396" y="4110419"/>
                  </a:cubicBezTo>
                  <a:lnTo>
                    <a:pt x="2023396" y="4110419"/>
                  </a:lnTo>
                  <a:close/>
                  <a:moveTo>
                    <a:pt x="2312384" y="3821430"/>
                  </a:moveTo>
                  <a:cubicBezTo>
                    <a:pt x="2333720" y="3800094"/>
                    <a:pt x="2355152" y="3778663"/>
                    <a:pt x="2376488" y="3757327"/>
                  </a:cubicBezTo>
                  <a:cubicBezTo>
                    <a:pt x="2547366" y="3928205"/>
                    <a:pt x="2718340" y="4099179"/>
                    <a:pt x="2889218" y="4270058"/>
                  </a:cubicBezTo>
                  <a:cubicBezTo>
                    <a:pt x="2867883" y="4291394"/>
                    <a:pt x="2846546" y="4312730"/>
                    <a:pt x="2825115" y="4334161"/>
                  </a:cubicBezTo>
                  <a:cubicBezTo>
                    <a:pt x="2654237" y="4163187"/>
                    <a:pt x="2483358" y="3992309"/>
                    <a:pt x="2312384" y="3821430"/>
                  </a:cubicBezTo>
                  <a:lnTo>
                    <a:pt x="2312384" y="3821430"/>
                  </a:lnTo>
                  <a:close/>
                  <a:moveTo>
                    <a:pt x="2601468" y="3532346"/>
                  </a:moveTo>
                  <a:cubicBezTo>
                    <a:pt x="2772442" y="3703225"/>
                    <a:pt x="2943320" y="3874103"/>
                    <a:pt x="3114199" y="4045077"/>
                  </a:cubicBezTo>
                  <a:cubicBezTo>
                    <a:pt x="3135535" y="4023741"/>
                    <a:pt x="3156966" y="4002310"/>
                    <a:pt x="3178302" y="3980974"/>
                  </a:cubicBezTo>
                  <a:cubicBezTo>
                    <a:pt x="3007424" y="3810095"/>
                    <a:pt x="2836545" y="3639217"/>
                    <a:pt x="2665571" y="3468243"/>
                  </a:cubicBezTo>
                  <a:cubicBezTo>
                    <a:pt x="2644235" y="3489674"/>
                    <a:pt x="2622804" y="3511010"/>
                    <a:pt x="2601468" y="3532346"/>
                  </a:cubicBezTo>
                  <a:lnTo>
                    <a:pt x="2601468" y="3532346"/>
                  </a:lnTo>
                  <a:close/>
                  <a:moveTo>
                    <a:pt x="2890552" y="3243358"/>
                  </a:moveTo>
                  <a:cubicBezTo>
                    <a:pt x="2911888" y="3222022"/>
                    <a:pt x="2933224" y="3200686"/>
                    <a:pt x="2954655" y="3179255"/>
                  </a:cubicBezTo>
                  <a:cubicBezTo>
                    <a:pt x="3125534" y="3350133"/>
                    <a:pt x="3296508" y="3521107"/>
                    <a:pt x="3467386" y="3691985"/>
                  </a:cubicBezTo>
                  <a:cubicBezTo>
                    <a:pt x="3446050" y="3713321"/>
                    <a:pt x="3424619" y="3734753"/>
                    <a:pt x="3403283" y="3756089"/>
                  </a:cubicBezTo>
                  <a:cubicBezTo>
                    <a:pt x="3232309" y="3585210"/>
                    <a:pt x="3061430" y="3414236"/>
                    <a:pt x="2890552" y="3243358"/>
                  </a:cubicBezTo>
                  <a:lnTo>
                    <a:pt x="2890552" y="3243358"/>
                  </a:lnTo>
                  <a:close/>
                  <a:moveTo>
                    <a:pt x="3179540" y="2954369"/>
                  </a:moveTo>
                  <a:cubicBezTo>
                    <a:pt x="3350419" y="3125248"/>
                    <a:pt x="3521393" y="3296222"/>
                    <a:pt x="3692271" y="3467100"/>
                  </a:cubicBezTo>
                  <a:cubicBezTo>
                    <a:pt x="3713607" y="3445764"/>
                    <a:pt x="3735038" y="3424333"/>
                    <a:pt x="3756375" y="3402997"/>
                  </a:cubicBezTo>
                  <a:cubicBezTo>
                    <a:pt x="3585496" y="3232118"/>
                    <a:pt x="3414522" y="3061145"/>
                    <a:pt x="3243644" y="2890266"/>
                  </a:cubicBezTo>
                  <a:cubicBezTo>
                    <a:pt x="3222308" y="2911602"/>
                    <a:pt x="3200971" y="2932938"/>
                    <a:pt x="3179540" y="2954369"/>
                  </a:cubicBezTo>
                  <a:lnTo>
                    <a:pt x="3179540" y="2954369"/>
                  </a:lnTo>
                  <a:close/>
                  <a:moveTo>
                    <a:pt x="3468624" y="2665286"/>
                  </a:moveTo>
                  <a:cubicBezTo>
                    <a:pt x="3489960" y="2643950"/>
                    <a:pt x="3511391" y="2622518"/>
                    <a:pt x="3532727" y="2601182"/>
                  </a:cubicBezTo>
                  <a:cubicBezTo>
                    <a:pt x="3703606" y="2772061"/>
                    <a:pt x="3874579" y="2942939"/>
                    <a:pt x="4045458" y="3113913"/>
                  </a:cubicBezTo>
                  <a:cubicBezTo>
                    <a:pt x="4024122" y="3135249"/>
                    <a:pt x="4002691" y="3156680"/>
                    <a:pt x="3981355" y="3178016"/>
                  </a:cubicBezTo>
                  <a:cubicBezTo>
                    <a:pt x="3810476" y="3007138"/>
                    <a:pt x="3639503" y="2836259"/>
                    <a:pt x="3468624" y="2665286"/>
                  </a:cubicBezTo>
                  <a:lnTo>
                    <a:pt x="3468624" y="2665286"/>
                  </a:lnTo>
                  <a:close/>
                  <a:moveTo>
                    <a:pt x="3757708" y="2376297"/>
                  </a:moveTo>
                  <a:cubicBezTo>
                    <a:pt x="3928586" y="2547176"/>
                    <a:pt x="4099465" y="2718149"/>
                    <a:pt x="4270439" y="2889028"/>
                  </a:cubicBezTo>
                  <a:cubicBezTo>
                    <a:pt x="4291775" y="2867692"/>
                    <a:pt x="4313111" y="2846356"/>
                    <a:pt x="4334542" y="2824925"/>
                  </a:cubicBezTo>
                  <a:cubicBezTo>
                    <a:pt x="4163663" y="2654046"/>
                    <a:pt x="3992785" y="2483072"/>
                    <a:pt x="3821811" y="2312194"/>
                  </a:cubicBezTo>
                  <a:cubicBezTo>
                    <a:pt x="3800380" y="2333530"/>
                    <a:pt x="3779044" y="2354961"/>
                    <a:pt x="3757708" y="2376297"/>
                  </a:cubicBezTo>
                  <a:lnTo>
                    <a:pt x="3757708" y="2376297"/>
                  </a:lnTo>
                  <a:close/>
                  <a:moveTo>
                    <a:pt x="4046696" y="2087309"/>
                  </a:moveTo>
                  <a:cubicBezTo>
                    <a:pt x="4068033" y="2065973"/>
                    <a:pt x="4089464" y="2044541"/>
                    <a:pt x="4110800" y="2023205"/>
                  </a:cubicBezTo>
                  <a:cubicBezTo>
                    <a:pt x="4281678" y="2194084"/>
                    <a:pt x="4452652" y="2365058"/>
                    <a:pt x="4623530" y="2535936"/>
                  </a:cubicBezTo>
                  <a:cubicBezTo>
                    <a:pt x="4602195" y="2557272"/>
                    <a:pt x="4580859" y="2578608"/>
                    <a:pt x="4559427" y="2600039"/>
                  </a:cubicBezTo>
                  <a:cubicBezTo>
                    <a:pt x="4388549" y="2429066"/>
                    <a:pt x="4217670" y="2258187"/>
                    <a:pt x="4046696" y="2087309"/>
                  </a:cubicBezTo>
                  <a:lnTo>
                    <a:pt x="4046696" y="2087309"/>
                  </a:lnTo>
                  <a:close/>
                  <a:moveTo>
                    <a:pt x="4335780" y="1798225"/>
                  </a:moveTo>
                  <a:cubicBezTo>
                    <a:pt x="4506659" y="1969103"/>
                    <a:pt x="4677537" y="2140077"/>
                    <a:pt x="4848511" y="2310956"/>
                  </a:cubicBezTo>
                  <a:cubicBezTo>
                    <a:pt x="4869847" y="2289620"/>
                    <a:pt x="4891278" y="2268188"/>
                    <a:pt x="4912614" y="2246852"/>
                  </a:cubicBezTo>
                  <a:cubicBezTo>
                    <a:pt x="4741736" y="2075974"/>
                    <a:pt x="4570762" y="1905000"/>
                    <a:pt x="4399884" y="1734122"/>
                  </a:cubicBezTo>
                  <a:cubicBezTo>
                    <a:pt x="4378452" y="1755553"/>
                    <a:pt x="4357116" y="1776889"/>
                    <a:pt x="4335780" y="1798225"/>
                  </a:cubicBezTo>
                  <a:lnTo>
                    <a:pt x="4335780" y="1798225"/>
                  </a:lnTo>
                  <a:close/>
                  <a:moveTo>
                    <a:pt x="4624864" y="1509236"/>
                  </a:moveTo>
                  <a:cubicBezTo>
                    <a:pt x="4646200" y="1487900"/>
                    <a:pt x="4667631" y="1466469"/>
                    <a:pt x="4688967" y="1445133"/>
                  </a:cubicBezTo>
                  <a:cubicBezTo>
                    <a:pt x="4859846" y="1616012"/>
                    <a:pt x="5030819" y="1786890"/>
                    <a:pt x="5201698" y="1957864"/>
                  </a:cubicBezTo>
                  <a:cubicBezTo>
                    <a:pt x="5180362" y="1979200"/>
                    <a:pt x="5158931" y="2000631"/>
                    <a:pt x="5137595" y="2021967"/>
                  </a:cubicBezTo>
                  <a:cubicBezTo>
                    <a:pt x="4966621" y="1851089"/>
                    <a:pt x="4795742" y="1680115"/>
                    <a:pt x="4624864" y="1509236"/>
                  </a:cubicBezTo>
                  <a:lnTo>
                    <a:pt x="4624864" y="1509236"/>
                  </a:lnTo>
                  <a:close/>
                  <a:moveTo>
                    <a:pt x="4913853" y="1220248"/>
                  </a:moveTo>
                  <a:cubicBezTo>
                    <a:pt x="5084731" y="1391126"/>
                    <a:pt x="5255705" y="1562100"/>
                    <a:pt x="5426583" y="1732978"/>
                  </a:cubicBezTo>
                  <a:cubicBezTo>
                    <a:pt x="5447919" y="1711643"/>
                    <a:pt x="5469351" y="1690211"/>
                    <a:pt x="5490686" y="1668875"/>
                  </a:cubicBezTo>
                  <a:cubicBezTo>
                    <a:pt x="5319808" y="1497997"/>
                    <a:pt x="5148834" y="1327023"/>
                    <a:pt x="4977956" y="1156145"/>
                  </a:cubicBezTo>
                  <a:cubicBezTo>
                    <a:pt x="4956620" y="1177481"/>
                    <a:pt x="4935284" y="1198817"/>
                    <a:pt x="4913853" y="1220248"/>
                  </a:cubicBezTo>
                  <a:lnTo>
                    <a:pt x="4913853" y="1220248"/>
                  </a:lnTo>
                  <a:close/>
                  <a:moveTo>
                    <a:pt x="5202936" y="931164"/>
                  </a:moveTo>
                  <a:cubicBezTo>
                    <a:pt x="5224273" y="909828"/>
                    <a:pt x="5245704" y="888397"/>
                    <a:pt x="5267040" y="867061"/>
                  </a:cubicBezTo>
                  <a:cubicBezTo>
                    <a:pt x="5437918" y="1037939"/>
                    <a:pt x="5608891" y="1208913"/>
                    <a:pt x="5779770" y="1379792"/>
                  </a:cubicBezTo>
                  <a:cubicBezTo>
                    <a:pt x="5758434" y="1401128"/>
                    <a:pt x="5737003" y="1422559"/>
                    <a:pt x="5715667" y="1443895"/>
                  </a:cubicBezTo>
                  <a:cubicBezTo>
                    <a:pt x="5544693" y="1273016"/>
                    <a:pt x="5373815" y="1102138"/>
                    <a:pt x="5202936" y="931164"/>
                  </a:cubicBezTo>
                  <a:lnTo>
                    <a:pt x="5202936" y="931164"/>
                  </a:lnTo>
                  <a:close/>
                  <a:moveTo>
                    <a:pt x="5491925" y="642175"/>
                  </a:moveTo>
                  <a:cubicBezTo>
                    <a:pt x="5513261" y="620840"/>
                    <a:pt x="5534692" y="599408"/>
                    <a:pt x="5556028" y="578072"/>
                  </a:cubicBezTo>
                  <a:cubicBezTo>
                    <a:pt x="5726906" y="748951"/>
                    <a:pt x="5897880" y="919829"/>
                    <a:pt x="6068759" y="1090803"/>
                  </a:cubicBezTo>
                  <a:cubicBezTo>
                    <a:pt x="6047423" y="1112139"/>
                    <a:pt x="6025992" y="1133570"/>
                    <a:pt x="6004656" y="1154906"/>
                  </a:cubicBezTo>
                  <a:cubicBezTo>
                    <a:pt x="5833777" y="984028"/>
                    <a:pt x="5662899" y="813054"/>
                    <a:pt x="5491925" y="642175"/>
                  </a:cubicBez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0"/>
                  </a:moveTo>
                  <a:lnTo>
                    <a:pt x="0" y="5127689"/>
                  </a:lnTo>
                  <a:lnTo>
                    <a:pt x="5127689" y="5127689"/>
                  </a:ln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120777"/>
                  </a:moveTo>
                  <a:lnTo>
                    <a:pt x="300133" y="5127689"/>
                  </a:lnTo>
                  <a:lnTo>
                    <a:pt x="0" y="5127689"/>
                  </a:lnTo>
                  <a:lnTo>
                    <a:pt x="5127689" y="0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4"/>
            <p:cNvSpPr/>
            <p:nvPr/>
          </p:nvSpPr>
          <p:spPr>
            <a:xfrm>
              <a:off x="4797131" y="2041891"/>
              <a:ext cx="2571475" cy="3463310"/>
            </a:xfrm>
            <a:custGeom>
              <a:avLst/>
              <a:gdLst/>
              <a:ahLst/>
              <a:cxnLst/>
              <a:rect l="l" t="t" r="r" b="b"/>
              <a:pathLst>
                <a:path w="2359151" h="3177349" extrusionOk="0">
                  <a:moveTo>
                    <a:pt x="1588675" y="0"/>
                  </a:moveTo>
                  <a:lnTo>
                    <a:pt x="2150364" y="232696"/>
                  </a:lnTo>
                  <a:lnTo>
                    <a:pt x="2359152" y="319183"/>
                  </a:lnTo>
                  <a:lnTo>
                    <a:pt x="2359152" y="2858167"/>
                  </a:lnTo>
                  <a:lnTo>
                    <a:pt x="2150364" y="2944654"/>
                  </a:lnTo>
                  <a:lnTo>
                    <a:pt x="1588675" y="3177350"/>
                  </a:lnTo>
                  <a:lnTo>
                    <a:pt x="1026986" y="2944654"/>
                  </a:lnTo>
                  <a:lnTo>
                    <a:pt x="465296" y="2712053"/>
                  </a:lnTo>
                  <a:lnTo>
                    <a:pt x="232696" y="2150364"/>
                  </a:lnTo>
                  <a:lnTo>
                    <a:pt x="0" y="1588675"/>
                  </a:lnTo>
                  <a:lnTo>
                    <a:pt x="232696" y="1026985"/>
                  </a:lnTo>
                  <a:lnTo>
                    <a:pt x="465296" y="465392"/>
                  </a:lnTo>
                  <a:lnTo>
                    <a:pt x="1026986" y="232696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0"/>
                  </a:moveTo>
                  <a:lnTo>
                    <a:pt x="2150364" y="232601"/>
                  </a:lnTo>
                  <a:lnTo>
                    <a:pt x="2400491" y="336233"/>
                  </a:lnTo>
                  <a:lnTo>
                    <a:pt x="2400491" y="2841022"/>
                  </a:lnTo>
                  <a:lnTo>
                    <a:pt x="2150364" y="2944654"/>
                  </a:lnTo>
                  <a:lnTo>
                    <a:pt x="1588675" y="3177254"/>
                  </a:lnTo>
                  <a:lnTo>
                    <a:pt x="1026985" y="2944654"/>
                  </a:lnTo>
                  <a:lnTo>
                    <a:pt x="465296" y="2711958"/>
                  </a:lnTo>
                  <a:lnTo>
                    <a:pt x="232696" y="2150269"/>
                  </a:lnTo>
                  <a:lnTo>
                    <a:pt x="0" y="1588580"/>
                  </a:lnTo>
                  <a:lnTo>
                    <a:pt x="232696" y="1026986"/>
                  </a:lnTo>
                  <a:lnTo>
                    <a:pt x="465296" y="465296"/>
                  </a:lnTo>
                  <a:lnTo>
                    <a:pt x="1026985" y="232601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3177254"/>
                  </a:moveTo>
                  <a:lnTo>
                    <a:pt x="1588675" y="1588580"/>
                  </a:lnTo>
                  <a:lnTo>
                    <a:pt x="0" y="1588580"/>
                  </a:lnTo>
                  <a:lnTo>
                    <a:pt x="465296" y="2711958"/>
                  </a:lnTo>
                  <a:lnTo>
                    <a:pt x="1588675" y="1588580"/>
                  </a:lnTo>
                  <a:lnTo>
                    <a:pt x="465296" y="465296"/>
                  </a:lnTo>
                  <a:lnTo>
                    <a:pt x="1588675" y="0"/>
                  </a:lnTo>
                  <a:lnTo>
                    <a:pt x="1588675" y="1588580"/>
                  </a:lnTo>
                  <a:lnTo>
                    <a:pt x="2400491" y="776764"/>
                  </a:lnTo>
                  <a:lnTo>
                    <a:pt x="2400491" y="1588580"/>
                  </a:lnTo>
                  <a:lnTo>
                    <a:pt x="1588675" y="1588580"/>
                  </a:lnTo>
                  <a:lnTo>
                    <a:pt x="2400491" y="2400491"/>
                  </a:lnTo>
                  <a:lnTo>
                    <a:pt x="2400491" y="28410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4"/>
            <p:cNvSpPr/>
            <p:nvPr/>
          </p:nvSpPr>
          <p:spPr>
            <a:xfrm>
              <a:off x="0" y="0"/>
              <a:ext cx="3585302" cy="4092890"/>
            </a:xfrm>
            <a:custGeom>
              <a:avLst/>
              <a:gdLst/>
              <a:ahLst/>
              <a:cxnLst/>
              <a:rect l="l" t="t" r="r" b="b"/>
              <a:pathLst>
                <a:path w="3289268" h="3754945" extrusionOk="0">
                  <a:moveTo>
                    <a:pt x="3018949" y="0"/>
                  </a:moveTo>
                  <a:lnTo>
                    <a:pt x="3289268" y="0"/>
                  </a:lnTo>
                  <a:lnTo>
                    <a:pt x="780002" y="1780508"/>
                  </a:lnTo>
                  <a:lnTo>
                    <a:pt x="3018949" y="0"/>
                  </a:lnTo>
                  <a:lnTo>
                    <a:pt x="3018949" y="0"/>
                  </a:lnTo>
                  <a:close/>
                  <a:moveTo>
                    <a:pt x="0" y="3754946"/>
                  </a:moveTo>
                  <a:lnTo>
                    <a:pt x="2892171" y="1108424"/>
                  </a:lnTo>
                  <a:lnTo>
                    <a:pt x="0" y="3280220"/>
                  </a:lnTo>
                  <a:lnTo>
                    <a:pt x="0" y="3754946"/>
                  </a:lnTo>
                  <a:lnTo>
                    <a:pt x="0" y="3754946"/>
                  </a:lnTo>
                  <a:close/>
                  <a:moveTo>
                    <a:pt x="0" y="972407"/>
                  </a:moveTo>
                  <a:lnTo>
                    <a:pt x="0" y="739997"/>
                  </a:lnTo>
                  <a:lnTo>
                    <a:pt x="686086" y="444437"/>
                  </a:lnTo>
                  <a:lnTo>
                    <a:pt x="0" y="972407"/>
                  </a:lnTo>
                  <a:close/>
                </a:path>
              </a:pathLst>
            </a:custGeom>
            <a:solidFill>
              <a:srgbClr val="ECF7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4"/>
            <p:cNvSpPr/>
            <p:nvPr/>
          </p:nvSpPr>
          <p:spPr>
            <a:xfrm>
              <a:off x="751679" y="1273191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9" y="492824"/>
                    <a:pt x="2201609" y="1100804"/>
                  </a:cubicBezTo>
                  <a:cubicBezTo>
                    <a:pt x="2201609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160" y="777812"/>
                    <a:pt x="516160" y="1100804"/>
                  </a:cubicBezTo>
                  <a:cubicBezTo>
                    <a:pt x="516160" y="1423702"/>
                    <a:pt x="777907" y="1685544"/>
                    <a:pt x="1100804" y="1685544"/>
                  </a:cubicBezTo>
                  <a:cubicBezTo>
                    <a:pt x="1423702" y="1685544"/>
                    <a:pt x="1685544" y="1423702"/>
                    <a:pt x="1685544" y="1100804"/>
                  </a:cubicBezTo>
                  <a:cubicBezTo>
                    <a:pt x="1685449" y="777812"/>
                    <a:pt x="1423702" y="516064"/>
                    <a:pt x="1100804" y="516064"/>
                  </a:cubicBez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4"/>
            <p:cNvSpPr/>
            <p:nvPr/>
          </p:nvSpPr>
          <p:spPr>
            <a:xfrm>
              <a:off x="1006462" y="1629244"/>
              <a:ext cx="2144972" cy="2043746"/>
            </a:xfrm>
            <a:custGeom>
              <a:avLst/>
              <a:gdLst/>
              <a:ahLst/>
              <a:cxnLst/>
              <a:rect l="l" t="t" r="r" b="b"/>
              <a:pathLst>
                <a:path w="1967864" h="1874996" extrusionOk="0">
                  <a:moveTo>
                    <a:pt x="1649539" y="0"/>
                  </a:moveTo>
                  <a:cubicBezTo>
                    <a:pt x="1846326" y="198882"/>
                    <a:pt x="1967865" y="472345"/>
                    <a:pt x="1967865" y="774192"/>
                  </a:cubicBezTo>
                  <a:cubicBezTo>
                    <a:pt x="1967865" y="1382173"/>
                    <a:pt x="1475041" y="1874996"/>
                    <a:pt x="867061" y="1874996"/>
                  </a:cubicBezTo>
                  <a:cubicBezTo>
                    <a:pt x="514922" y="1874996"/>
                    <a:pt x="201454" y="1709642"/>
                    <a:pt x="0" y="1452372"/>
                  </a:cubicBezTo>
                  <a:cubicBezTo>
                    <a:pt x="199549" y="1654016"/>
                    <a:pt x="476345" y="1778984"/>
                    <a:pt x="782479" y="1778984"/>
                  </a:cubicBezTo>
                  <a:cubicBezTo>
                    <a:pt x="1390460" y="1778984"/>
                    <a:pt x="1883283" y="1286161"/>
                    <a:pt x="1883283" y="678180"/>
                  </a:cubicBezTo>
                  <a:cubicBezTo>
                    <a:pt x="1883283" y="422338"/>
                    <a:pt x="1796034" y="186976"/>
                    <a:pt x="1649539" y="0"/>
                  </a:cubicBezTo>
                  <a:lnTo>
                    <a:pt x="1649539" y="0"/>
                  </a:lnTo>
                  <a:close/>
                  <a:moveTo>
                    <a:pt x="867156" y="189547"/>
                  </a:moveTo>
                  <a:cubicBezTo>
                    <a:pt x="1018794" y="189547"/>
                    <a:pt x="1157002" y="247269"/>
                    <a:pt x="1260824" y="341947"/>
                  </a:cubicBezTo>
                  <a:cubicBezTo>
                    <a:pt x="1155002" y="191643"/>
                    <a:pt x="980218" y="93535"/>
                    <a:pt x="782479" y="93535"/>
                  </a:cubicBezTo>
                  <a:cubicBezTo>
                    <a:pt x="459581" y="93535"/>
                    <a:pt x="197834" y="355283"/>
                    <a:pt x="197834" y="678275"/>
                  </a:cubicBezTo>
                  <a:cubicBezTo>
                    <a:pt x="197834" y="849535"/>
                    <a:pt x="271463" y="1003649"/>
                    <a:pt x="388811" y="1110520"/>
                  </a:cubicBezTo>
                  <a:cubicBezTo>
                    <a:pt x="321850" y="1015365"/>
                    <a:pt x="282511" y="899446"/>
                    <a:pt x="282511" y="774287"/>
                  </a:cubicBezTo>
                  <a:cubicBezTo>
                    <a:pt x="282416" y="451295"/>
                    <a:pt x="544258" y="189547"/>
                    <a:pt x="867156" y="189547"/>
                  </a:cubicBez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4"/>
            <p:cNvSpPr/>
            <p:nvPr/>
          </p:nvSpPr>
          <p:spPr>
            <a:xfrm>
              <a:off x="858661" y="1894391"/>
              <a:ext cx="226700" cy="799248"/>
            </a:xfrm>
            <a:custGeom>
              <a:avLst/>
              <a:gdLst/>
              <a:ahLst/>
              <a:cxnLst/>
              <a:rect l="l" t="t" r="r" b="b"/>
              <a:pathLst>
                <a:path w="207982" h="733255" extrusionOk="0">
                  <a:moveTo>
                    <a:pt x="189833" y="2879"/>
                  </a:moveTo>
                  <a:cubicBezTo>
                    <a:pt x="212503" y="14309"/>
                    <a:pt x="214122" y="56505"/>
                    <a:pt x="193643" y="97176"/>
                  </a:cubicBezTo>
                  <a:cubicBezTo>
                    <a:pt x="173069" y="137848"/>
                    <a:pt x="138113" y="161470"/>
                    <a:pt x="115443" y="150040"/>
                  </a:cubicBezTo>
                  <a:cubicBezTo>
                    <a:pt x="92869" y="138610"/>
                    <a:pt x="91154" y="96319"/>
                    <a:pt x="111633" y="55743"/>
                  </a:cubicBezTo>
                  <a:cubicBezTo>
                    <a:pt x="132112" y="15071"/>
                    <a:pt x="167164" y="-8551"/>
                    <a:pt x="189833" y="2879"/>
                  </a:cubicBezTo>
                  <a:lnTo>
                    <a:pt x="189833" y="2879"/>
                  </a:lnTo>
                  <a:close/>
                  <a:moveTo>
                    <a:pt x="97250" y="208809"/>
                  </a:moveTo>
                  <a:cubicBezTo>
                    <a:pt x="130969" y="208809"/>
                    <a:pt x="122111" y="332539"/>
                    <a:pt x="122111" y="477319"/>
                  </a:cubicBezTo>
                  <a:cubicBezTo>
                    <a:pt x="122111" y="622194"/>
                    <a:pt x="130969" y="733256"/>
                    <a:pt x="97250" y="733256"/>
                  </a:cubicBezTo>
                  <a:cubicBezTo>
                    <a:pt x="63532" y="733256"/>
                    <a:pt x="0" y="622099"/>
                    <a:pt x="0" y="477319"/>
                  </a:cubicBezTo>
                  <a:cubicBezTo>
                    <a:pt x="0" y="332539"/>
                    <a:pt x="63532" y="208809"/>
                    <a:pt x="97250" y="208809"/>
                  </a:cubicBezTo>
                  <a:close/>
                </a:path>
              </a:pathLst>
            </a:custGeom>
            <a:solidFill>
              <a:srgbClr val="FEEE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48" name="Google Shape;748;p24"/>
            <p:cNvGrpSpPr/>
            <p:nvPr/>
          </p:nvGrpSpPr>
          <p:grpSpPr>
            <a:xfrm>
              <a:off x="123" y="3736012"/>
              <a:ext cx="2658035" cy="3129087"/>
              <a:chOff x="2947987" y="3706938"/>
              <a:chExt cx="2437446" cy="2869406"/>
            </a:xfrm>
          </p:grpSpPr>
          <p:sp>
            <p:nvSpPr>
              <p:cNvPr id="749" name="Google Shape;749;p24"/>
              <p:cNvSpPr/>
              <p:nvPr/>
            </p:nvSpPr>
            <p:spPr>
              <a:xfrm>
                <a:off x="2947987" y="3706938"/>
                <a:ext cx="1319585" cy="2869406"/>
              </a:xfrm>
              <a:custGeom>
                <a:avLst/>
                <a:gdLst/>
                <a:ahLst/>
                <a:cxnLst/>
                <a:rect l="l" t="t" r="r" b="b"/>
                <a:pathLst>
                  <a:path w="1319585" h="2869406" extrusionOk="0">
                    <a:moveTo>
                      <a:pt x="0" y="1639729"/>
                    </a:moveTo>
                    <a:lnTo>
                      <a:pt x="346329" y="1757363"/>
                    </a:lnTo>
                    <a:lnTo>
                      <a:pt x="0" y="1444085"/>
                    </a:lnTo>
                    <a:lnTo>
                      <a:pt x="0" y="1262920"/>
                    </a:lnTo>
                    <a:cubicBezTo>
                      <a:pt x="143066" y="1037177"/>
                      <a:pt x="305372" y="828580"/>
                      <a:pt x="483775" y="638270"/>
                    </a:cubicBezTo>
                    <a:lnTo>
                      <a:pt x="796100" y="820769"/>
                    </a:lnTo>
                    <a:lnTo>
                      <a:pt x="590836" y="528161"/>
                    </a:lnTo>
                    <a:cubicBezTo>
                      <a:pt x="791051" y="329755"/>
                      <a:pt x="1009460" y="153162"/>
                      <a:pt x="1242060" y="0"/>
                    </a:cubicBezTo>
                    <a:cubicBezTo>
                      <a:pt x="1294924" y="272225"/>
                      <a:pt x="1321308" y="550640"/>
                      <a:pt x="1319498" y="831342"/>
                    </a:cubicBezTo>
                    <a:lnTo>
                      <a:pt x="957739" y="1039368"/>
                    </a:lnTo>
                    <a:lnTo>
                      <a:pt x="1311307" y="1068705"/>
                    </a:lnTo>
                    <a:cubicBezTo>
                      <a:pt x="1290161" y="1404652"/>
                      <a:pt x="1228344" y="1742218"/>
                      <a:pt x="1123093" y="2074736"/>
                    </a:cubicBezTo>
                    <a:lnTo>
                      <a:pt x="592836" y="2169795"/>
                    </a:lnTo>
                    <a:lnTo>
                      <a:pt x="1037558" y="2319147"/>
                    </a:lnTo>
                    <a:cubicBezTo>
                      <a:pt x="1021461" y="2360962"/>
                      <a:pt x="1004697" y="2402681"/>
                      <a:pt x="987171" y="2444306"/>
                    </a:cubicBezTo>
                    <a:cubicBezTo>
                      <a:pt x="925259" y="2591467"/>
                      <a:pt x="855917" y="2733199"/>
                      <a:pt x="779907" y="2869406"/>
                    </a:cubicBezTo>
                    <a:lnTo>
                      <a:pt x="0" y="2869406"/>
                    </a:lnTo>
                    <a:lnTo>
                      <a:pt x="0" y="1639729"/>
                    </a:lnTo>
                    <a:close/>
                  </a:path>
                </a:pathLst>
              </a:custGeom>
              <a:solidFill>
                <a:srgbClr val="497A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24"/>
              <p:cNvSpPr/>
              <p:nvPr/>
            </p:nvSpPr>
            <p:spPr>
              <a:xfrm>
                <a:off x="3093719" y="5291517"/>
                <a:ext cx="2291714" cy="1284732"/>
              </a:xfrm>
              <a:custGeom>
                <a:avLst/>
                <a:gdLst/>
                <a:ahLst/>
                <a:cxnLst/>
                <a:rect l="l" t="t" r="r" b="b"/>
                <a:pathLst>
                  <a:path w="2291714" h="1284732" extrusionOk="0">
                    <a:moveTo>
                      <a:pt x="27432" y="1284732"/>
                    </a:moveTo>
                    <a:lnTo>
                      <a:pt x="0" y="1195959"/>
                    </a:lnTo>
                    <a:cubicBezTo>
                      <a:pt x="151638" y="1009650"/>
                      <a:pt x="326422" y="837248"/>
                      <a:pt x="523685" y="683133"/>
                    </a:cubicBezTo>
                    <a:cubicBezTo>
                      <a:pt x="594265" y="627983"/>
                      <a:pt x="666369" y="576263"/>
                      <a:pt x="739902" y="527781"/>
                    </a:cubicBezTo>
                    <a:lnTo>
                      <a:pt x="1027938" y="846773"/>
                    </a:lnTo>
                    <a:lnTo>
                      <a:pt x="888683" y="435388"/>
                    </a:lnTo>
                    <a:cubicBezTo>
                      <a:pt x="1097947" y="312992"/>
                      <a:pt x="1316831" y="216313"/>
                      <a:pt x="1541145" y="144780"/>
                    </a:cubicBezTo>
                    <a:lnTo>
                      <a:pt x="1682877" y="385096"/>
                    </a:lnTo>
                    <a:lnTo>
                      <a:pt x="1654683" y="110871"/>
                    </a:lnTo>
                    <a:cubicBezTo>
                      <a:pt x="1864043" y="52483"/>
                      <a:pt x="2077498" y="15621"/>
                      <a:pt x="2291715" y="0"/>
                    </a:cubicBezTo>
                    <a:cubicBezTo>
                      <a:pt x="2225040" y="203168"/>
                      <a:pt x="2138077" y="400621"/>
                      <a:pt x="2031397" y="588931"/>
                    </a:cubicBezTo>
                    <a:lnTo>
                      <a:pt x="1709547" y="593027"/>
                    </a:lnTo>
                    <a:lnTo>
                      <a:pt x="1936623" y="745713"/>
                    </a:lnTo>
                    <a:cubicBezTo>
                      <a:pt x="1813179" y="937546"/>
                      <a:pt x="1668018" y="1118426"/>
                      <a:pt x="1501712" y="1284637"/>
                    </a:cubicBezTo>
                    <a:lnTo>
                      <a:pt x="1234821" y="1284637"/>
                    </a:lnTo>
                    <a:lnTo>
                      <a:pt x="1038892" y="1217105"/>
                    </a:lnTo>
                    <a:lnTo>
                      <a:pt x="1100233" y="1284637"/>
                    </a:lnTo>
                    <a:lnTo>
                      <a:pt x="27432" y="1284637"/>
                    </a:lnTo>
                    <a:close/>
                  </a:path>
                </a:pathLst>
              </a:custGeom>
              <a:solidFill>
                <a:srgbClr val="6097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1" name="Google Shape;751;p24"/>
            <p:cNvSpPr/>
            <p:nvPr/>
          </p:nvSpPr>
          <p:spPr>
            <a:xfrm flipH="1">
              <a:off x="0" y="-4144"/>
              <a:ext cx="12213796" cy="6862144"/>
            </a:xfrm>
            <a:custGeom>
              <a:avLst/>
              <a:gdLst/>
              <a:ahLst/>
              <a:cxnLst/>
              <a:rect l="l" t="t" r="r" b="b"/>
              <a:pathLst>
                <a:path w="7458807" h="4866769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6911045" y="261044"/>
                    <a:pt x="6318213" y="235819"/>
                  </a:cubicBezTo>
                  <a:cubicBezTo>
                    <a:pt x="5725381" y="210594"/>
                    <a:pt x="5344962" y="1230706"/>
                    <a:pt x="4677105" y="972150"/>
                  </a:cubicBezTo>
                  <a:cubicBezTo>
                    <a:pt x="4009248" y="713594"/>
                    <a:pt x="2979757" y="1053105"/>
                    <a:pt x="2998439" y="2035598"/>
                  </a:cubicBezTo>
                  <a:cubicBezTo>
                    <a:pt x="3017121" y="3018091"/>
                    <a:pt x="4076056" y="2896435"/>
                    <a:pt x="3902272" y="3619099"/>
                  </a:cubicBezTo>
                  <a:cubicBezTo>
                    <a:pt x="3728488" y="4341763"/>
                    <a:pt x="2490566" y="3998295"/>
                    <a:pt x="2155286" y="4206240"/>
                  </a:cubicBezTo>
                  <a:cubicBezTo>
                    <a:pt x="1820006" y="4414185"/>
                    <a:pt x="1933906" y="4691910"/>
                    <a:pt x="1890592" y="4866769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062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 userDrawn="1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 userDrawn="1"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18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91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 userDrawn="1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73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780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36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65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94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99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3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32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77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73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604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2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60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93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63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96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262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870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3/30/2025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2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3/30/2025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3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3/30/2025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71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3/30/2025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256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3/30/2025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02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963533" y="1530300"/>
            <a:ext cx="10290000" cy="45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-462133" y="2559833"/>
            <a:ext cx="1910800" cy="4032000"/>
          </a:xfrm>
          <a:custGeom>
            <a:avLst/>
            <a:gdLst/>
            <a:ahLst/>
            <a:cxnLst/>
            <a:rect l="l" t="t" r="r" b="b"/>
            <a:pathLst>
              <a:path w="57324" h="120960" extrusionOk="0">
                <a:moveTo>
                  <a:pt x="12023" y="0"/>
                </a:moveTo>
                <a:cubicBezTo>
                  <a:pt x="19047" y="0"/>
                  <a:pt x="27856" y="631"/>
                  <a:pt x="32169" y="6174"/>
                </a:cubicBezTo>
                <a:cubicBezTo>
                  <a:pt x="35842" y="10895"/>
                  <a:pt x="36219" y="22153"/>
                  <a:pt x="30544" y="24046"/>
                </a:cubicBezTo>
                <a:cubicBezTo>
                  <a:pt x="27254" y="25143"/>
                  <a:pt x="24971" y="15756"/>
                  <a:pt x="27945" y="13972"/>
                </a:cubicBezTo>
                <a:cubicBezTo>
                  <a:pt x="31763" y="11681"/>
                  <a:pt x="39054" y="14028"/>
                  <a:pt x="40618" y="18197"/>
                </a:cubicBezTo>
                <a:cubicBezTo>
                  <a:pt x="44716" y="29120"/>
                  <a:pt x="31924" y="40684"/>
                  <a:pt x="32819" y="52316"/>
                </a:cubicBezTo>
                <a:cubicBezTo>
                  <a:pt x="33460" y="60643"/>
                  <a:pt x="45111" y="63633"/>
                  <a:pt x="51016" y="69538"/>
                </a:cubicBezTo>
                <a:cubicBezTo>
                  <a:pt x="57363" y="75885"/>
                  <a:pt x="59368" y="88389"/>
                  <a:pt x="54915" y="96183"/>
                </a:cubicBezTo>
                <a:cubicBezTo>
                  <a:pt x="48317" y="107729"/>
                  <a:pt x="20773" y="97254"/>
                  <a:pt x="17547" y="110155"/>
                </a:cubicBezTo>
                <a:cubicBezTo>
                  <a:pt x="16475" y="114442"/>
                  <a:pt x="20944" y="120478"/>
                  <a:pt x="25345" y="120878"/>
                </a:cubicBezTo>
                <a:cubicBezTo>
                  <a:pt x="28969" y="121208"/>
                  <a:pt x="32359" y="115708"/>
                  <a:pt x="31844" y="112105"/>
                </a:cubicBezTo>
                <a:cubicBezTo>
                  <a:pt x="30274" y="101116"/>
                  <a:pt x="10531" y="98847"/>
                  <a:pt x="0" y="102357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9" name="Google Shape;19;p4"/>
          <p:cNvSpPr/>
          <p:nvPr/>
        </p:nvSpPr>
        <p:spPr>
          <a:xfrm>
            <a:off x="8712067" y="-126366"/>
            <a:ext cx="3715200" cy="3368567"/>
          </a:xfrm>
          <a:custGeom>
            <a:avLst/>
            <a:gdLst/>
            <a:ahLst/>
            <a:cxnLst/>
            <a:rect l="l" t="t" r="r" b="b"/>
            <a:pathLst>
              <a:path w="111456" h="101057" extrusionOk="0">
                <a:moveTo>
                  <a:pt x="111456" y="101057"/>
                </a:moveTo>
                <a:cubicBezTo>
                  <a:pt x="107963" y="97564"/>
                  <a:pt x="102886" y="95782"/>
                  <a:pt x="99758" y="91959"/>
                </a:cubicBezTo>
                <a:cubicBezTo>
                  <a:pt x="92204" y="82726"/>
                  <a:pt x="87085" y="70419"/>
                  <a:pt x="87085" y="58490"/>
                </a:cubicBezTo>
                <a:cubicBezTo>
                  <a:pt x="87085" y="55600"/>
                  <a:pt x="86556" y="51529"/>
                  <a:pt x="89034" y="50041"/>
                </a:cubicBezTo>
                <a:cubicBezTo>
                  <a:pt x="93566" y="47320"/>
                  <a:pt x="102445" y="56686"/>
                  <a:pt x="100083" y="61414"/>
                </a:cubicBezTo>
                <a:cubicBezTo>
                  <a:pt x="97662" y="66260"/>
                  <a:pt x="86791" y="62900"/>
                  <a:pt x="84160" y="58165"/>
                </a:cubicBezTo>
                <a:cubicBezTo>
                  <a:pt x="77566" y="46300"/>
                  <a:pt x="96024" y="27763"/>
                  <a:pt x="87085" y="17547"/>
                </a:cubicBezTo>
                <a:cubicBezTo>
                  <a:pt x="76523" y="5476"/>
                  <a:pt x="54986" y="14692"/>
                  <a:pt x="38993" y="15922"/>
                </a:cubicBezTo>
                <a:cubicBezTo>
                  <a:pt x="24995" y="16999"/>
                  <a:pt x="9927" y="9927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025854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7600" y="2526644"/>
            <a:ext cx="9814405" cy="11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4334" y="4794330"/>
            <a:ext cx="10087663" cy="117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426467" y="593367"/>
            <a:ext cx="98144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3487033" y="19319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3487033" y="2579663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3487033" y="40365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3487033" y="4884097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11797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6051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169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61682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 hasCustomPrompt="1"/>
          </p:nvPr>
        </p:nvSpPr>
        <p:spPr>
          <a:xfrm>
            <a:off x="2256467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" hasCustomPrompt="1"/>
          </p:nvPr>
        </p:nvSpPr>
        <p:spPr>
          <a:xfrm>
            <a:off x="5870188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3" hasCustomPrompt="1"/>
          </p:nvPr>
        </p:nvSpPr>
        <p:spPr>
          <a:xfrm>
            <a:off x="2256467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4" hasCustomPrompt="1"/>
          </p:nvPr>
        </p:nvSpPr>
        <p:spPr>
          <a:xfrm>
            <a:off x="5870188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62" name="Google Shape;62;p13"/>
          <p:cNvPicPr preferRelativeResize="0"/>
          <p:nvPr/>
        </p:nvPicPr>
        <p:blipFill rotWithShape="1">
          <a:blip r:embed="rId3">
            <a:alphaModFix/>
          </a:blip>
          <a:srcRect l="33" r="33693"/>
          <a:stretch/>
        </p:blipFill>
        <p:spPr>
          <a:xfrm>
            <a:off x="8651633" y="2470901"/>
            <a:ext cx="3746736" cy="451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/>
          <p:nvPr/>
        </p:nvSpPr>
        <p:spPr>
          <a:xfrm>
            <a:off x="7824795" y="1753702"/>
            <a:ext cx="4713567" cy="5280633"/>
          </a:xfrm>
          <a:custGeom>
            <a:avLst/>
            <a:gdLst/>
            <a:ahLst/>
            <a:cxnLst/>
            <a:rect l="l" t="t" r="r" b="b"/>
            <a:pathLst>
              <a:path w="141407" h="158419" extrusionOk="0">
                <a:moveTo>
                  <a:pt x="31736" y="158419"/>
                </a:moveTo>
                <a:cubicBezTo>
                  <a:pt x="34442" y="139445"/>
                  <a:pt x="32904" y="119185"/>
                  <a:pt x="26351" y="101174"/>
                </a:cubicBezTo>
                <a:cubicBezTo>
                  <a:pt x="23101" y="92240"/>
                  <a:pt x="8433" y="81768"/>
                  <a:pt x="1130" y="87855"/>
                </a:cubicBezTo>
                <a:cubicBezTo>
                  <a:pt x="-545" y="89251"/>
                  <a:pt x="-254" y="93397"/>
                  <a:pt x="1696" y="94373"/>
                </a:cubicBezTo>
                <a:cubicBezTo>
                  <a:pt x="4275" y="95663"/>
                  <a:pt x="8439" y="92654"/>
                  <a:pt x="9065" y="89839"/>
                </a:cubicBezTo>
                <a:cubicBezTo>
                  <a:pt x="10657" y="82679"/>
                  <a:pt x="8618" y="74578"/>
                  <a:pt x="11898" y="68018"/>
                </a:cubicBezTo>
                <a:cubicBezTo>
                  <a:pt x="15035" y="61744"/>
                  <a:pt x="23154" y="59088"/>
                  <a:pt x="26635" y="52998"/>
                </a:cubicBezTo>
                <a:cubicBezTo>
                  <a:pt x="29653" y="47718"/>
                  <a:pt x="33106" y="38677"/>
                  <a:pt x="39104" y="39679"/>
                </a:cubicBezTo>
                <a:cubicBezTo>
                  <a:pt x="41649" y="40104"/>
                  <a:pt x="43832" y="44749"/>
                  <a:pt x="42221" y="46764"/>
                </a:cubicBezTo>
                <a:cubicBezTo>
                  <a:pt x="41211" y="48027"/>
                  <a:pt x="38972" y="47723"/>
                  <a:pt x="37403" y="47331"/>
                </a:cubicBezTo>
                <a:cubicBezTo>
                  <a:pt x="33751" y="46418"/>
                  <a:pt x="33329" y="40266"/>
                  <a:pt x="34003" y="36562"/>
                </a:cubicBezTo>
                <a:cubicBezTo>
                  <a:pt x="35765" y="26875"/>
                  <a:pt x="48913" y="23698"/>
                  <a:pt x="56390" y="17291"/>
                </a:cubicBezTo>
                <a:cubicBezTo>
                  <a:pt x="61836" y="12624"/>
                  <a:pt x="64204" y="4672"/>
                  <a:pt x="70276" y="855"/>
                </a:cubicBezTo>
                <a:cubicBezTo>
                  <a:pt x="74572" y="-1845"/>
                  <a:pt x="81894" y="2550"/>
                  <a:pt x="84162" y="7089"/>
                </a:cubicBezTo>
                <a:cubicBezTo>
                  <a:pt x="85985" y="10737"/>
                  <a:pt x="85173" y="15343"/>
                  <a:pt x="86996" y="18992"/>
                </a:cubicBezTo>
                <a:cubicBezTo>
                  <a:pt x="89034" y="23070"/>
                  <a:pt x="93808" y="27208"/>
                  <a:pt x="98332" y="26643"/>
                </a:cubicBezTo>
                <a:cubicBezTo>
                  <a:pt x="103253" y="26029"/>
                  <a:pt x="109120" y="21937"/>
                  <a:pt x="109667" y="17008"/>
                </a:cubicBezTo>
                <a:cubicBezTo>
                  <a:pt x="110134" y="12800"/>
                  <a:pt x="104727" y="4095"/>
                  <a:pt x="101733" y="7089"/>
                </a:cubicBezTo>
                <a:cubicBezTo>
                  <a:pt x="96933" y="11889"/>
                  <a:pt x="105754" y="25125"/>
                  <a:pt x="112501" y="24376"/>
                </a:cubicBezTo>
                <a:cubicBezTo>
                  <a:pt x="121518" y="23376"/>
                  <a:pt x="125641" y="11432"/>
                  <a:pt x="133755" y="7373"/>
                </a:cubicBezTo>
                <a:cubicBezTo>
                  <a:pt x="136042" y="6229"/>
                  <a:pt x="138849" y="7940"/>
                  <a:pt x="141407" y="794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64" name="Google Shape;64;p13"/>
          <p:cNvSpPr txBox="1">
            <a:spLocks noGrp="1"/>
          </p:cNvSpPr>
          <p:nvPr>
            <p:ph type="subTitle" idx="1"/>
          </p:nvPr>
        </p:nvSpPr>
        <p:spPr>
          <a:xfrm>
            <a:off x="1363067" y="3001933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5"/>
          </p:nvPr>
        </p:nvSpPr>
        <p:spPr>
          <a:xfrm>
            <a:off x="1363067" y="5176067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6"/>
          </p:nvPr>
        </p:nvSpPr>
        <p:spPr>
          <a:xfrm>
            <a:off x="950967" y="593367"/>
            <a:ext cx="858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7"/>
          </p:nvPr>
        </p:nvSpPr>
        <p:spPr>
          <a:xfrm>
            <a:off x="1363067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8"/>
          </p:nvPr>
        </p:nvSpPr>
        <p:spPr>
          <a:xfrm>
            <a:off x="1363067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9"/>
          </p:nvPr>
        </p:nvSpPr>
        <p:spPr>
          <a:xfrm>
            <a:off x="4974388" y="3001933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13"/>
          </p:nvPr>
        </p:nvSpPr>
        <p:spPr>
          <a:xfrm>
            <a:off x="4974388" y="5176067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4"/>
          </p:nvPr>
        </p:nvSpPr>
        <p:spPr>
          <a:xfrm>
            <a:off x="4976788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5"/>
          </p:nvPr>
        </p:nvSpPr>
        <p:spPr>
          <a:xfrm>
            <a:off x="4976788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47422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25"/>
          <p:cNvGrpSpPr/>
          <p:nvPr/>
        </p:nvGrpSpPr>
        <p:grpSpPr>
          <a:xfrm>
            <a:off x="10131507" y="133173"/>
            <a:ext cx="2123184" cy="7294947"/>
            <a:chOff x="7598630" y="99880"/>
            <a:chExt cx="1592388" cy="5471210"/>
          </a:xfrm>
        </p:grpSpPr>
        <p:pic>
          <p:nvPicPr>
            <p:cNvPr id="164" name="Google Shape;164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05426" y="288128"/>
              <a:ext cx="509850" cy="51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22753">
              <a:off x="8074150" y="167650"/>
              <a:ext cx="810775" cy="152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36110" y="1368953"/>
              <a:ext cx="886850" cy="966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3802046">
              <a:off x="7776708" y="2278402"/>
              <a:ext cx="594884" cy="582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2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99749" y="2419350"/>
              <a:ext cx="886852" cy="1272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2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923550" y="3616250"/>
              <a:ext cx="878025" cy="951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2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756290">
              <a:off x="7773948" y="4292600"/>
              <a:ext cx="1241752" cy="1041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2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23554" y="4601234"/>
              <a:ext cx="422250" cy="4241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2" name="Google Shape;172;p25"/>
          <p:cNvSpPr/>
          <p:nvPr/>
        </p:nvSpPr>
        <p:spPr>
          <a:xfrm rot="-163006">
            <a:off x="9277235" y="-108370"/>
            <a:ext cx="1059359" cy="7223940"/>
          </a:xfrm>
          <a:custGeom>
            <a:avLst/>
            <a:gdLst/>
            <a:ahLst/>
            <a:cxnLst/>
            <a:rect l="l" t="t" r="r" b="b"/>
            <a:pathLst>
              <a:path w="31780" h="216713" extrusionOk="0">
                <a:moveTo>
                  <a:pt x="22318" y="0"/>
                </a:moveTo>
                <a:cubicBezTo>
                  <a:pt x="11825" y="8393"/>
                  <a:pt x="3475" y="25253"/>
                  <a:pt x="8298" y="37795"/>
                </a:cubicBezTo>
                <a:cubicBezTo>
                  <a:pt x="10275" y="42935"/>
                  <a:pt x="17171" y="46805"/>
                  <a:pt x="22623" y="46025"/>
                </a:cubicBezTo>
                <a:cubicBezTo>
                  <a:pt x="26750" y="45435"/>
                  <a:pt x="33827" y="40084"/>
                  <a:pt x="31158" y="36881"/>
                </a:cubicBezTo>
                <a:cubicBezTo>
                  <a:pt x="28553" y="33755"/>
                  <a:pt x="21843" y="34613"/>
                  <a:pt x="18966" y="37490"/>
                </a:cubicBezTo>
                <a:cubicBezTo>
                  <a:pt x="16091" y="40365"/>
                  <a:pt x="15910" y="45322"/>
                  <a:pt x="16222" y="49377"/>
                </a:cubicBezTo>
                <a:cubicBezTo>
                  <a:pt x="16964" y="59020"/>
                  <a:pt x="30397" y="64454"/>
                  <a:pt x="31462" y="74066"/>
                </a:cubicBezTo>
                <a:cubicBezTo>
                  <a:pt x="32778" y="85945"/>
                  <a:pt x="16997" y="94473"/>
                  <a:pt x="15918" y="106375"/>
                </a:cubicBezTo>
                <a:cubicBezTo>
                  <a:pt x="14494" y="122083"/>
                  <a:pt x="30933" y="136577"/>
                  <a:pt x="28110" y="152095"/>
                </a:cubicBezTo>
                <a:cubicBezTo>
                  <a:pt x="27569" y="155067"/>
                  <a:pt x="24394" y="157763"/>
                  <a:pt x="21404" y="158191"/>
                </a:cubicBezTo>
                <a:cubicBezTo>
                  <a:pt x="17385" y="158766"/>
                  <a:pt x="11490" y="155825"/>
                  <a:pt x="11041" y="151790"/>
                </a:cubicBezTo>
                <a:cubicBezTo>
                  <a:pt x="10640" y="148186"/>
                  <a:pt x="10610" y="143686"/>
                  <a:pt x="13174" y="141122"/>
                </a:cubicBezTo>
                <a:cubicBezTo>
                  <a:pt x="17025" y="137271"/>
                  <a:pt x="25744" y="139462"/>
                  <a:pt x="29329" y="143561"/>
                </a:cubicBezTo>
                <a:cubicBezTo>
                  <a:pt x="33475" y="148301"/>
                  <a:pt x="30756" y="158054"/>
                  <a:pt x="25976" y="162153"/>
                </a:cubicBezTo>
                <a:cubicBezTo>
                  <a:pt x="20207" y="167100"/>
                  <a:pt x="10724" y="167352"/>
                  <a:pt x="6164" y="173431"/>
                </a:cubicBezTo>
                <a:cubicBezTo>
                  <a:pt x="40" y="181595"/>
                  <a:pt x="-1018" y="193598"/>
                  <a:pt x="982" y="203606"/>
                </a:cubicBezTo>
                <a:cubicBezTo>
                  <a:pt x="1935" y="208374"/>
                  <a:pt x="5845" y="212100"/>
                  <a:pt x="7383" y="21671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979891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26"/>
          <p:cNvGrpSpPr/>
          <p:nvPr/>
        </p:nvGrpSpPr>
        <p:grpSpPr>
          <a:xfrm>
            <a:off x="-579367" y="3506421"/>
            <a:ext cx="13432600" cy="4456779"/>
            <a:chOff x="-434525" y="2629816"/>
            <a:chExt cx="10074450" cy="3342584"/>
          </a:xfrm>
        </p:grpSpPr>
        <p:pic>
          <p:nvPicPr>
            <p:cNvPr id="175" name="Google Shape;175;p26"/>
            <p:cNvPicPr preferRelativeResize="0"/>
            <p:nvPr/>
          </p:nvPicPr>
          <p:blipFill rotWithShape="1">
            <a:blip r:embed="rId2">
              <a:alphaModFix/>
            </a:blip>
            <a:srcRect l="79" r="79"/>
            <a:stretch/>
          </p:blipFill>
          <p:spPr>
            <a:xfrm>
              <a:off x="6252554" y="36880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26"/>
            <p:cNvPicPr preferRelativeResize="0"/>
            <p:nvPr/>
          </p:nvPicPr>
          <p:blipFill rotWithShape="1">
            <a:blip r:embed="rId3">
              <a:alphaModFix/>
            </a:blip>
            <a:srcRect l="367" r="377"/>
            <a:stretch/>
          </p:blipFill>
          <p:spPr>
            <a:xfrm>
              <a:off x="111488" y="46945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26"/>
            <p:cNvPicPr preferRelativeResize="0"/>
            <p:nvPr/>
          </p:nvPicPr>
          <p:blipFill rotWithShape="1">
            <a:blip r:embed="rId4">
              <a:alphaModFix/>
            </a:blip>
            <a:srcRect t="59" b="49"/>
            <a:stretch/>
          </p:blipFill>
          <p:spPr>
            <a:xfrm>
              <a:off x="1899200" y="4163694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26"/>
            <p:cNvPicPr preferRelativeResize="0"/>
            <p:nvPr/>
          </p:nvPicPr>
          <p:blipFill rotWithShape="1">
            <a:blip r:embed="rId5">
              <a:alphaModFix/>
            </a:blip>
            <a:srcRect l="129" r="129"/>
            <a:stretch/>
          </p:blipFill>
          <p:spPr>
            <a:xfrm>
              <a:off x="1812237" y="4306684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26"/>
            <p:cNvPicPr preferRelativeResize="0"/>
            <p:nvPr/>
          </p:nvPicPr>
          <p:blipFill rotWithShape="1">
            <a:blip r:embed="rId6">
              <a:alphaModFix/>
            </a:blip>
            <a:srcRect t="19" b="19"/>
            <a:stretch/>
          </p:blipFill>
          <p:spPr>
            <a:xfrm>
              <a:off x="6340926" y="41249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26"/>
            <p:cNvPicPr preferRelativeResize="0"/>
            <p:nvPr/>
          </p:nvPicPr>
          <p:blipFill rotWithShape="1">
            <a:blip r:embed="rId7">
              <a:alphaModFix/>
            </a:blip>
            <a:srcRect l="69" r="69"/>
            <a:stretch/>
          </p:blipFill>
          <p:spPr>
            <a:xfrm rot="955502">
              <a:off x="330810" y="40325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2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625989">
              <a:off x="7690167" y="4316631"/>
              <a:ext cx="611368" cy="598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Google Shape;182;p26"/>
            <p:cNvSpPr/>
            <p:nvPr/>
          </p:nvSpPr>
          <p:spPr>
            <a:xfrm>
              <a:off x="-434525" y="2629816"/>
              <a:ext cx="10074450" cy="3009775"/>
            </a:xfrm>
            <a:custGeom>
              <a:avLst/>
              <a:gdLst/>
              <a:ahLst/>
              <a:cxnLst/>
              <a:rect l="l" t="t" r="r" b="b"/>
              <a:pathLst>
                <a:path w="402978" h="120391" extrusionOk="0">
                  <a:moveTo>
                    <a:pt x="0" y="58794"/>
                  </a:moveTo>
                  <a:cubicBezTo>
                    <a:pt x="2961" y="44002"/>
                    <a:pt x="26908" y="40538"/>
                    <a:pt x="41941" y="41791"/>
                  </a:cubicBezTo>
                  <a:cubicBezTo>
                    <a:pt x="54606" y="42847"/>
                    <a:pt x="69748" y="46014"/>
                    <a:pt x="79915" y="38390"/>
                  </a:cubicBezTo>
                  <a:cubicBezTo>
                    <a:pt x="82822" y="36210"/>
                    <a:pt x="85896" y="32281"/>
                    <a:pt x="85016" y="28755"/>
                  </a:cubicBezTo>
                  <a:cubicBezTo>
                    <a:pt x="84047" y="24871"/>
                    <a:pt x="77564" y="23817"/>
                    <a:pt x="73681" y="24788"/>
                  </a:cubicBezTo>
                  <a:cubicBezTo>
                    <a:pt x="66025" y="26703"/>
                    <a:pt x="65619" y="40967"/>
                    <a:pt x="69147" y="48026"/>
                  </a:cubicBezTo>
                  <a:cubicBezTo>
                    <a:pt x="71712" y="53157"/>
                    <a:pt x="80452" y="55692"/>
                    <a:pt x="85583" y="53127"/>
                  </a:cubicBezTo>
                  <a:cubicBezTo>
                    <a:pt x="92104" y="49868"/>
                    <a:pt x="97371" y="44098"/>
                    <a:pt x="104287" y="41791"/>
                  </a:cubicBezTo>
                  <a:cubicBezTo>
                    <a:pt x="108562" y="40365"/>
                    <a:pt x="111873" y="46658"/>
                    <a:pt x="115622" y="49159"/>
                  </a:cubicBezTo>
                  <a:cubicBezTo>
                    <a:pt x="119321" y="51627"/>
                    <a:pt x="124439" y="50586"/>
                    <a:pt x="128658" y="51993"/>
                  </a:cubicBezTo>
                  <a:cubicBezTo>
                    <a:pt x="139343" y="55556"/>
                    <a:pt x="133730" y="75202"/>
                    <a:pt x="141694" y="83166"/>
                  </a:cubicBezTo>
                  <a:cubicBezTo>
                    <a:pt x="151373" y="92845"/>
                    <a:pt x="168847" y="89742"/>
                    <a:pt x="180235" y="97335"/>
                  </a:cubicBezTo>
                  <a:cubicBezTo>
                    <a:pt x="184739" y="100338"/>
                    <a:pt x="189484" y="106253"/>
                    <a:pt x="188170" y="111505"/>
                  </a:cubicBezTo>
                  <a:cubicBezTo>
                    <a:pt x="186987" y="116235"/>
                    <a:pt x="180893" y="121546"/>
                    <a:pt x="176267" y="120006"/>
                  </a:cubicBezTo>
                  <a:cubicBezTo>
                    <a:pt x="170699" y="118152"/>
                    <a:pt x="173251" y="106586"/>
                    <a:pt x="177401" y="102436"/>
                  </a:cubicBezTo>
                  <a:cubicBezTo>
                    <a:pt x="181921" y="97916"/>
                    <a:pt x="189209" y="97105"/>
                    <a:pt x="195538" y="96202"/>
                  </a:cubicBezTo>
                  <a:cubicBezTo>
                    <a:pt x="206411" y="94651"/>
                    <a:pt x="214240" y="108783"/>
                    <a:pt x="225010" y="110938"/>
                  </a:cubicBezTo>
                  <a:cubicBezTo>
                    <a:pt x="233475" y="112632"/>
                    <a:pt x="243634" y="107641"/>
                    <a:pt x="248815" y="100736"/>
                  </a:cubicBezTo>
                  <a:cubicBezTo>
                    <a:pt x="254802" y="92757"/>
                    <a:pt x="255297" y="81510"/>
                    <a:pt x="261284" y="73531"/>
                  </a:cubicBezTo>
                  <a:cubicBezTo>
                    <a:pt x="268988" y="63264"/>
                    <a:pt x="277281" y="50986"/>
                    <a:pt x="289623" y="47459"/>
                  </a:cubicBezTo>
                  <a:cubicBezTo>
                    <a:pt x="304247" y="43280"/>
                    <a:pt x="324210" y="41805"/>
                    <a:pt x="334965" y="52560"/>
                  </a:cubicBezTo>
                  <a:cubicBezTo>
                    <a:pt x="336404" y="53999"/>
                    <a:pt x="338361" y="56535"/>
                    <a:pt x="337232" y="58228"/>
                  </a:cubicBezTo>
                  <a:cubicBezTo>
                    <a:pt x="335765" y="60429"/>
                    <a:pt x="331565" y="59589"/>
                    <a:pt x="329297" y="58228"/>
                  </a:cubicBezTo>
                  <a:cubicBezTo>
                    <a:pt x="324102" y="55112"/>
                    <a:pt x="325586" y="43727"/>
                    <a:pt x="330431" y="40091"/>
                  </a:cubicBezTo>
                  <a:cubicBezTo>
                    <a:pt x="336464" y="35564"/>
                    <a:pt x="345367" y="36114"/>
                    <a:pt x="351401" y="31589"/>
                  </a:cubicBezTo>
                  <a:cubicBezTo>
                    <a:pt x="359748" y="25329"/>
                    <a:pt x="359690" y="11469"/>
                    <a:pt x="367838" y="4951"/>
                  </a:cubicBezTo>
                  <a:cubicBezTo>
                    <a:pt x="377004" y="-2381"/>
                    <a:pt x="394678" y="-1082"/>
                    <a:pt x="402978" y="721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7210773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69264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05267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963533" y="1530300"/>
            <a:ext cx="10290000" cy="45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-462133" y="2559833"/>
            <a:ext cx="1910800" cy="4032000"/>
          </a:xfrm>
          <a:custGeom>
            <a:avLst/>
            <a:gdLst/>
            <a:ahLst/>
            <a:cxnLst/>
            <a:rect l="l" t="t" r="r" b="b"/>
            <a:pathLst>
              <a:path w="57324" h="120960" extrusionOk="0">
                <a:moveTo>
                  <a:pt x="12023" y="0"/>
                </a:moveTo>
                <a:cubicBezTo>
                  <a:pt x="19047" y="0"/>
                  <a:pt x="27856" y="631"/>
                  <a:pt x="32169" y="6174"/>
                </a:cubicBezTo>
                <a:cubicBezTo>
                  <a:pt x="35842" y="10895"/>
                  <a:pt x="36219" y="22153"/>
                  <a:pt x="30544" y="24046"/>
                </a:cubicBezTo>
                <a:cubicBezTo>
                  <a:pt x="27254" y="25143"/>
                  <a:pt x="24971" y="15756"/>
                  <a:pt x="27945" y="13972"/>
                </a:cubicBezTo>
                <a:cubicBezTo>
                  <a:pt x="31763" y="11681"/>
                  <a:pt x="39054" y="14028"/>
                  <a:pt x="40618" y="18197"/>
                </a:cubicBezTo>
                <a:cubicBezTo>
                  <a:pt x="44716" y="29120"/>
                  <a:pt x="31924" y="40684"/>
                  <a:pt x="32819" y="52316"/>
                </a:cubicBezTo>
                <a:cubicBezTo>
                  <a:pt x="33460" y="60643"/>
                  <a:pt x="45111" y="63633"/>
                  <a:pt x="51016" y="69538"/>
                </a:cubicBezTo>
                <a:cubicBezTo>
                  <a:pt x="57363" y="75885"/>
                  <a:pt x="59368" y="88389"/>
                  <a:pt x="54915" y="96183"/>
                </a:cubicBezTo>
                <a:cubicBezTo>
                  <a:pt x="48317" y="107729"/>
                  <a:pt x="20773" y="97254"/>
                  <a:pt x="17547" y="110155"/>
                </a:cubicBezTo>
                <a:cubicBezTo>
                  <a:pt x="16475" y="114442"/>
                  <a:pt x="20944" y="120478"/>
                  <a:pt x="25345" y="120878"/>
                </a:cubicBezTo>
                <a:cubicBezTo>
                  <a:pt x="28969" y="121208"/>
                  <a:pt x="32359" y="115708"/>
                  <a:pt x="31844" y="112105"/>
                </a:cubicBezTo>
                <a:cubicBezTo>
                  <a:pt x="30274" y="101116"/>
                  <a:pt x="10531" y="98847"/>
                  <a:pt x="0" y="102357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9" name="Google Shape;19;p4"/>
          <p:cNvSpPr/>
          <p:nvPr/>
        </p:nvSpPr>
        <p:spPr>
          <a:xfrm>
            <a:off x="8712067" y="-126366"/>
            <a:ext cx="3715200" cy="3368567"/>
          </a:xfrm>
          <a:custGeom>
            <a:avLst/>
            <a:gdLst/>
            <a:ahLst/>
            <a:cxnLst/>
            <a:rect l="l" t="t" r="r" b="b"/>
            <a:pathLst>
              <a:path w="111456" h="101057" extrusionOk="0">
                <a:moveTo>
                  <a:pt x="111456" y="101057"/>
                </a:moveTo>
                <a:cubicBezTo>
                  <a:pt x="107963" y="97564"/>
                  <a:pt x="102886" y="95782"/>
                  <a:pt x="99758" y="91959"/>
                </a:cubicBezTo>
                <a:cubicBezTo>
                  <a:pt x="92204" y="82726"/>
                  <a:pt x="87085" y="70419"/>
                  <a:pt x="87085" y="58490"/>
                </a:cubicBezTo>
                <a:cubicBezTo>
                  <a:pt x="87085" y="55600"/>
                  <a:pt x="86556" y="51529"/>
                  <a:pt x="89034" y="50041"/>
                </a:cubicBezTo>
                <a:cubicBezTo>
                  <a:pt x="93566" y="47320"/>
                  <a:pt x="102445" y="56686"/>
                  <a:pt x="100083" y="61414"/>
                </a:cubicBezTo>
                <a:cubicBezTo>
                  <a:pt x="97662" y="66260"/>
                  <a:pt x="86791" y="62900"/>
                  <a:pt x="84160" y="58165"/>
                </a:cubicBezTo>
                <a:cubicBezTo>
                  <a:pt x="77566" y="46300"/>
                  <a:pt x="96024" y="27763"/>
                  <a:pt x="87085" y="17547"/>
                </a:cubicBezTo>
                <a:cubicBezTo>
                  <a:pt x="76523" y="5476"/>
                  <a:pt x="54986" y="14692"/>
                  <a:pt x="38993" y="15922"/>
                </a:cubicBezTo>
                <a:cubicBezTo>
                  <a:pt x="24995" y="16999"/>
                  <a:pt x="9927" y="9927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25737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7600" y="2526644"/>
            <a:ext cx="9814405" cy="11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4334" y="4794330"/>
            <a:ext cx="10087663" cy="117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426467" y="593367"/>
            <a:ext cx="98144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3487033" y="19319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3487033" y="2579663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3487033" y="40365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3487033" y="4884097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48642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5692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4910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82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 hasCustomPrompt="1"/>
          </p:nvPr>
        </p:nvSpPr>
        <p:spPr>
          <a:xfrm>
            <a:off x="2256467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" hasCustomPrompt="1"/>
          </p:nvPr>
        </p:nvSpPr>
        <p:spPr>
          <a:xfrm>
            <a:off x="5870188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3" hasCustomPrompt="1"/>
          </p:nvPr>
        </p:nvSpPr>
        <p:spPr>
          <a:xfrm>
            <a:off x="2256467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4" hasCustomPrompt="1"/>
          </p:nvPr>
        </p:nvSpPr>
        <p:spPr>
          <a:xfrm>
            <a:off x="5870188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62" name="Google Shape;62;p13"/>
          <p:cNvPicPr preferRelativeResize="0"/>
          <p:nvPr/>
        </p:nvPicPr>
        <p:blipFill rotWithShape="1">
          <a:blip r:embed="rId3">
            <a:alphaModFix/>
          </a:blip>
          <a:srcRect l="33" r="33693"/>
          <a:stretch/>
        </p:blipFill>
        <p:spPr>
          <a:xfrm>
            <a:off x="8651633" y="2470901"/>
            <a:ext cx="3746736" cy="451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/>
          <p:nvPr/>
        </p:nvSpPr>
        <p:spPr>
          <a:xfrm>
            <a:off x="7824795" y="1753702"/>
            <a:ext cx="4713567" cy="5280633"/>
          </a:xfrm>
          <a:custGeom>
            <a:avLst/>
            <a:gdLst/>
            <a:ahLst/>
            <a:cxnLst/>
            <a:rect l="l" t="t" r="r" b="b"/>
            <a:pathLst>
              <a:path w="141407" h="158419" extrusionOk="0">
                <a:moveTo>
                  <a:pt x="31736" y="158419"/>
                </a:moveTo>
                <a:cubicBezTo>
                  <a:pt x="34442" y="139445"/>
                  <a:pt x="32904" y="119185"/>
                  <a:pt x="26351" y="101174"/>
                </a:cubicBezTo>
                <a:cubicBezTo>
                  <a:pt x="23101" y="92240"/>
                  <a:pt x="8433" y="81768"/>
                  <a:pt x="1130" y="87855"/>
                </a:cubicBezTo>
                <a:cubicBezTo>
                  <a:pt x="-545" y="89251"/>
                  <a:pt x="-254" y="93397"/>
                  <a:pt x="1696" y="94373"/>
                </a:cubicBezTo>
                <a:cubicBezTo>
                  <a:pt x="4275" y="95663"/>
                  <a:pt x="8439" y="92654"/>
                  <a:pt x="9065" y="89839"/>
                </a:cubicBezTo>
                <a:cubicBezTo>
                  <a:pt x="10657" y="82679"/>
                  <a:pt x="8618" y="74578"/>
                  <a:pt x="11898" y="68018"/>
                </a:cubicBezTo>
                <a:cubicBezTo>
                  <a:pt x="15035" y="61744"/>
                  <a:pt x="23154" y="59088"/>
                  <a:pt x="26635" y="52998"/>
                </a:cubicBezTo>
                <a:cubicBezTo>
                  <a:pt x="29653" y="47718"/>
                  <a:pt x="33106" y="38677"/>
                  <a:pt x="39104" y="39679"/>
                </a:cubicBezTo>
                <a:cubicBezTo>
                  <a:pt x="41649" y="40104"/>
                  <a:pt x="43832" y="44749"/>
                  <a:pt x="42221" y="46764"/>
                </a:cubicBezTo>
                <a:cubicBezTo>
                  <a:pt x="41211" y="48027"/>
                  <a:pt x="38972" y="47723"/>
                  <a:pt x="37403" y="47331"/>
                </a:cubicBezTo>
                <a:cubicBezTo>
                  <a:pt x="33751" y="46418"/>
                  <a:pt x="33329" y="40266"/>
                  <a:pt x="34003" y="36562"/>
                </a:cubicBezTo>
                <a:cubicBezTo>
                  <a:pt x="35765" y="26875"/>
                  <a:pt x="48913" y="23698"/>
                  <a:pt x="56390" y="17291"/>
                </a:cubicBezTo>
                <a:cubicBezTo>
                  <a:pt x="61836" y="12624"/>
                  <a:pt x="64204" y="4672"/>
                  <a:pt x="70276" y="855"/>
                </a:cubicBezTo>
                <a:cubicBezTo>
                  <a:pt x="74572" y="-1845"/>
                  <a:pt x="81894" y="2550"/>
                  <a:pt x="84162" y="7089"/>
                </a:cubicBezTo>
                <a:cubicBezTo>
                  <a:pt x="85985" y="10737"/>
                  <a:pt x="85173" y="15343"/>
                  <a:pt x="86996" y="18992"/>
                </a:cubicBezTo>
                <a:cubicBezTo>
                  <a:pt x="89034" y="23070"/>
                  <a:pt x="93808" y="27208"/>
                  <a:pt x="98332" y="26643"/>
                </a:cubicBezTo>
                <a:cubicBezTo>
                  <a:pt x="103253" y="26029"/>
                  <a:pt x="109120" y="21937"/>
                  <a:pt x="109667" y="17008"/>
                </a:cubicBezTo>
                <a:cubicBezTo>
                  <a:pt x="110134" y="12800"/>
                  <a:pt x="104727" y="4095"/>
                  <a:pt x="101733" y="7089"/>
                </a:cubicBezTo>
                <a:cubicBezTo>
                  <a:pt x="96933" y="11889"/>
                  <a:pt x="105754" y="25125"/>
                  <a:pt x="112501" y="24376"/>
                </a:cubicBezTo>
                <a:cubicBezTo>
                  <a:pt x="121518" y="23376"/>
                  <a:pt x="125641" y="11432"/>
                  <a:pt x="133755" y="7373"/>
                </a:cubicBezTo>
                <a:cubicBezTo>
                  <a:pt x="136042" y="6229"/>
                  <a:pt x="138849" y="7940"/>
                  <a:pt x="141407" y="794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64" name="Google Shape;64;p13"/>
          <p:cNvSpPr txBox="1">
            <a:spLocks noGrp="1"/>
          </p:cNvSpPr>
          <p:nvPr>
            <p:ph type="subTitle" idx="1"/>
          </p:nvPr>
        </p:nvSpPr>
        <p:spPr>
          <a:xfrm>
            <a:off x="1363067" y="3001933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5"/>
          </p:nvPr>
        </p:nvSpPr>
        <p:spPr>
          <a:xfrm>
            <a:off x="1363067" y="5176067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6"/>
          </p:nvPr>
        </p:nvSpPr>
        <p:spPr>
          <a:xfrm>
            <a:off x="950967" y="593367"/>
            <a:ext cx="858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7"/>
          </p:nvPr>
        </p:nvSpPr>
        <p:spPr>
          <a:xfrm>
            <a:off x="1363067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8"/>
          </p:nvPr>
        </p:nvSpPr>
        <p:spPr>
          <a:xfrm>
            <a:off x="1363067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9"/>
          </p:nvPr>
        </p:nvSpPr>
        <p:spPr>
          <a:xfrm>
            <a:off x="4974388" y="3001933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13"/>
          </p:nvPr>
        </p:nvSpPr>
        <p:spPr>
          <a:xfrm>
            <a:off x="4974388" y="5176067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4"/>
          </p:nvPr>
        </p:nvSpPr>
        <p:spPr>
          <a:xfrm>
            <a:off x="4976788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5"/>
          </p:nvPr>
        </p:nvSpPr>
        <p:spPr>
          <a:xfrm>
            <a:off x="4976788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58632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25"/>
          <p:cNvGrpSpPr/>
          <p:nvPr/>
        </p:nvGrpSpPr>
        <p:grpSpPr>
          <a:xfrm>
            <a:off x="10131507" y="133173"/>
            <a:ext cx="2123184" cy="7294947"/>
            <a:chOff x="7598630" y="99880"/>
            <a:chExt cx="1592388" cy="5471210"/>
          </a:xfrm>
        </p:grpSpPr>
        <p:pic>
          <p:nvPicPr>
            <p:cNvPr id="164" name="Google Shape;164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05426" y="288128"/>
              <a:ext cx="509850" cy="51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22753">
              <a:off x="8074150" y="167650"/>
              <a:ext cx="810775" cy="152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36110" y="1368953"/>
              <a:ext cx="886850" cy="966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3802046">
              <a:off x="7776708" y="2278402"/>
              <a:ext cx="594884" cy="582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2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99749" y="2419350"/>
              <a:ext cx="886852" cy="1272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2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923550" y="3616250"/>
              <a:ext cx="878025" cy="951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2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756290">
              <a:off x="7773948" y="4292600"/>
              <a:ext cx="1241752" cy="1041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2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23554" y="4601234"/>
              <a:ext cx="422250" cy="4241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2" name="Google Shape;172;p25"/>
          <p:cNvSpPr/>
          <p:nvPr/>
        </p:nvSpPr>
        <p:spPr>
          <a:xfrm rot="-163006">
            <a:off x="9277235" y="-108370"/>
            <a:ext cx="1059359" cy="7223940"/>
          </a:xfrm>
          <a:custGeom>
            <a:avLst/>
            <a:gdLst/>
            <a:ahLst/>
            <a:cxnLst/>
            <a:rect l="l" t="t" r="r" b="b"/>
            <a:pathLst>
              <a:path w="31780" h="216713" extrusionOk="0">
                <a:moveTo>
                  <a:pt x="22318" y="0"/>
                </a:moveTo>
                <a:cubicBezTo>
                  <a:pt x="11825" y="8393"/>
                  <a:pt x="3475" y="25253"/>
                  <a:pt x="8298" y="37795"/>
                </a:cubicBezTo>
                <a:cubicBezTo>
                  <a:pt x="10275" y="42935"/>
                  <a:pt x="17171" y="46805"/>
                  <a:pt x="22623" y="46025"/>
                </a:cubicBezTo>
                <a:cubicBezTo>
                  <a:pt x="26750" y="45435"/>
                  <a:pt x="33827" y="40084"/>
                  <a:pt x="31158" y="36881"/>
                </a:cubicBezTo>
                <a:cubicBezTo>
                  <a:pt x="28553" y="33755"/>
                  <a:pt x="21843" y="34613"/>
                  <a:pt x="18966" y="37490"/>
                </a:cubicBezTo>
                <a:cubicBezTo>
                  <a:pt x="16091" y="40365"/>
                  <a:pt x="15910" y="45322"/>
                  <a:pt x="16222" y="49377"/>
                </a:cubicBezTo>
                <a:cubicBezTo>
                  <a:pt x="16964" y="59020"/>
                  <a:pt x="30397" y="64454"/>
                  <a:pt x="31462" y="74066"/>
                </a:cubicBezTo>
                <a:cubicBezTo>
                  <a:pt x="32778" y="85945"/>
                  <a:pt x="16997" y="94473"/>
                  <a:pt x="15918" y="106375"/>
                </a:cubicBezTo>
                <a:cubicBezTo>
                  <a:pt x="14494" y="122083"/>
                  <a:pt x="30933" y="136577"/>
                  <a:pt x="28110" y="152095"/>
                </a:cubicBezTo>
                <a:cubicBezTo>
                  <a:pt x="27569" y="155067"/>
                  <a:pt x="24394" y="157763"/>
                  <a:pt x="21404" y="158191"/>
                </a:cubicBezTo>
                <a:cubicBezTo>
                  <a:pt x="17385" y="158766"/>
                  <a:pt x="11490" y="155825"/>
                  <a:pt x="11041" y="151790"/>
                </a:cubicBezTo>
                <a:cubicBezTo>
                  <a:pt x="10640" y="148186"/>
                  <a:pt x="10610" y="143686"/>
                  <a:pt x="13174" y="141122"/>
                </a:cubicBezTo>
                <a:cubicBezTo>
                  <a:pt x="17025" y="137271"/>
                  <a:pt x="25744" y="139462"/>
                  <a:pt x="29329" y="143561"/>
                </a:cubicBezTo>
                <a:cubicBezTo>
                  <a:pt x="33475" y="148301"/>
                  <a:pt x="30756" y="158054"/>
                  <a:pt x="25976" y="162153"/>
                </a:cubicBezTo>
                <a:cubicBezTo>
                  <a:pt x="20207" y="167100"/>
                  <a:pt x="10724" y="167352"/>
                  <a:pt x="6164" y="173431"/>
                </a:cubicBezTo>
                <a:cubicBezTo>
                  <a:pt x="40" y="181595"/>
                  <a:pt x="-1018" y="193598"/>
                  <a:pt x="982" y="203606"/>
                </a:cubicBezTo>
                <a:cubicBezTo>
                  <a:pt x="1935" y="208374"/>
                  <a:pt x="5845" y="212100"/>
                  <a:pt x="7383" y="21671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001067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26"/>
          <p:cNvGrpSpPr/>
          <p:nvPr/>
        </p:nvGrpSpPr>
        <p:grpSpPr>
          <a:xfrm>
            <a:off x="-579367" y="3506421"/>
            <a:ext cx="13432600" cy="4456779"/>
            <a:chOff x="-434525" y="2629816"/>
            <a:chExt cx="10074450" cy="3342584"/>
          </a:xfrm>
        </p:grpSpPr>
        <p:pic>
          <p:nvPicPr>
            <p:cNvPr id="175" name="Google Shape;175;p26"/>
            <p:cNvPicPr preferRelativeResize="0"/>
            <p:nvPr/>
          </p:nvPicPr>
          <p:blipFill rotWithShape="1">
            <a:blip r:embed="rId2">
              <a:alphaModFix/>
            </a:blip>
            <a:srcRect l="79" r="79"/>
            <a:stretch/>
          </p:blipFill>
          <p:spPr>
            <a:xfrm>
              <a:off x="6252554" y="36880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26"/>
            <p:cNvPicPr preferRelativeResize="0"/>
            <p:nvPr/>
          </p:nvPicPr>
          <p:blipFill rotWithShape="1">
            <a:blip r:embed="rId3">
              <a:alphaModFix/>
            </a:blip>
            <a:srcRect l="367" r="377"/>
            <a:stretch/>
          </p:blipFill>
          <p:spPr>
            <a:xfrm>
              <a:off x="111488" y="46945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26"/>
            <p:cNvPicPr preferRelativeResize="0"/>
            <p:nvPr/>
          </p:nvPicPr>
          <p:blipFill rotWithShape="1">
            <a:blip r:embed="rId4">
              <a:alphaModFix/>
            </a:blip>
            <a:srcRect t="59" b="49"/>
            <a:stretch/>
          </p:blipFill>
          <p:spPr>
            <a:xfrm>
              <a:off x="1899200" y="4163694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26"/>
            <p:cNvPicPr preferRelativeResize="0"/>
            <p:nvPr/>
          </p:nvPicPr>
          <p:blipFill rotWithShape="1">
            <a:blip r:embed="rId5">
              <a:alphaModFix/>
            </a:blip>
            <a:srcRect l="129" r="129"/>
            <a:stretch/>
          </p:blipFill>
          <p:spPr>
            <a:xfrm>
              <a:off x="1812237" y="4306684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26"/>
            <p:cNvPicPr preferRelativeResize="0"/>
            <p:nvPr/>
          </p:nvPicPr>
          <p:blipFill rotWithShape="1">
            <a:blip r:embed="rId6">
              <a:alphaModFix/>
            </a:blip>
            <a:srcRect t="19" b="19"/>
            <a:stretch/>
          </p:blipFill>
          <p:spPr>
            <a:xfrm>
              <a:off x="6340926" y="41249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26"/>
            <p:cNvPicPr preferRelativeResize="0"/>
            <p:nvPr/>
          </p:nvPicPr>
          <p:blipFill rotWithShape="1">
            <a:blip r:embed="rId7">
              <a:alphaModFix/>
            </a:blip>
            <a:srcRect l="69" r="69"/>
            <a:stretch/>
          </p:blipFill>
          <p:spPr>
            <a:xfrm rot="955502">
              <a:off x="330810" y="40325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2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625989">
              <a:off x="7690167" y="4316631"/>
              <a:ext cx="611368" cy="598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Google Shape;182;p26"/>
            <p:cNvSpPr/>
            <p:nvPr/>
          </p:nvSpPr>
          <p:spPr>
            <a:xfrm>
              <a:off x="-434525" y="2629816"/>
              <a:ext cx="10074450" cy="3009775"/>
            </a:xfrm>
            <a:custGeom>
              <a:avLst/>
              <a:gdLst/>
              <a:ahLst/>
              <a:cxnLst/>
              <a:rect l="l" t="t" r="r" b="b"/>
              <a:pathLst>
                <a:path w="402978" h="120391" extrusionOk="0">
                  <a:moveTo>
                    <a:pt x="0" y="58794"/>
                  </a:moveTo>
                  <a:cubicBezTo>
                    <a:pt x="2961" y="44002"/>
                    <a:pt x="26908" y="40538"/>
                    <a:pt x="41941" y="41791"/>
                  </a:cubicBezTo>
                  <a:cubicBezTo>
                    <a:pt x="54606" y="42847"/>
                    <a:pt x="69748" y="46014"/>
                    <a:pt x="79915" y="38390"/>
                  </a:cubicBezTo>
                  <a:cubicBezTo>
                    <a:pt x="82822" y="36210"/>
                    <a:pt x="85896" y="32281"/>
                    <a:pt x="85016" y="28755"/>
                  </a:cubicBezTo>
                  <a:cubicBezTo>
                    <a:pt x="84047" y="24871"/>
                    <a:pt x="77564" y="23817"/>
                    <a:pt x="73681" y="24788"/>
                  </a:cubicBezTo>
                  <a:cubicBezTo>
                    <a:pt x="66025" y="26703"/>
                    <a:pt x="65619" y="40967"/>
                    <a:pt x="69147" y="48026"/>
                  </a:cubicBezTo>
                  <a:cubicBezTo>
                    <a:pt x="71712" y="53157"/>
                    <a:pt x="80452" y="55692"/>
                    <a:pt x="85583" y="53127"/>
                  </a:cubicBezTo>
                  <a:cubicBezTo>
                    <a:pt x="92104" y="49868"/>
                    <a:pt x="97371" y="44098"/>
                    <a:pt x="104287" y="41791"/>
                  </a:cubicBezTo>
                  <a:cubicBezTo>
                    <a:pt x="108562" y="40365"/>
                    <a:pt x="111873" y="46658"/>
                    <a:pt x="115622" y="49159"/>
                  </a:cubicBezTo>
                  <a:cubicBezTo>
                    <a:pt x="119321" y="51627"/>
                    <a:pt x="124439" y="50586"/>
                    <a:pt x="128658" y="51993"/>
                  </a:cubicBezTo>
                  <a:cubicBezTo>
                    <a:pt x="139343" y="55556"/>
                    <a:pt x="133730" y="75202"/>
                    <a:pt x="141694" y="83166"/>
                  </a:cubicBezTo>
                  <a:cubicBezTo>
                    <a:pt x="151373" y="92845"/>
                    <a:pt x="168847" y="89742"/>
                    <a:pt x="180235" y="97335"/>
                  </a:cubicBezTo>
                  <a:cubicBezTo>
                    <a:pt x="184739" y="100338"/>
                    <a:pt x="189484" y="106253"/>
                    <a:pt x="188170" y="111505"/>
                  </a:cubicBezTo>
                  <a:cubicBezTo>
                    <a:pt x="186987" y="116235"/>
                    <a:pt x="180893" y="121546"/>
                    <a:pt x="176267" y="120006"/>
                  </a:cubicBezTo>
                  <a:cubicBezTo>
                    <a:pt x="170699" y="118152"/>
                    <a:pt x="173251" y="106586"/>
                    <a:pt x="177401" y="102436"/>
                  </a:cubicBezTo>
                  <a:cubicBezTo>
                    <a:pt x="181921" y="97916"/>
                    <a:pt x="189209" y="97105"/>
                    <a:pt x="195538" y="96202"/>
                  </a:cubicBezTo>
                  <a:cubicBezTo>
                    <a:pt x="206411" y="94651"/>
                    <a:pt x="214240" y="108783"/>
                    <a:pt x="225010" y="110938"/>
                  </a:cubicBezTo>
                  <a:cubicBezTo>
                    <a:pt x="233475" y="112632"/>
                    <a:pt x="243634" y="107641"/>
                    <a:pt x="248815" y="100736"/>
                  </a:cubicBezTo>
                  <a:cubicBezTo>
                    <a:pt x="254802" y="92757"/>
                    <a:pt x="255297" y="81510"/>
                    <a:pt x="261284" y="73531"/>
                  </a:cubicBezTo>
                  <a:cubicBezTo>
                    <a:pt x="268988" y="63264"/>
                    <a:pt x="277281" y="50986"/>
                    <a:pt x="289623" y="47459"/>
                  </a:cubicBezTo>
                  <a:cubicBezTo>
                    <a:pt x="304247" y="43280"/>
                    <a:pt x="324210" y="41805"/>
                    <a:pt x="334965" y="52560"/>
                  </a:cubicBezTo>
                  <a:cubicBezTo>
                    <a:pt x="336404" y="53999"/>
                    <a:pt x="338361" y="56535"/>
                    <a:pt x="337232" y="58228"/>
                  </a:cubicBezTo>
                  <a:cubicBezTo>
                    <a:pt x="335765" y="60429"/>
                    <a:pt x="331565" y="59589"/>
                    <a:pt x="329297" y="58228"/>
                  </a:cubicBezTo>
                  <a:cubicBezTo>
                    <a:pt x="324102" y="55112"/>
                    <a:pt x="325586" y="43727"/>
                    <a:pt x="330431" y="40091"/>
                  </a:cubicBezTo>
                  <a:cubicBezTo>
                    <a:pt x="336464" y="35564"/>
                    <a:pt x="345367" y="36114"/>
                    <a:pt x="351401" y="31589"/>
                  </a:cubicBezTo>
                  <a:cubicBezTo>
                    <a:pt x="359748" y="25329"/>
                    <a:pt x="359690" y="11469"/>
                    <a:pt x="367838" y="4951"/>
                  </a:cubicBezTo>
                  <a:cubicBezTo>
                    <a:pt x="377004" y="-2381"/>
                    <a:pt x="394678" y="-1082"/>
                    <a:pt x="402978" y="721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15897746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12148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31186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3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7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19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5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3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77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1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789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5959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9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1pPr>
            <a:lvl2pPr marL="543970" indent="0">
              <a:buNone/>
              <a:defRPr sz="2172">
                <a:solidFill>
                  <a:schemeClr val="tx1">
                    <a:tint val="75000"/>
                  </a:schemeClr>
                </a:solidFill>
              </a:defRPr>
            </a:lvl2pPr>
            <a:lvl3pPr marL="1087940" indent="0">
              <a:buNone/>
              <a:defRPr sz="1873">
                <a:solidFill>
                  <a:schemeClr val="tx1">
                    <a:tint val="75000"/>
                  </a:schemeClr>
                </a:solidFill>
              </a:defRPr>
            </a:lvl3pPr>
            <a:lvl4pPr marL="1631911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4pPr>
            <a:lvl5pPr marL="217588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5pPr>
            <a:lvl6pPr marL="271985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6pPr>
            <a:lvl7pPr marL="326382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7pPr>
            <a:lvl8pPr marL="380779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8pPr>
            <a:lvl9pPr marL="4351763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0040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5851" y="2133601"/>
            <a:ext cx="9662583" cy="6034088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97"/>
            </a:lvl3pPr>
            <a:lvl4pPr>
              <a:defRPr sz="2172"/>
            </a:lvl4pPr>
            <a:lvl5pPr>
              <a:defRPr sz="2172"/>
            </a:lvl5pPr>
            <a:lvl6pPr>
              <a:defRPr sz="2172"/>
            </a:lvl6pPr>
            <a:lvl7pPr>
              <a:defRPr sz="2172"/>
            </a:lvl7pPr>
            <a:lvl8pPr>
              <a:defRPr sz="2172"/>
            </a:lvl8pPr>
            <a:lvl9pPr>
              <a:defRPr sz="21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51635" y="2133601"/>
            <a:ext cx="9664700" cy="6034088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97"/>
            </a:lvl3pPr>
            <a:lvl4pPr>
              <a:defRPr sz="2172"/>
            </a:lvl4pPr>
            <a:lvl5pPr>
              <a:defRPr sz="2172"/>
            </a:lvl5pPr>
            <a:lvl6pPr>
              <a:defRPr sz="2172"/>
            </a:lvl6pPr>
            <a:lvl7pPr>
              <a:defRPr sz="2172"/>
            </a:lvl7pPr>
            <a:lvl8pPr>
              <a:defRPr sz="2172"/>
            </a:lvl8pPr>
            <a:lvl9pPr>
              <a:defRPr sz="21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5033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43970" indent="0">
              <a:buNone/>
              <a:defRPr sz="2397" b="1"/>
            </a:lvl2pPr>
            <a:lvl3pPr marL="1087940" indent="0">
              <a:buNone/>
              <a:defRPr sz="2172" b="1"/>
            </a:lvl3pPr>
            <a:lvl4pPr marL="1631911" indent="0">
              <a:buNone/>
              <a:defRPr sz="1873" b="1"/>
            </a:lvl4pPr>
            <a:lvl5pPr marL="2175882" indent="0">
              <a:buNone/>
              <a:defRPr sz="1873" b="1"/>
            </a:lvl5pPr>
            <a:lvl6pPr marL="2719852" indent="0">
              <a:buNone/>
              <a:defRPr sz="1873" b="1"/>
            </a:lvl6pPr>
            <a:lvl7pPr marL="3263822" indent="0">
              <a:buNone/>
              <a:defRPr sz="1873" b="1"/>
            </a:lvl7pPr>
            <a:lvl8pPr marL="3807792" indent="0">
              <a:buNone/>
              <a:defRPr sz="1873" b="1"/>
            </a:lvl8pPr>
            <a:lvl9pPr marL="4351763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97"/>
            </a:lvl2pPr>
            <a:lvl3pPr>
              <a:defRPr sz="2172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43970" indent="0">
              <a:buNone/>
              <a:defRPr sz="2397" b="1"/>
            </a:lvl2pPr>
            <a:lvl3pPr marL="1087940" indent="0">
              <a:buNone/>
              <a:defRPr sz="2172" b="1"/>
            </a:lvl3pPr>
            <a:lvl4pPr marL="1631911" indent="0">
              <a:buNone/>
              <a:defRPr sz="1873" b="1"/>
            </a:lvl4pPr>
            <a:lvl5pPr marL="2175882" indent="0">
              <a:buNone/>
              <a:defRPr sz="1873" b="1"/>
            </a:lvl5pPr>
            <a:lvl6pPr marL="2719852" indent="0">
              <a:buNone/>
              <a:defRPr sz="1873" b="1"/>
            </a:lvl6pPr>
            <a:lvl7pPr marL="3263822" indent="0">
              <a:buNone/>
              <a:defRPr sz="1873" b="1"/>
            </a:lvl7pPr>
            <a:lvl8pPr marL="3807792" indent="0">
              <a:buNone/>
              <a:defRPr sz="1873" b="1"/>
            </a:lvl8pPr>
            <a:lvl9pPr marL="4351763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97"/>
            </a:lvl2pPr>
            <a:lvl3pPr>
              <a:defRPr sz="2172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675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792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6866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0275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9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820"/>
            </a:lvl1pPr>
            <a:lvl2pPr>
              <a:defRPr sz="3296"/>
            </a:lvl2pPr>
            <a:lvl3pPr>
              <a:defRPr sz="2846"/>
            </a:lvl3pPr>
            <a:lvl4pPr>
              <a:defRPr sz="2397"/>
            </a:lvl4pPr>
            <a:lvl5pPr>
              <a:defRPr sz="2397"/>
            </a:lvl5pPr>
            <a:lvl6pPr>
              <a:defRPr sz="2397"/>
            </a:lvl6pPr>
            <a:lvl7pPr>
              <a:defRPr sz="2397"/>
            </a:lvl7pPr>
            <a:lvl8pPr>
              <a:defRPr sz="2397"/>
            </a:lvl8pPr>
            <a:lvl9pPr>
              <a:defRPr sz="23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43970" indent="0">
              <a:buNone/>
              <a:defRPr sz="1423"/>
            </a:lvl2pPr>
            <a:lvl3pPr marL="1087940" indent="0">
              <a:buNone/>
              <a:defRPr sz="1198"/>
            </a:lvl3pPr>
            <a:lvl4pPr marL="1631911" indent="0">
              <a:buNone/>
              <a:defRPr sz="1049"/>
            </a:lvl4pPr>
            <a:lvl5pPr marL="2175882" indent="0">
              <a:buNone/>
              <a:defRPr sz="1049"/>
            </a:lvl5pPr>
            <a:lvl6pPr marL="2719852" indent="0">
              <a:buNone/>
              <a:defRPr sz="1049"/>
            </a:lvl6pPr>
            <a:lvl7pPr marL="3263822" indent="0">
              <a:buNone/>
              <a:defRPr sz="1049"/>
            </a:lvl7pPr>
            <a:lvl8pPr marL="3807792" indent="0">
              <a:buNone/>
              <a:defRPr sz="1049"/>
            </a:lvl8pPr>
            <a:lvl9pPr marL="4351763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88131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9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820"/>
            </a:lvl1pPr>
            <a:lvl2pPr marL="543970" indent="0">
              <a:buNone/>
              <a:defRPr sz="3296"/>
            </a:lvl2pPr>
            <a:lvl3pPr marL="1087940" indent="0">
              <a:buNone/>
              <a:defRPr sz="2846"/>
            </a:lvl3pPr>
            <a:lvl4pPr marL="1631911" indent="0">
              <a:buNone/>
              <a:defRPr sz="2397"/>
            </a:lvl4pPr>
            <a:lvl5pPr marL="2175882" indent="0">
              <a:buNone/>
              <a:defRPr sz="2397"/>
            </a:lvl5pPr>
            <a:lvl6pPr marL="2719852" indent="0">
              <a:buNone/>
              <a:defRPr sz="2397"/>
            </a:lvl6pPr>
            <a:lvl7pPr marL="3263822" indent="0">
              <a:buNone/>
              <a:defRPr sz="2397"/>
            </a:lvl7pPr>
            <a:lvl8pPr marL="3807792" indent="0">
              <a:buNone/>
              <a:defRPr sz="2397"/>
            </a:lvl8pPr>
            <a:lvl9pPr marL="4351763" indent="0">
              <a:buNone/>
              <a:defRPr sz="239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43970" indent="0">
              <a:buNone/>
              <a:defRPr sz="1423"/>
            </a:lvl2pPr>
            <a:lvl3pPr marL="1087940" indent="0">
              <a:buNone/>
              <a:defRPr sz="1198"/>
            </a:lvl3pPr>
            <a:lvl4pPr marL="1631911" indent="0">
              <a:buNone/>
              <a:defRPr sz="1049"/>
            </a:lvl4pPr>
            <a:lvl5pPr marL="2175882" indent="0">
              <a:buNone/>
              <a:defRPr sz="1049"/>
            </a:lvl5pPr>
            <a:lvl6pPr marL="2719852" indent="0">
              <a:buNone/>
              <a:defRPr sz="1049"/>
            </a:lvl6pPr>
            <a:lvl7pPr marL="3263822" indent="0">
              <a:buNone/>
              <a:defRPr sz="1049"/>
            </a:lvl7pPr>
            <a:lvl8pPr marL="3807792" indent="0">
              <a:buNone/>
              <a:defRPr sz="1049"/>
            </a:lvl8pPr>
            <a:lvl9pPr marL="4351763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6658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422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735301" y="366713"/>
            <a:ext cx="4881033" cy="7800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5851" y="366713"/>
            <a:ext cx="14446250" cy="7800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405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638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70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88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image" Target="../media/image3.jpeg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image" Target="../media/image2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41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50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17.jp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3B711D6E-B743-4580-8776-3BC7F965023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76" y="257174"/>
            <a:ext cx="1057275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292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55D66E1B-4031-4622-AA6E-E621CD6A6C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76" y="257174"/>
            <a:ext cx="1057275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8268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27471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Slide.vn - 2019">
            <a:extLst>
              <a:ext uri="{FF2B5EF4-FFF2-40B4-BE49-F238E27FC236}">
                <a16:creationId xmlns:a16="http://schemas.microsoft.com/office/drawing/2014/main" id="{3348A770-5926-447E-A1F2-FB310AB6B24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8859305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82855831-4786-48ED-BA81-107BF15039E6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5451" y="304799"/>
            <a:ext cx="1304925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218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EE1C7CCB-13AD-4B34-815B-0F49818477F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76" y="257174"/>
            <a:ext cx="1057275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4379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00385D8-2188-4A19-BFB7-12D4AD97EA4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20849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1"/>
            <a:ext cx="38608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709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defTabSz="1087940" rtl="0" eaLnBrk="1" latinLnBrk="0" hangingPunct="1">
        <a:spcBef>
          <a:spcPct val="0"/>
        </a:spcBef>
        <a:buNone/>
        <a:defRPr sz="52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978" indent="-407978" algn="l" defTabSz="1087940" rtl="0" eaLnBrk="1" latinLnBrk="0" hangingPunct="1">
        <a:spcBef>
          <a:spcPct val="20000"/>
        </a:spcBef>
        <a:buFont typeface="Arial" pitchFamily="34" charset="0"/>
        <a:buChar char="•"/>
        <a:defRPr sz="3820" kern="1200">
          <a:solidFill>
            <a:schemeClr val="tx1"/>
          </a:solidFill>
          <a:latin typeface="+mn-lt"/>
          <a:ea typeface="+mn-ea"/>
          <a:cs typeface="+mn-cs"/>
        </a:defRPr>
      </a:lvl1pPr>
      <a:lvl2pPr marL="883952" indent="-339982" algn="l" defTabSz="1087940" rtl="0" eaLnBrk="1" latinLnBrk="0" hangingPunct="1">
        <a:spcBef>
          <a:spcPct val="20000"/>
        </a:spcBef>
        <a:buFont typeface="Arial" pitchFamily="34" charset="0"/>
        <a:buChar char="–"/>
        <a:defRPr sz="3296" kern="1200">
          <a:solidFill>
            <a:schemeClr val="tx1"/>
          </a:solidFill>
          <a:latin typeface="+mn-lt"/>
          <a:ea typeface="+mn-ea"/>
          <a:cs typeface="+mn-cs"/>
        </a:defRPr>
      </a:lvl2pPr>
      <a:lvl3pPr marL="1359926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846" kern="1200">
          <a:solidFill>
            <a:schemeClr val="tx1"/>
          </a:solidFill>
          <a:latin typeface="+mn-lt"/>
          <a:ea typeface="+mn-ea"/>
          <a:cs typeface="+mn-cs"/>
        </a:defRPr>
      </a:lvl3pPr>
      <a:lvl4pPr marL="1903897" indent="-271985" algn="l" defTabSz="1087940" rtl="0" eaLnBrk="1" latinLnBrk="0" hangingPunct="1">
        <a:spcBef>
          <a:spcPct val="20000"/>
        </a:spcBef>
        <a:buFont typeface="Arial" pitchFamily="34" charset="0"/>
        <a:buChar char="–"/>
        <a:defRPr sz="2397" kern="1200">
          <a:solidFill>
            <a:schemeClr val="tx1"/>
          </a:solidFill>
          <a:latin typeface="+mn-lt"/>
          <a:ea typeface="+mn-ea"/>
          <a:cs typeface="+mn-cs"/>
        </a:defRPr>
      </a:lvl4pPr>
      <a:lvl5pPr marL="2447867" indent="-271985" algn="l" defTabSz="1087940" rtl="0" eaLnBrk="1" latinLnBrk="0" hangingPunct="1">
        <a:spcBef>
          <a:spcPct val="20000"/>
        </a:spcBef>
        <a:buFont typeface="Arial" pitchFamily="34" charset="0"/>
        <a:buChar char="»"/>
        <a:defRPr sz="2397" kern="1200">
          <a:solidFill>
            <a:schemeClr val="tx1"/>
          </a:solidFill>
          <a:latin typeface="+mn-lt"/>
          <a:ea typeface="+mn-ea"/>
          <a:cs typeface="+mn-cs"/>
        </a:defRPr>
      </a:lvl5pPr>
      <a:lvl6pPr marL="2991837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6pPr>
      <a:lvl7pPr marL="3535807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7pPr>
      <a:lvl8pPr marL="4079778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8pPr>
      <a:lvl9pPr marL="4623749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1pPr>
      <a:lvl2pPr marL="543970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2pPr>
      <a:lvl3pPr marL="1087940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3pPr>
      <a:lvl4pPr marL="1631911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4pPr>
      <a:lvl5pPr marL="217588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5pPr>
      <a:lvl6pPr marL="271985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6pPr>
      <a:lvl7pPr marL="326382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7pPr>
      <a:lvl8pPr marL="380779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8pPr>
      <a:lvl9pPr marL="4351763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7" Type="http://schemas.openxmlformats.org/officeDocument/2006/relationships/image" Target="../media/image23.wm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39.pn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37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2.mp3"/><Relationship Id="rId7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36.png"/><Relationship Id="rId4" Type="http://schemas.openxmlformats.org/officeDocument/2006/relationships/audio" Target="../media/media2.mp3"/><Relationship Id="rId9" Type="http://schemas.openxmlformats.org/officeDocument/2006/relationships/image" Target="../media/image32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2.mp3"/><Relationship Id="rId7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36.png"/><Relationship Id="rId4" Type="http://schemas.openxmlformats.org/officeDocument/2006/relationships/audio" Target="../media/media2.mp3"/><Relationship Id="rId9" Type="http://schemas.openxmlformats.org/officeDocument/2006/relationships/image" Target="../media/image32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2.mp3"/><Relationship Id="rId7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36.png"/><Relationship Id="rId4" Type="http://schemas.openxmlformats.org/officeDocument/2006/relationships/audio" Target="../media/media2.mp3"/><Relationship Id="rId9" Type="http://schemas.openxmlformats.org/officeDocument/2006/relationships/image" Target="../media/image32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755" y="4906745"/>
            <a:ext cx="2187972" cy="1918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394857" y="546585"/>
            <a:ext cx="7518400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22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TRƯỜNG TIỂU HỌC </a:t>
            </a:r>
            <a:r>
              <a:rPr kumimoji="0" lang="vi-VN" altLang="en-US" sz="2622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TÂN VIÊN</a:t>
            </a:r>
            <a:endParaRPr kumimoji="0" lang="en-US" altLang="en-US" sz="2622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445324" y="3257768"/>
            <a:ext cx="10074470" cy="1750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134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Toán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</a:t>
            </a:r>
          </a:p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134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</a:t>
            </a:r>
            <a:r>
              <a:rPr kumimoji="0" lang="vi-VN" sz="32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60</a:t>
            </a:r>
            <a:r>
              <a:rPr kumimoji="0" lang="en-US" sz="32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vi-VN" sz="32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SO SÁNH CÁC SỐ TRONG PHẠM VI 100 000(TIẾT 2)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857829" y="1545441"/>
            <a:ext cx="8592457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4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CHÀO MỪNG QUÝ THẦY CÔ</a:t>
            </a:r>
          </a:p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4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938" y="5098580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4050695" y="108882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9228636" y="5062881"/>
            <a:ext cx="870958" cy="1135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22234" y="4456826"/>
            <a:ext cx="800984" cy="58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005340" y="-77976"/>
            <a:ext cx="1035721" cy="123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BA96815-17FC-441A-BC2A-B4AAD022FDB7}"/>
              </a:ext>
            </a:extLst>
          </p:cNvPr>
          <p:cNvSpPr/>
          <p:nvPr/>
        </p:nvSpPr>
        <p:spPr>
          <a:xfrm>
            <a:off x="3419983" y="5261139"/>
            <a:ext cx="4708277" cy="495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622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GV: </a:t>
            </a:r>
            <a:r>
              <a:rPr kumimoji="0" lang="en-US" altLang="en-US" sz="2622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Phạm</a:t>
            </a:r>
            <a:r>
              <a:rPr kumimoji="0" lang="en-US" altLang="en-US" sz="2622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altLang="en-US" sz="2622" b="1" dirty="0" err="1">
                <a:solidFill>
                  <a:srgbClr val="FF0066"/>
                </a:solidFill>
                <a:latin typeface="Times New Roman" pitchFamily="18" charset="0"/>
              </a:rPr>
              <a:t>T</a:t>
            </a:r>
            <a:r>
              <a:rPr kumimoji="0" lang="en-US" altLang="en-US" sz="2622" b="1" i="0" u="none" strike="noStrike" kern="1200" cap="none" spc="0" normalizeH="0" noProof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hị</a:t>
            </a:r>
            <a:r>
              <a:rPr kumimoji="0" lang="en-US" altLang="en-US" sz="2622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altLang="en-US" sz="2622" b="1" dirty="0">
                <a:solidFill>
                  <a:srgbClr val="FF0066"/>
                </a:solidFill>
                <a:latin typeface="Times New Roman" pitchFamily="18" charset="0"/>
              </a:rPr>
              <a:t>H</a:t>
            </a:r>
            <a:r>
              <a:rPr kumimoji="0" lang="en-US" altLang="en-US" sz="2622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ương</a:t>
            </a:r>
            <a:r>
              <a:rPr kumimoji="0" lang="vi-VN" altLang="en-US" sz="2622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– </a:t>
            </a:r>
            <a:r>
              <a:rPr kumimoji="0" lang="vi-VN" altLang="en-US" sz="2622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Lớp </a:t>
            </a:r>
            <a:r>
              <a:rPr kumimoji="0" lang="vi-VN" altLang="en-US" sz="2622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3</a:t>
            </a:r>
            <a:r>
              <a:rPr kumimoji="0" lang="en-US" altLang="en-US" sz="2622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</a:t>
            </a:r>
            <a:endParaRPr kumimoji="0" lang="en-US" altLang="en-US" sz="2622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FBD2E0-726A-48BB-A361-5085046602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43225" y="558488"/>
            <a:ext cx="5566031" cy="18259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D8FECDB-AC00-4D8F-A325-27E62D008616}"/>
              </a:ext>
            </a:extLst>
          </p:cNvPr>
          <p:cNvSpPr txBox="1"/>
          <p:nvPr/>
        </p:nvSpPr>
        <p:spPr>
          <a:xfrm>
            <a:off x="923925" y="2400300"/>
            <a:ext cx="10306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a) Ta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 25 000 &lt; 28 000 &lt; 30 000 &lt; 40 192</a:t>
            </a:r>
          </a:p>
        </p:txBody>
      </p:sp>
      <p:sp>
        <p:nvSpPr>
          <p:cNvPr id="23" name="jellyfish 8 - 9Slide.vn">
            <a:extLst>
              <a:ext uri="{FF2B5EF4-FFF2-40B4-BE49-F238E27FC236}">
                <a16:creationId xmlns:a16="http://schemas.microsoft.com/office/drawing/2014/main" id="{8715C025-32EB-469F-BAA6-D493BDE2C643}"/>
              </a:ext>
            </a:extLst>
          </p:cNvPr>
          <p:cNvSpPr/>
          <p:nvPr/>
        </p:nvSpPr>
        <p:spPr>
          <a:xfrm>
            <a:off x="1371600" y="2923007"/>
            <a:ext cx="8534399" cy="715543"/>
          </a:xfrm>
          <a:prstGeom prst="roundRect">
            <a:avLst>
              <a:gd name="adj" fmla="val 44848"/>
            </a:avLst>
          </a:prstGeom>
          <a:solidFill>
            <a:srgbClr val="FFFF00"/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=&gt;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Sân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vận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động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Mỹ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Đình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có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sức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chứa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lớn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nhất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思源宋体 CN Light" panose="02020300000000000000" pitchFamily="18" charset="-122"/>
            </a:endParaRPr>
          </a:p>
        </p:txBody>
      </p:sp>
      <p:sp>
        <p:nvSpPr>
          <p:cNvPr id="24" name="jellyfish 8 - 9Slide.vn">
            <a:extLst>
              <a:ext uri="{FF2B5EF4-FFF2-40B4-BE49-F238E27FC236}">
                <a16:creationId xmlns:a16="http://schemas.microsoft.com/office/drawing/2014/main" id="{07A67217-FAC8-4585-A493-E6E59966F22A}"/>
              </a:ext>
            </a:extLst>
          </p:cNvPr>
          <p:cNvSpPr/>
          <p:nvPr/>
        </p:nvSpPr>
        <p:spPr>
          <a:xfrm>
            <a:off x="1390650" y="3704057"/>
            <a:ext cx="8534399" cy="715543"/>
          </a:xfrm>
          <a:prstGeom prst="roundRect">
            <a:avLst>
              <a:gd name="adj" fmla="val 44848"/>
            </a:avLst>
          </a:prstGeom>
          <a:solidFill>
            <a:srgbClr val="FFFF00"/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=&gt;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Sân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vận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động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Thống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Nhất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có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sức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chứa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nhỏ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nhất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思源宋体 CN Light" panose="02020300000000000000" pitchFamily="18" charset="-122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6D93234-A88F-437F-9339-1D9625A26759}"/>
              </a:ext>
            </a:extLst>
          </p:cNvPr>
          <p:cNvSpPr txBox="1"/>
          <p:nvPr/>
        </p:nvSpPr>
        <p:spPr>
          <a:xfrm>
            <a:off x="733425" y="4581525"/>
            <a:ext cx="105822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Sân vận động Mỹ Đình có sức chứa trên 40 000 người.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17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VĐ Quốc Gia Mỹ Đình toàn cảnh trước trận tái đấu đội tuyển Trung Quốc ngày  mùng 1 Tết - YouTube">
            <a:extLst>
              <a:ext uri="{FF2B5EF4-FFF2-40B4-BE49-F238E27FC236}">
                <a16:creationId xmlns:a16="http://schemas.microsoft.com/office/drawing/2014/main" id="{6D05E829-391C-402D-BAA5-A77D4A1B3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0138720"/>
      </p:ext>
    </p:extLst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624626" y="61978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268A11-36DC-418C-A42F-3284EF876417}"/>
              </a:ext>
            </a:extLst>
          </p:cNvPr>
          <p:cNvSpPr txBox="1"/>
          <p:nvPr/>
        </p:nvSpPr>
        <p:spPr>
          <a:xfrm>
            <a:off x="1314450" y="408109"/>
            <a:ext cx="10420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Công-tơ-mét của một xe máy xác định số ki-lô-mét xe máy đó đã đi được. Dưới đây là công-tơ-mét của ba xe máy:</a:t>
            </a:r>
            <a:endParaRPr kumimoji="0" lang="pt-BR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9948A7-8877-4FD1-AA70-605BE71FE4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1237" y="1462087"/>
            <a:ext cx="6863892" cy="17764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B928699-B23C-4653-B227-FDD2B54682D8}"/>
              </a:ext>
            </a:extLst>
          </p:cNvPr>
          <p:cNvSpPr txBox="1"/>
          <p:nvPr/>
        </p:nvSpPr>
        <p:spPr>
          <a:xfrm>
            <a:off x="847725" y="3171825"/>
            <a:ext cx="109251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 máy nào đã đi được số ki-lô-mét nhiều nhất? Xe máy nào đã đi được số ki-lô-mét ít nhất?</a:t>
            </a:r>
            <a:endParaRPr lang="en-US" sz="3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553F2E-7AA5-4115-8A8B-6481E026B8B0}"/>
              </a:ext>
            </a:extLst>
          </p:cNvPr>
          <p:cNvSpPr txBox="1"/>
          <p:nvPr/>
        </p:nvSpPr>
        <p:spPr>
          <a:xfrm>
            <a:off x="1476374" y="4362450"/>
            <a:ext cx="99917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Ta có: 43 288 &lt; 43 300 &lt; 50 000</a:t>
            </a:r>
          </a:p>
          <a:p>
            <a:r>
              <a:rPr lang="vi-VN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Xe máy B đã đi được số ki-lô-mét nhiều nhất.</a:t>
            </a:r>
          </a:p>
          <a:p>
            <a:r>
              <a:rPr lang="vi-VN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Xe máy A đã đi được số ki-lô-mét ít nhất.</a:t>
            </a:r>
            <a:endParaRPr lang="en-US" sz="36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3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1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61F8823-1595-9568-C0D9-F069903762F1}"/>
              </a:ext>
            </a:extLst>
          </p:cNvPr>
          <p:cNvSpPr/>
          <p:nvPr/>
        </p:nvSpPr>
        <p:spPr>
          <a:xfrm>
            <a:off x="278296" y="192306"/>
            <a:ext cx="11513901" cy="6078370"/>
          </a:xfrm>
          <a:custGeom>
            <a:avLst/>
            <a:gdLst>
              <a:gd name="connsiteX0" fmla="*/ 0 w 11513901"/>
              <a:gd name="connsiteY0" fmla="*/ 606135 h 6078370"/>
              <a:gd name="connsiteX1" fmla="*/ 606135 w 11513901"/>
              <a:gd name="connsiteY1" fmla="*/ 0 h 6078370"/>
              <a:gd name="connsiteX2" fmla="*/ 10907766 w 11513901"/>
              <a:gd name="connsiteY2" fmla="*/ 0 h 6078370"/>
              <a:gd name="connsiteX3" fmla="*/ 11513901 w 11513901"/>
              <a:gd name="connsiteY3" fmla="*/ 606135 h 6078370"/>
              <a:gd name="connsiteX4" fmla="*/ 11513901 w 11513901"/>
              <a:gd name="connsiteY4" fmla="*/ 5472235 h 6078370"/>
              <a:gd name="connsiteX5" fmla="*/ 10907766 w 11513901"/>
              <a:gd name="connsiteY5" fmla="*/ 6078370 h 6078370"/>
              <a:gd name="connsiteX6" fmla="*/ 606135 w 11513901"/>
              <a:gd name="connsiteY6" fmla="*/ 6078370 h 6078370"/>
              <a:gd name="connsiteX7" fmla="*/ 0 w 11513901"/>
              <a:gd name="connsiteY7" fmla="*/ 5472235 h 6078370"/>
              <a:gd name="connsiteX8" fmla="*/ 0 w 11513901"/>
              <a:gd name="connsiteY8" fmla="*/ 606135 h 6078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13901" h="6078370" fill="none" extrusionOk="0">
                <a:moveTo>
                  <a:pt x="0" y="606135"/>
                </a:moveTo>
                <a:cubicBezTo>
                  <a:pt x="793" y="292828"/>
                  <a:pt x="282164" y="18106"/>
                  <a:pt x="606135" y="0"/>
                </a:cubicBezTo>
                <a:cubicBezTo>
                  <a:pt x="4302197" y="72427"/>
                  <a:pt x="9667150" y="61419"/>
                  <a:pt x="10907766" y="0"/>
                </a:cubicBezTo>
                <a:cubicBezTo>
                  <a:pt x="11240113" y="-16601"/>
                  <a:pt x="11472806" y="258946"/>
                  <a:pt x="11513901" y="606135"/>
                </a:cubicBezTo>
                <a:cubicBezTo>
                  <a:pt x="11614777" y="2793363"/>
                  <a:pt x="11406588" y="3077172"/>
                  <a:pt x="11513901" y="5472235"/>
                </a:cubicBezTo>
                <a:cubicBezTo>
                  <a:pt x="11516937" y="5791585"/>
                  <a:pt x="11222458" y="6055874"/>
                  <a:pt x="10907766" y="6078370"/>
                </a:cubicBezTo>
                <a:cubicBezTo>
                  <a:pt x="6962684" y="6108197"/>
                  <a:pt x="2731489" y="5999064"/>
                  <a:pt x="606135" y="6078370"/>
                </a:cubicBezTo>
                <a:cubicBezTo>
                  <a:pt x="292075" y="6076030"/>
                  <a:pt x="-34943" y="5813904"/>
                  <a:pt x="0" y="5472235"/>
                </a:cubicBezTo>
                <a:cubicBezTo>
                  <a:pt x="50037" y="3908473"/>
                  <a:pt x="770" y="2004707"/>
                  <a:pt x="0" y="606135"/>
                </a:cubicBezTo>
                <a:close/>
              </a:path>
              <a:path w="11513901" h="6078370" stroke="0" extrusionOk="0">
                <a:moveTo>
                  <a:pt x="0" y="606135"/>
                </a:moveTo>
                <a:cubicBezTo>
                  <a:pt x="53823" y="286047"/>
                  <a:pt x="274451" y="6406"/>
                  <a:pt x="606135" y="0"/>
                </a:cubicBezTo>
                <a:cubicBezTo>
                  <a:pt x="4402786" y="123000"/>
                  <a:pt x="7875006" y="-96860"/>
                  <a:pt x="10907766" y="0"/>
                </a:cubicBezTo>
                <a:cubicBezTo>
                  <a:pt x="11197268" y="-34493"/>
                  <a:pt x="11536107" y="226607"/>
                  <a:pt x="11513901" y="606135"/>
                </a:cubicBezTo>
                <a:cubicBezTo>
                  <a:pt x="11517074" y="1220611"/>
                  <a:pt x="11608168" y="3113303"/>
                  <a:pt x="11513901" y="5472235"/>
                </a:cubicBezTo>
                <a:cubicBezTo>
                  <a:pt x="11503244" y="5810855"/>
                  <a:pt x="11177736" y="6067767"/>
                  <a:pt x="10907766" y="6078370"/>
                </a:cubicBezTo>
                <a:cubicBezTo>
                  <a:pt x="8895605" y="5917663"/>
                  <a:pt x="2370886" y="6118037"/>
                  <a:pt x="606135" y="6078370"/>
                </a:cubicBezTo>
                <a:cubicBezTo>
                  <a:pt x="244352" y="6072912"/>
                  <a:pt x="-36181" y="5790603"/>
                  <a:pt x="0" y="5472235"/>
                </a:cubicBezTo>
                <a:cubicBezTo>
                  <a:pt x="32216" y="3356822"/>
                  <a:pt x="57206" y="2584025"/>
                  <a:pt x="0" y="606135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6DE7E7-2417-6A81-3E2E-4A1922056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764" y="2660544"/>
            <a:ext cx="2988816" cy="3812772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5F835433-F26E-D2CC-9DBE-7258713EA217}"/>
              </a:ext>
            </a:extLst>
          </p:cNvPr>
          <p:cNvSpPr/>
          <p:nvPr/>
        </p:nvSpPr>
        <p:spPr>
          <a:xfrm>
            <a:off x="885826" y="600076"/>
            <a:ext cx="9858374" cy="1609724"/>
          </a:xfrm>
          <a:custGeom>
            <a:avLst/>
            <a:gdLst>
              <a:gd name="connsiteX0" fmla="*/ 0 w 9858374"/>
              <a:gd name="connsiteY0" fmla="*/ 268293 h 1609724"/>
              <a:gd name="connsiteX1" fmla="*/ 268293 w 9858374"/>
              <a:gd name="connsiteY1" fmla="*/ 0 h 1609724"/>
              <a:gd name="connsiteX2" fmla="*/ 5750718 w 9858374"/>
              <a:gd name="connsiteY2" fmla="*/ 0 h 1609724"/>
              <a:gd name="connsiteX3" fmla="*/ 5750718 w 9858374"/>
              <a:gd name="connsiteY3" fmla="*/ 0 h 1609724"/>
              <a:gd name="connsiteX4" fmla="*/ 8215312 w 9858374"/>
              <a:gd name="connsiteY4" fmla="*/ 0 h 1609724"/>
              <a:gd name="connsiteX5" fmla="*/ 9590081 w 9858374"/>
              <a:gd name="connsiteY5" fmla="*/ 0 h 1609724"/>
              <a:gd name="connsiteX6" fmla="*/ 9858374 w 9858374"/>
              <a:gd name="connsiteY6" fmla="*/ 268293 h 1609724"/>
              <a:gd name="connsiteX7" fmla="*/ 9858374 w 9858374"/>
              <a:gd name="connsiteY7" fmla="*/ 939006 h 1609724"/>
              <a:gd name="connsiteX8" fmla="*/ 9858374 w 9858374"/>
              <a:gd name="connsiteY8" fmla="*/ 939006 h 1609724"/>
              <a:gd name="connsiteX9" fmla="*/ 9858374 w 9858374"/>
              <a:gd name="connsiteY9" fmla="*/ 1341437 h 1609724"/>
              <a:gd name="connsiteX10" fmla="*/ 9858374 w 9858374"/>
              <a:gd name="connsiteY10" fmla="*/ 1341431 h 1609724"/>
              <a:gd name="connsiteX11" fmla="*/ 9590081 w 9858374"/>
              <a:gd name="connsiteY11" fmla="*/ 1609724 h 1609724"/>
              <a:gd name="connsiteX12" fmla="*/ 8215312 w 9858374"/>
              <a:gd name="connsiteY12" fmla="*/ 1609724 h 1609724"/>
              <a:gd name="connsiteX13" fmla="*/ 8962741 w 9858374"/>
              <a:gd name="connsiteY13" fmla="*/ 1821419 h 1609724"/>
              <a:gd name="connsiteX14" fmla="*/ 5750718 w 9858374"/>
              <a:gd name="connsiteY14" fmla="*/ 1609724 h 1609724"/>
              <a:gd name="connsiteX15" fmla="*/ 268293 w 9858374"/>
              <a:gd name="connsiteY15" fmla="*/ 1609724 h 1609724"/>
              <a:gd name="connsiteX16" fmla="*/ 0 w 9858374"/>
              <a:gd name="connsiteY16" fmla="*/ 1341431 h 1609724"/>
              <a:gd name="connsiteX17" fmla="*/ 0 w 9858374"/>
              <a:gd name="connsiteY17" fmla="*/ 1341437 h 1609724"/>
              <a:gd name="connsiteX18" fmla="*/ 0 w 9858374"/>
              <a:gd name="connsiteY18" fmla="*/ 939006 h 1609724"/>
              <a:gd name="connsiteX19" fmla="*/ 0 w 9858374"/>
              <a:gd name="connsiteY19" fmla="*/ 939006 h 1609724"/>
              <a:gd name="connsiteX20" fmla="*/ 0 w 9858374"/>
              <a:gd name="connsiteY20" fmla="*/ 268293 h 1609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858374" h="1609724" fill="none" extrusionOk="0">
                <a:moveTo>
                  <a:pt x="0" y="268293"/>
                </a:moveTo>
                <a:cubicBezTo>
                  <a:pt x="-10574" y="122766"/>
                  <a:pt x="131427" y="17903"/>
                  <a:pt x="268293" y="0"/>
                </a:cubicBezTo>
                <a:cubicBezTo>
                  <a:pt x="2865980" y="51196"/>
                  <a:pt x="3320352" y="76270"/>
                  <a:pt x="5750718" y="0"/>
                </a:cubicBezTo>
                <a:lnTo>
                  <a:pt x="5750718" y="0"/>
                </a:lnTo>
                <a:cubicBezTo>
                  <a:pt x="6505448" y="111373"/>
                  <a:pt x="7156606" y="-39871"/>
                  <a:pt x="8215312" y="0"/>
                </a:cubicBezTo>
                <a:cubicBezTo>
                  <a:pt x="8677802" y="74764"/>
                  <a:pt x="9071078" y="-80147"/>
                  <a:pt x="9590081" y="0"/>
                </a:cubicBezTo>
                <a:cubicBezTo>
                  <a:pt x="9746640" y="-17781"/>
                  <a:pt x="9874505" y="121577"/>
                  <a:pt x="9858374" y="268293"/>
                </a:cubicBezTo>
                <a:cubicBezTo>
                  <a:pt x="9843231" y="424733"/>
                  <a:pt x="9888878" y="696839"/>
                  <a:pt x="9858374" y="939006"/>
                </a:cubicBezTo>
                <a:lnTo>
                  <a:pt x="9858374" y="939006"/>
                </a:lnTo>
                <a:cubicBezTo>
                  <a:pt x="9864815" y="983007"/>
                  <a:pt x="9860503" y="1171870"/>
                  <a:pt x="9858374" y="1341437"/>
                </a:cubicBezTo>
                <a:lnTo>
                  <a:pt x="9858374" y="1341431"/>
                </a:lnTo>
                <a:cubicBezTo>
                  <a:pt x="9881322" y="1500268"/>
                  <a:pt x="9743535" y="1634819"/>
                  <a:pt x="9590081" y="1609724"/>
                </a:cubicBezTo>
                <a:cubicBezTo>
                  <a:pt x="8903125" y="1722884"/>
                  <a:pt x="8680792" y="1554757"/>
                  <a:pt x="8215312" y="1609724"/>
                </a:cubicBezTo>
                <a:cubicBezTo>
                  <a:pt x="8554414" y="1653937"/>
                  <a:pt x="8621312" y="1694936"/>
                  <a:pt x="8962741" y="1821419"/>
                </a:cubicBezTo>
                <a:cubicBezTo>
                  <a:pt x="7991983" y="1597372"/>
                  <a:pt x="6497188" y="1599361"/>
                  <a:pt x="5750718" y="1609724"/>
                </a:cubicBezTo>
                <a:cubicBezTo>
                  <a:pt x="3344791" y="1484973"/>
                  <a:pt x="1095921" y="1461436"/>
                  <a:pt x="268293" y="1609724"/>
                </a:cubicBezTo>
                <a:cubicBezTo>
                  <a:pt x="148316" y="1611385"/>
                  <a:pt x="-20117" y="1477570"/>
                  <a:pt x="0" y="1341431"/>
                </a:cubicBezTo>
                <a:lnTo>
                  <a:pt x="0" y="1341437"/>
                </a:lnTo>
                <a:cubicBezTo>
                  <a:pt x="13947" y="1180409"/>
                  <a:pt x="30716" y="1129519"/>
                  <a:pt x="0" y="939006"/>
                </a:cubicBezTo>
                <a:lnTo>
                  <a:pt x="0" y="939006"/>
                </a:lnTo>
                <a:cubicBezTo>
                  <a:pt x="34481" y="807865"/>
                  <a:pt x="33259" y="469215"/>
                  <a:pt x="0" y="268293"/>
                </a:cubicBezTo>
                <a:close/>
              </a:path>
              <a:path w="9858374" h="1609724" stroke="0" extrusionOk="0">
                <a:moveTo>
                  <a:pt x="0" y="268293"/>
                </a:moveTo>
                <a:cubicBezTo>
                  <a:pt x="12059" y="113106"/>
                  <a:pt x="133294" y="12761"/>
                  <a:pt x="268293" y="0"/>
                </a:cubicBezTo>
                <a:cubicBezTo>
                  <a:pt x="2183047" y="-61479"/>
                  <a:pt x="4602778" y="-79008"/>
                  <a:pt x="5750718" y="0"/>
                </a:cubicBezTo>
                <a:lnTo>
                  <a:pt x="5750718" y="0"/>
                </a:lnTo>
                <a:cubicBezTo>
                  <a:pt x="6861246" y="89057"/>
                  <a:pt x="7605411" y="41310"/>
                  <a:pt x="8215312" y="0"/>
                </a:cubicBezTo>
                <a:cubicBezTo>
                  <a:pt x="8631913" y="71862"/>
                  <a:pt x="9012353" y="58658"/>
                  <a:pt x="9590081" y="0"/>
                </a:cubicBezTo>
                <a:cubicBezTo>
                  <a:pt x="9714789" y="-2333"/>
                  <a:pt x="9850266" y="144416"/>
                  <a:pt x="9858374" y="268293"/>
                </a:cubicBezTo>
                <a:cubicBezTo>
                  <a:pt x="9798429" y="558147"/>
                  <a:pt x="9884851" y="865497"/>
                  <a:pt x="9858374" y="939006"/>
                </a:cubicBezTo>
                <a:lnTo>
                  <a:pt x="9858374" y="939006"/>
                </a:lnTo>
                <a:cubicBezTo>
                  <a:pt x="9824224" y="1051743"/>
                  <a:pt x="9832116" y="1223013"/>
                  <a:pt x="9858374" y="1341437"/>
                </a:cubicBezTo>
                <a:lnTo>
                  <a:pt x="9858374" y="1341431"/>
                </a:lnTo>
                <a:cubicBezTo>
                  <a:pt x="9868138" y="1497266"/>
                  <a:pt x="9730212" y="1613525"/>
                  <a:pt x="9590081" y="1609724"/>
                </a:cubicBezTo>
                <a:cubicBezTo>
                  <a:pt x="8904933" y="1495081"/>
                  <a:pt x="8357605" y="1521507"/>
                  <a:pt x="8215312" y="1609724"/>
                </a:cubicBezTo>
                <a:cubicBezTo>
                  <a:pt x="8517277" y="1634469"/>
                  <a:pt x="8590377" y="1769578"/>
                  <a:pt x="8962741" y="1821419"/>
                </a:cubicBezTo>
                <a:cubicBezTo>
                  <a:pt x="8618039" y="1775895"/>
                  <a:pt x="6571507" y="1590561"/>
                  <a:pt x="5750718" y="1609724"/>
                </a:cubicBezTo>
                <a:cubicBezTo>
                  <a:pt x="4597653" y="1609166"/>
                  <a:pt x="2163857" y="1520078"/>
                  <a:pt x="268293" y="1609724"/>
                </a:cubicBezTo>
                <a:cubicBezTo>
                  <a:pt x="118209" y="1623710"/>
                  <a:pt x="24067" y="1475945"/>
                  <a:pt x="0" y="1341431"/>
                </a:cubicBezTo>
                <a:lnTo>
                  <a:pt x="0" y="1341437"/>
                </a:lnTo>
                <a:cubicBezTo>
                  <a:pt x="-5934" y="1299364"/>
                  <a:pt x="-26633" y="998368"/>
                  <a:pt x="0" y="939006"/>
                </a:cubicBezTo>
                <a:lnTo>
                  <a:pt x="0" y="939006"/>
                </a:lnTo>
                <a:cubicBezTo>
                  <a:pt x="5642" y="783438"/>
                  <a:pt x="-23256" y="362468"/>
                  <a:pt x="0" y="268293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921236945">
                  <a:prstGeom prst="wedgeRoundRectCallout">
                    <a:avLst>
                      <a:gd name="adj1" fmla="val 40915"/>
                      <a:gd name="adj2" fmla="val 63151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/>
              </a:rPr>
              <a:t>Công tơ-mét là ruột dụng cụ tự động đo số ki-lô-mét phương tiện đó đã đi được.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anaMinB"/>
              <a:cs typeface="+mn-cs"/>
            </a:endParaRPr>
          </a:p>
        </p:txBody>
      </p:sp>
      <p:pic>
        <p:nvPicPr>
          <p:cNvPr id="3074" name="Picture 2" descr="Cách kiểm tra đồng hồ công-tơ-mét bị tua">
            <a:extLst>
              <a:ext uri="{FF2B5EF4-FFF2-40B4-BE49-F238E27FC236}">
                <a16:creationId xmlns:a16="http://schemas.microsoft.com/office/drawing/2014/main" id="{8DAE0C46-FB8C-441F-A9A4-F17A19898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065" y="2514600"/>
            <a:ext cx="4954909" cy="370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91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CC7868E-A079-4E9C-A5A3-26BECC768AFD}"/>
              </a:ext>
            </a:extLst>
          </p:cNvPr>
          <p:cNvSpPr/>
          <p:nvPr/>
        </p:nvSpPr>
        <p:spPr>
          <a:xfrm>
            <a:off x="624626" y="61978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0442031-87AB-4D45-AF2D-63513E6F1E96}"/>
              </a:ext>
            </a:extLst>
          </p:cNvPr>
          <p:cNvSpPr txBox="1"/>
          <p:nvPr/>
        </p:nvSpPr>
        <p:spPr>
          <a:xfrm>
            <a:off x="1371600" y="646234"/>
            <a:ext cx="10420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endParaRPr kumimoji="0" lang="pt-BR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DFDD1C9-DDC0-4880-AC8D-CFDDFD4D4528}"/>
              </a:ext>
            </a:extLst>
          </p:cNvPr>
          <p:cNvGrpSpPr/>
          <p:nvPr/>
        </p:nvGrpSpPr>
        <p:grpSpPr>
          <a:xfrm>
            <a:off x="628650" y="1457325"/>
            <a:ext cx="4667250" cy="646331"/>
            <a:chOff x="628650" y="1457325"/>
            <a:chExt cx="4667250" cy="64633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9471768-41FE-4D9F-8BC7-66FBEBB746A9}"/>
                </a:ext>
              </a:extLst>
            </p:cNvPr>
            <p:cNvSpPr txBox="1"/>
            <p:nvPr/>
          </p:nvSpPr>
          <p:spPr>
            <a:xfrm>
              <a:off x="628650" y="1457325"/>
              <a:ext cx="46672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a) 42 371  &gt; 42 37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DBB60693-9C81-4278-8894-AC6EA2686E43}"/>
                </a:ext>
              </a:extLst>
            </p:cNvPr>
            <p:cNvSpPr/>
            <p:nvPr/>
          </p:nvSpPr>
          <p:spPr>
            <a:xfrm>
              <a:off x="4552950" y="1533525"/>
              <a:ext cx="533400" cy="514350"/>
            </a:xfrm>
            <a:prstGeom prst="round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7643CED-2DA5-4DB0-AD85-03E73A2B0AD1}"/>
              </a:ext>
            </a:extLst>
          </p:cNvPr>
          <p:cNvGrpSpPr/>
          <p:nvPr/>
        </p:nvGrpSpPr>
        <p:grpSpPr>
          <a:xfrm>
            <a:off x="6219825" y="1381125"/>
            <a:ext cx="4667250" cy="646331"/>
            <a:chOff x="628650" y="1457325"/>
            <a:chExt cx="4667250" cy="646331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9FF4AA0-9C36-4906-8025-47ACD7CA46C1}"/>
                </a:ext>
              </a:extLst>
            </p:cNvPr>
            <p:cNvSpPr txBox="1"/>
            <p:nvPr/>
          </p:nvSpPr>
          <p:spPr>
            <a:xfrm>
              <a:off x="628650" y="1457325"/>
              <a:ext cx="46672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b) 50 826 &lt; 50      26       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DD651E48-2886-4FFB-A604-3829004E1CE9}"/>
                </a:ext>
              </a:extLst>
            </p:cNvPr>
            <p:cNvSpPr/>
            <p:nvPr/>
          </p:nvSpPr>
          <p:spPr>
            <a:xfrm>
              <a:off x="3810000" y="1533525"/>
              <a:ext cx="533400" cy="514350"/>
            </a:xfrm>
            <a:prstGeom prst="round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30" name="jellyfish 8 - 9Slide.vn">
            <a:extLst>
              <a:ext uri="{FF2B5EF4-FFF2-40B4-BE49-F238E27FC236}">
                <a16:creationId xmlns:a16="http://schemas.microsoft.com/office/drawing/2014/main" id="{D3B50178-8171-4DBF-8BD3-ECD64D6CBCCA}"/>
              </a:ext>
            </a:extLst>
          </p:cNvPr>
          <p:cNvSpPr/>
          <p:nvPr/>
        </p:nvSpPr>
        <p:spPr>
          <a:xfrm>
            <a:off x="933450" y="2608682"/>
            <a:ext cx="10020300" cy="715543"/>
          </a:xfrm>
          <a:prstGeom prst="roundRect">
            <a:avLst>
              <a:gd name="adj" fmla="val 44848"/>
            </a:avLst>
          </a:prstGeom>
          <a:solidFill>
            <a:srgbClr val="FFFF00"/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a)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Vì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1 &gt; 0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nên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số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cần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điền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vào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dấu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?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là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0.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思源宋体 CN Light" panose="02020300000000000000" pitchFamily="18" charset="-122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1A82CB4-D6DA-41B8-9EDF-45C6913FAD52}"/>
              </a:ext>
            </a:extLst>
          </p:cNvPr>
          <p:cNvSpPr/>
          <p:nvPr/>
        </p:nvSpPr>
        <p:spPr>
          <a:xfrm>
            <a:off x="4533900" y="1495425"/>
            <a:ext cx="571500" cy="561975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32" name="jellyfish 8 - 9Slide.vn">
            <a:extLst>
              <a:ext uri="{FF2B5EF4-FFF2-40B4-BE49-F238E27FC236}">
                <a16:creationId xmlns:a16="http://schemas.microsoft.com/office/drawing/2014/main" id="{D32D110B-475B-4055-8956-D4E24C555256}"/>
              </a:ext>
            </a:extLst>
          </p:cNvPr>
          <p:cNvSpPr/>
          <p:nvPr/>
        </p:nvSpPr>
        <p:spPr>
          <a:xfrm>
            <a:off x="971550" y="3618332"/>
            <a:ext cx="10020300" cy="715543"/>
          </a:xfrm>
          <a:prstGeom prst="roundRect">
            <a:avLst>
              <a:gd name="adj" fmla="val 44848"/>
            </a:avLst>
          </a:prstGeom>
          <a:solidFill>
            <a:srgbClr val="FFFF00"/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b)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Vì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8 &lt; 9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nên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số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cần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điền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vào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dấu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?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là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9.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思源宋体 CN Light" panose="02020300000000000000" pitchFamily="18" charset="-122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B2F1D68-29FB-4A4E-950B-EE92AC60A276}"/>
              </a:ext>
            </a:extLst>
          </p:cNvPr>
          <p:cNvSpPr/>
          <p:nvPr/>
        </p:nvSpPr>
        <p:spPr>
          <a:xfrm>
            <a:off x="9363075" y="1447800"/>
            <a:ext cx="571500" cy="561975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19191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30" grpId="0" animBg="1"/>
      <p:bldP spid="30" grpId="1" animBg="1"/>
      <p:bldP spid="12" grpId="0" animBg="1"/>
      <p:bldP spid="32" grpId="0" animBg="1"/>
      <p:bldP spid="32" grpId="1" animBg="1"/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1962736" y="0"/>
            <a:ext cx="10118725" cy="57042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2F353A-DCC7-44EC-BDA6-0AA7B19237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0391" y="1976145"/>
            <a:ext cx="7870618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36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6957446-4683-E969-1B88-69B9B22CD33B}"/>
              </a:ext>
            </a:extLst>
          </p:cNvPr>
          <p:cNvSpPr/>
          <p:nvPr/>
        </p:nvSpPr>
        <p:spPr>
          <a:xfrm>
            <a:off x="3730336" y="751547"/>
            <a:ext cx="8124914" cy="3307337"/>
          </a:xfrm>
          <a:custGeom>
            <a:avLst/>
            <a:gdLst>
              <a:gd name="connsiteX0" fmla="*/ 0 w 7660786"/>
              <a:gd name="connsiteY0" fmla="*/ 520710 h 3124200"/>
              <a:gd name="connsiteX1" fmla="*/ 520710 w 7660786"/>
              <a:gd name="connsiteY1" fmla="*/ 0 h 3124200"/>
              <a:gd name="connsiteX2" fmla="*/ 1182647 w 7660786"/>
              <a:gd name="connsiteY2" fmla="*/ 0 h 3124200"/>
              <a:gd name="connsiteX3" fmla="*/ 1844583 w 7660786"/>
              <a:gd name="connsiteY3" fmla="*/ 0 h 3124200"/>
              <a:gd name="connsiteX4" fmla="*/ 2506520 w 7660786"/>
              <a:gd name="connsiteY4" fmla="*/ 0 h 3124200"/>
              <a:gd name="connsiteX5" fmla="*/ 3234650 w 7660786"/>
              <a:gd name="connsiteY5" fmla="*/ 0 h 3124200"/>
              <a:gd name="connsiteX6" fmla="*/ 3830393 w 7660786"/>
              <a:gd name="connsiteY6" fmla="*/ 0 h 3124200"/>
              <a:gd name="connsiteX7" fmla="*/ 4558523 w 7660786"/>
              <a:gd name="connsiteY7" fmla="*/ 0 h 3124200"/>
              <a:gd name="connsiteX8" fmla="*/ 5352847 w 7660786"/>
              <a:gd name="connsiteY8" fmla="*/ 0 h 3124200"/>
              <a:gd name="connsiteX9" fmla="*/ 6147171 w 7660786"/>
              <a:gd name="connsiteY9" fmla="*/ 0 h 3124200"/>
              <a:gd name="connsiteX10" fmla="*/ 7140076 w 7660786"/>
              <a:gd name="connsiteY10" fmla="*/ 0 h 3124200"/>
              <a:gd name="connsiteX11" fmla="*/ 7660786 w 7660786"/>
              <a:gd name="connsiteY11" fmla="*/ 520710 h 3124200"/>
              <a:gd name="connsiteX12" fmla="*/ 7660786 w 7660786"/>
              <a:gd name="connsiteY12" fmla="*/ 1214970 h 3124200"/>
              <a:gd name="connsiteX13" fmla="*/ 7660786 w 7660786"/>
              <a:gd name="connsiteY13" fmla="*/ 1930058 h 3124200"/>
              <a:gd name="connsiteX14" fmla="*/ 7660786 w 7660786"/>
              <a:gd name="connsiteY14" fmla="*/ 2603490 h 3124200"/>
              <a:gd name="connsiteX15" fmla="*/ 7140076 w 7660786"/>
              <a:gd name="connsiteY15" fmla="*/ 3124200 h 3124200"/>
              <a:gd name="connsiteX16" fmla="*/ 6411946 w 7660786"/>
              <a:gd name="connsiteY16" fmla="*/ 3124200 h 3124200"/>
              <a:gd name="connsiteX17" fmla="*/ 5750009 w 7660786"/>
              <a:gd name="connsiteY17" fmla="*/ 3124200 h 3124200"/>
              <a:gd name="connsiteX18" fmla="*/ 5220460 w 7660786"/>
              <a:gd name="connsiteY18" fmla="*/ 3124200 h 3124200"/>
              <a:gd name="connsiteX19" fmla="*/ 4690911 w 7660786"/>
              <a:gd name="connsiteY19" fmla="*/ 3124200 h 3124200"/>
              <a:gd name="connsiteX20" fmla="*/ 4227555 w 7660786"/>
              <a:gd name="connsiteY20" fmla="*/ 3124200 h 3124200"/>
              <a:gd name="connsiteX21" fmla="*/ 3499425 w 7660786"/>
              <a:gd name="connsiteY21" fmla="*/ 3124200 h 3124200"/>
              <a:gd name="connsiteX22" fmla="*/ 2969875 w 7660786"/>
              <a:gd name="connsiteY22" fmla="*/ 3124200 h 3124200"/>
              <a:gd name="connsiteX23" fmla="*/ 2175552 w 7660786"/>
              <a:gd name="connsiteY23" fmla="*/ 3124200 h 3124200"/>
              <a:gd name="connsiteX24" fmla="*/ 1646002 w 7660786"/>
              <a:gd name="connsiteY24" fmla="*/ 3124200 h 3124200"/>
              <a:gd name="connsiteX25" fmla="*/ 520710 w 7660786"/>
              <a:gd name="connsiteY25" fmla="*/ 3124200 h 3124200"/>
              <a:gd name="connsiteX26" fmla="*/ 0 w 7660786"/>
              <a:gd name="connsiteY26" fmla="*/ 2603490 h 3124200"/>
              <a:gd name="connsiteX27" fmla="*/ 0 w 7660786"/>
              <a:gd name="connsiteY27" fmla="*/ 1971713 h 3124200"/>
              <a:gd name="connsiteX28" fmla="*/ 0 w 7660786"/>
              <a:gd name="connsiteY28" fmla="*/ 1298281 h 3124200"/>
              <a:gd name="connsiteX29" fmla="*/ 0 w 7660786"/>
              <a:gd name="connsiteY29" fmla="*/ 520710 h 312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660786" h="3124200" fill="none" extrusionOk="0">
                <a:moveTo>
                  <a:pt x="0" y="520710"/>
                </a:moveTo>
                <a:cubicBezTo>
                  <a:pt x="-3168" y="224935"/>
                  <a:pt x="299290" y="21800"/>
                  <a:pt x="520710" y="0"/>
                </a:cubicBezTo>
                <a:cubicBezTo>
                  <a:pt x="703261" y="-9025"/>
                  <a:pt x="997915" y="32692"/>
                  <a:pt x="1182647" y="0"/>
                </a:cubicBezTo>
                <a:cubicBezTo>
                  <a:pt x="1367379" y="-32692"/>
                  <a:pt x="1650099" y="6374"/>
                  <a:pt x="1844583" y="0"/>
                </a:cubicBezTo>
                <a:cubicBezTo>
                  <a:pt x="2039067" y="-6374"/>
                  <a:pt x="2301091" y="-26359"/>
                  <a:pt x="2506520" y="0"/>
                </a:cubicBezTo>
                <a:cubicBezTo>
                  <a:pt x="2711949" y="26359"/>
                  <a:pt x="2985570" y="-11612"/>
                  <a:pt x="3234650" y="0"/>
                </a:cubicBezTo>
                <a:cubicBezTo>
                  <a:pt x="3483730" y="11612"/>
                  <a:pt x="3564988" y="1523"/>
                  <a:pt x="3830393" y="0"/>
                </a:cubicBezTo>
                <a:cubicBezTo>
                  <a:pt x="4095798" y="-1523"/>
                  <a:pt x="4317742" y="28836"/>
                  <a:pt x="4558523" y="0"/>
                </a:cubicBezTo>
                <a:cubicBezTo>
                  <a:pt x="4799304" y="-28836"/>
                  <a:pt x="5189642" y="35977"/>
                  <a:pt x="5352847" y="0"/>
                </a:cubicBezTo>
                <a:cubicBezTo>
                  <a:pt x="5516052" y="-35977"/>
                  <a:pt x="5960929" y="-2631"/>
                  <a:pt x="6147171" y="0"/>
                </a:cubicBezTo>
                <a:cubicBezTo>
                  <a:pt x="6333413" y="2631"/>
                  <a:pt x="6810949" y="-20928"/>
                  <a:pt x="7140076" y="0"/>
                </a:cubicBezTo>
                <a:cubicBezTo>
                  <a:pt x="7468204" y="25739"/>
                  <a:pt x="7648105" y="296049"/>
                  <a:pt x="7660786" y="520710"/>
                </a:cubicBezTo>
                <a:cubicBezTo>
                  <a:pt x="7675382" y="660768"/>
                  <a:pt x="7649297" y="1054671"/>
                  <a:pt x="7660786" y="1214970"/>
                </a:cubicBezTo>
                <a:cubicBezTo>
                  <a:pt x="7672275" y="1375269"/>
                  <a:pt x="7666085" y="1664310"/>
                  <a:pt x="7660786" y="1930058"/>
                </a:cubicBezTo>
                <a:cubicBezTo>
                  <a:pt x="7655487" y="2195806"/>
                  <a:pt x="7686595" y="2267414"/>
                  <a:pt x="7660786" y="2603490"/>
                </a:cubicBezTo>
                <a:cubicBezTo>
                  <a:pt x="7605201" y="2895229"/>
                  <a:pt x="7432258" y="3109686"/>
                  <a:pt x="7140076" y="3124200"/>
                </a:cubicBezTo>
                <a:cubicBezTo>
                  <a:pt x="6874642" y="3122199"/>
                  <a:pt x="6652736" y="3102759"/>
                  <a:pt x="6411946" y="3124200"/>
                </a:cubicBezTo>
                <a:cubicBezTo>
                  <a:pt x="6171156" y="3145642"/>
                  <a:pt x="5998527" y="3138288"/>
                  <a:pt x="5750009" y="3124200"/>
                </a:cubicBezTo>
                <a:cubicBezTo>
                  <a:pt x="5501491" y="3110112"/>
                  <a:pt x="5375687" y="3149955"/>
                  <a:pt x="5220460" y="3124200"/>
                </a:cubicBezTo>
                <a:cubicBezTo>
                  <a:pt x="5065233" y="3098445"/>
                  <a:pt x="4815512" y="3137964"/>
                  <a:pt x="4690911" y="3124200"/>
                </a:cubicBezTo>
                <a:cubicBezTo>
                  <a:pt x="4566310" y="3110436"/>
                  <a:pt x="4362200" y="3115394"/>
                  <a:pt x="4227555" y="3124200"/>
                </a:cubicBezTo>
                <a:cubicBezTo>
                  <a:pt x="4092910" y="3133006"/>
                  <a:pt x="3826301" y="3101535"/>
                  <a:pt x="3499425" y="3124200"/>
                </a:cubicBezTo>
                <a:cubicBezTo>
                  <a:pt x="3172549" y="3146866"/>
                  <a:pt x="3078615" y="3136246"/>
                  <a:pt x="2969875" y="3124200"/>
                </a:cubicBezTo>
                <a:cubicBezTo>
                  <a:pt x="2861135" y="3112155"/>
                  <a:pt x="2568935" y="3129361"/>
                  <a:pt x="2175552" y="3124200"/>
                </a:cubicBezTo>
                <a:cubicBezTo>
                  <a:pt x="1782169" y="3119039"/>
                  <a:pt x="1784963" y="3139264"/>
                  <a:pt x="1646002" y="3124200"/>
                </a:cubicBezTo>
                <a:cubicBezTo>
                  <a:pt x="1507041" y="3109137"/>
                  <a:pt x="1009958" y="3129902"/>
                  <a:pt x="520710" y="3124200"/>
                </a:cubicBezTo>
                <a:cubicBezTo>
                  <a:pt x="197356" y="3101910"/>
                  <a:pt x="-28108" y="2878062"/>
                  <a:pt x="0" y="2603490"/>
                </a:cubicBezTo>
                <a:cubicBezTo>
                  <a:pt x="-6520" y="2432032"/>
                  <a:pt x="19398" y="2284885"/>
                  <a:pt x="0" y="1971713"/>
                </a:cubicBezTo>
                <a:cubicBezTo>
                  <a:pt x="-19398" y="1658541"/>
                  <a:pt x="-25098" y="1594469"/>
                  <a:pt x="0" y="1298281"/>
                </a:cubicBezTo>
                <a:cubicBezTo>
                  <a:pt x="25098" y="1002093"/>
                  <a:pt x="-25949" y="809910"/>
                  <a:pt x="0" y="520710"/>
                </a:cubicBezTo>
                <a:close/>
              </a:path>
              <a:path w="7660786" h="3124200" stroke="0" extrusionOk="0">
                <a:moveTo>
                  <a:pt x="0" y="520710"/>
                </a:moveTo>
                <a:cubicBezTo>
                  <a:pt x="-56423" y="231756"/>
                  <a:pt x="196675" y="-26253"/>
                  <a:pt x="520710" y="0"/>
                </a:cubicBezTo>
                <a:cubicBezTo>
                  <a:pt x="847386" y="2916"/>
                  <a:pt x="1155973" y="-22738"/>
                  <a:pt x="1315034" y="0"/>
                </a:cubicBezTo>
                <a:cubicBezTo>
                  <a:pt x="1474095" y="22738"/>
                  <a:pt x="1580418" y="-11814"/>
                  <a:pt x="1778390" y="0"/>
                </a:cubicBezTo>
                <a:cubicBezTo>
                  <a:pt x="1976362" y="11814"/>
                  <a:pt x="2227150" y="16309"/>
                  <a:pt x="2572713" y="0"/>
                </a:cubicBezTo>
                <a:cubicBezTo>
                  <a:pt x="2918276" y="-16309"/>
                  <a:pt x="2940616" y="-3087"/>
                  <a:pt x="3234650" y="0"/>
                </a:cubicBezTo>
                <a:cubicBezTo>
                  <a:pt x="3528684" y="3087"/>
                  <a:pt x="3640212" y="32899"/>
                  <a:pt x="3962780" y="0"/>
                </a:cubicBezTo>
                <a:cubicBezTo>
                  <a:pt x="4285348" y="-32899"/>
                  <a:pt x="4251220" y="11349"/>
                  <a:pt x="4492330" y="0"/>
                </a:cubicBezTo>
                <a:cubicBezTo>
                  <a:pt x="4733440" y="-11349"/>
                  <a:pt x="5048836" y="-9981"/>
                  <a:pt x="5286654" y="0"/>
                </a:cubicBezTo>
                <a:cubicBezTo>
                  <a:pt x="5524472" y="9981"/>
                  <a:pt x="5740897" y="-36297"/>
                  <a:pt x="6014784" y="0"/>
                </a:cubicBezTo>
                <a:cubicBezTo>
                  <a:pt x="6288671" y="36297"/>
                  <a:pt x="6863890" y="30646"/>
                  <a:pt x="7140076" y="0"/>
                </a:cubicBezTo>
                <a:cubicBezTo>
                  <a:pt x="7449837" y="-23809"/>
                  <a:pt x="7646554" y="267572"/>
                  <a:pt x="7660786" y="520710"/>
                </a:cubicBezTo>
                <a:cubicBezTo>
                  <a:pt x="7674734" y="747849"/>
                  <a:pt x="7691785" y="1024980"/>
                  <a:pt x="7660786" y="1152487"/>
                </a:cubicBezTo>
                <a:cubicBezTo>
                  <a:pt x="7629787" y="1279994"/>
                  <a:pt x="7653855" y="1485273"/>
                  <a:pt x="7660786" y="1805091"/>
                </a:cubicBezTo>
                <a:cubicBezTo>
                  <a:pt x="7667717" y="2124909"/>
                  <a:pt x="7655093" y="2309431"/>
                  <a:pt x="7660786" y="2603490"/>
                </a:cubicBezTo>
                <a:cubicBezTo>
                  <a:pt x="7636962" y="2942632"/>
                  <a:pt x="7470975" y="3115317"/>
                  <a:pt x="7140076" y="3124200"/>
                </a:cubicBezTo>
                <a:cubicBezTo>
                  <a:pt x="7025699" y="3118547"/>
                  <a:pt x="6835095" y="3144668"/>
                  <a:pt x="6676720" y="3124200"/>
                </a:cubicBezTo>
                <a:cubicBezTo>
                  <a:pt x="6518345" y="3103732"/>
                  <a:pt x="6344239" y="3101856"/>
                  <a:pt x="6213365" y="3124200"/>
                </a:cubicBezTo>
                <a:cubicBezTo>
                  <a:pt x="6082492" y="3146544"/>
                  <a:pt x="5810293" y="3117450"/>
                  <a:pt x="5551428" y="3124200"/>
                </a:cubicBezTo>
                <a:cubicBezTo>
                  <a:pt x="5292563" y="3130950"/>
                  <a:pt x="5008571" y="3154600"/>
                  <a:pt x="4757104" y="3124200"/>
                </a:cubicBezTo>
                <a:cubicBezTo>
                  <a:pt x="4505637" y="3093800"/>
                  <a:pt x="4316713" y="3088790"/>
                  <a:pt x="4028974" y="3124200"/>
                </a:cubicBezTo>
                <a:cubicBezTo>
                  <a:pt x="3741235" y="3159611"/>
                  <a:pt x="3629321" y="3101319"/>
                  <a:pt x="3367037" y="3124200"/>
                </a:cubicBezTo>
                <a:cubicBezTo>
                  <a:pt x="3104753" y="3147081"/>
                  <a:pt x="3084862" y="3101193"/>
                  <a:pt x="2903682" y="3124200"/>
                </a:cubicBezTo>
                <a:cubicBezTo>
                  <a:pt x="2722503" y="3147207"/>
                  <a:pt x="2636993" y="3108793"/>
                  <a:pt x="2440326" y="3124200"/>
                </a:cubicBezTo>
                <a:cubicBezTo>
                  <a:pt x="2243659" y="3139607"/>
                  <a:pt x="2047021" y="3105039"/>
                  <a:pt x="1910777" y="3124200"/>
                </a:cubicBezTo>
                <a:cubicBezTo>
                  <a:pt x="1774533" y="3143361"/>
                  <a:pt x="1671434" y="3143487"/>
                  <a:pt x="1447421" y="3124200"/>
                </a:cubicBezTo>
                <a:cubicBezTo>
                  <a:pt x="1223408" y="3104913"/>
                  <a:pt x="721593" y="3116077"/>
                  <a:pt x="520710" y="3124200"/>
                </a:cubicBezTo>
                <a:cubicBezTo>
                  <a:pt x="282394" y="3119059"/>
                  <a:pt x="-47022" y="2914705"/>
                  <a:pt x="0" y="2603490"/>
                </a:cubicBezTo>
                <a:cubicBezTo>
                  <a:pt x="-34244" y="2244476"/>
                  <a:pt x="25892" y="2188121"/>
                  <a:pt x="0" y="1867574"/>
                </a:cubicBezTo>
                <a:cubicBezTo>
                  <a:pt x="-25892" y="1547027"/>
                  <a:pt x="-33158" y="1371581"/>
                  <a:pt x="0" y="1131659"/>
                </a:cubicBezTo>
                <a:cubicBezTo>
                  <a:pt x="33158" y="891738"/>
                  <a:pt x="14281" y="709273"/>
                  <a:pt x="0" y="520710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BC7B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C00ADF-842E-0949-E5F3-A464B8BCF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50" y="1011897"/>
            <a:ext cx="4800600" cy="55617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3EE43D-F374-48D0-B468-24BEA21563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8139" y="971418"/>
            <a:ext cx="8126672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0830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DCE834-1CEE-440C-AB14-B5F0232B2C74}"/>
              </a:ext>
            </a:extLst>
          </p:cNvPr>
          <p:cNvSpPr/>
          <p:nvPr/>
        </p:nvSpPr>
        <p:spPr>
          <a:xfrm>
            <a:off x="255460" y="1546336"/>
            <a:ext cx="3925182" cy="1410225"/>
          </a:xfrm>
          <a:prstGeom prst="wedgeRoundRectCallout">
            <a:avLst>
              <a:gd name="adj1" fmla="val -3631"/>
              <a:gd name="adj2" fmla="val 69938"/>
              <a:gd name="adj3" fmla="val 16667"/>
            </a:avLst>
          </a:prstGeom>
          <a:solidFill>
            <a:srgbClr val="CC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 Huyện A: 72 000</a:t>
            </a:r>
          </a:p>
          <a:p>
            <a:pPr lvl="0" algn="ctr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 Huyện C : 60 700</a:t>
            </a:r>
          </a:p>
          <a:p>
            <a:pPr lvl="0" algn="ctr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 Huyện B: 62 780</a:t>
            </a: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965437B1-DF95-4CDC-BE37-B6926D22AF15}"/>
              </a:ext>
            </a:extLst>
          </p:cNvPr>
          <p:cNvSpPr/>
          <p:nvPr/>
        </p:nvSpPr>
        <p:spPr>
          <a:xfrm>
            <a:off x="5486400" y="323851"/>
            <a:ext cx="6287383" cy="2352674"/>
          </a:xfrm>
          <a:prstGeom prst="wedgeRoundRectCallout">
            <a:avLst>
              <a:gd name="adj1" fmla="val 10608"/>
              <a:gd name="adj2" fmla="val 62132"/>
              <a:gd name="adj3" fmla="val 16667"/>
            </a:avLst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Ba huyện A, B, C có số dân là: </a:t>
            </a:r>
            <a:endParaRPr lang="en-US" sz="3200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lvl="0" algn="just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62 780, 60 700, 72 000. Biết huyện A đông dân hơn huyện B và huyện B đông dân hơn huyện C. Tìm số dân của mỗi huyện.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FC5E669-F9E8-96A8-9588-D036C7D0F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82562" y="2994662"/>
            <a:ext cx="2648120" cy="366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91FC5A-E690-0358-6E61-EAFA50D83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495" y="3135117"/>
            <a:ext cx="3236686" cy="3722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43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  <p:bldP spid="4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894270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295592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357" y="862532"/>
            <a:ext cx="879119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58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12"/>
          <p:cNvPicPr>
            <a:picLocks noChangeAspect="1"/>
          </p:cNvPicPr>
          <p:nvPr/>
        </p:nvPicPr>
        <p:blipFill>
          <a:blip r:embed="rId5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5" name="图片 4" descr="13"/>
          <p:cNvPicPr>
            <a:picLocks noChangeAspect="1"/>
          </p:cNvPicPr>
          <p:nvPr/>
        </p:nvPicPr>
        <p:blipFill>
          <a:blip r:embed="rId6"/>
          <a:srcRect l="38702" t="10687" r="13300" b="19544"/>
          <a:stretch>
            <a:fillRect/>
          </a:stretch>
        </p:blipFill>
        <p:spPr>
          <a:xfrm>
            <a:off x="6461760" y="2961640"/>
            <a:ext cx="5730240" cy="3961765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1407795" y="-269"/>
            <a:ext cx="13599795" cy="1381760"/>
            <a:chOff x="-50" y="-535"/>
            <a:chExt cx="21417" cy="2176"/>
          </a:xfrm>
        </p:grpSpPr>
        <p:grpSp>
          <p:nvGrpSpPr>
            <p:cNvPr id="15" name="组合 14"/>
            <p:cNvGrpSpPr/>
            <p:nvPr/>
          </p:nvGrpSpPr>
          <p:grpSpPr>
            <a:xfrm>
              <a:off x="308" y="-535"/>
              <a:ext cx="21059" cy="2176"/>
              <a:chOff x="308" y="-535"/>
              <a:chExt cx="21059" cy="2176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308" y="-535"/>
                <a:ext cx="21059" cy="2176"/>
                <a:chOff x="308" y="-535"/>
                <a:chExt cx="21059" cy="2176"/>
              </a:xfrm>
            </p:grpSpPr>
            <p:pic>
              <p:nvPicPr>
                <p:cNvPr id="10" name="图片 9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2167" y="-535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1" name="圆角矩形 10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13" name="新月形 12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五角星 13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A54C73A1-879C-4C23-9117-3B5B3A6ADE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3675" y="1164285"/>
            <a:ext cx="2810500" cy="11766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2721993-AB81-4826-978C-F6B542381A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33190" y="1959402"/>
            <a:ext cx="7078069" cy="18533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754D90-DD91-4FCF-9B5A-402298FA4A59}"/>
              </a:ext>
            </a:extLst>
          </p:cNvPr>
          <p:cNvSpPr txBox="1"/>
          <p:nvPr/>
        </p:nvSpPr>
        <p:spPr>
          <a:xfrm>
            <a:off x="5638800" y="3533775"/>
            <a:ext cx="1685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(</a:t>
            </a:r>
            <a:r>
              <a:rPr lang="en-US" sz="3200" b="1" dirty="0" err="1"/>
              <a:t>Tiết</a:t>
            </a:r>
            <a:r>
              <a:rPr lang="en-US" sz="3200" b="1" dirty="0"/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98369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4">
            <a:extLst>
              <a:ext uri="{FF2B5EF4-FFF2-40B4-BE49-F238E27FC236}">
                <a16:creationId xmlns:a16="http://schemas.microsoft.com/office/drawing/2014/main" id="{4EC23C8B-E6CD-4C6A-A752-702D804516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6842" y="3524677"/>
            <a:ext cx="2852488" cy="3380760"/>
          </a:xfrm>
          <a:prstGeom prst="rect">
            <a:avLst/>
          </a:prstGeom>
        </p:spPr>
      </p:pic>
      <p:sp>
        <p:nvSpPr>
          <p:cNvPr id="25" name="Google Shape;862;p28">
            <a:extLst>
              <a:ext uri="{FF2B5EF4-FFF2-40B4-BE49-F238E27FC236}">
                <a16:creationId xmlns:a16="http://schemas.microsoft.com/office/drawing/2014/main" id="{23BFAFE4-3383-46B0-9E24-E484E7EA84DF}"/>
              </a:ext>
            </a:extLst>
          </p:cNvPr>
          <p:cNvSpPr txBox="1"/>
          <p:nvPr/>
        </p:nvSpPr>
        <p:spPr>
          <a:xfrm>
            <a:off x="1467263" y="4319931"/>
            <a:ext cx="6374033" cy="1437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 w="38100">
                  <a:solidFill>
                    <a:srgbClr val="00FFFF"/>
                  </a:solidFill>
                </a:ln>
                <a:solidFill>
                  <a:srgbClr val="002060"/>
                </a:solidFill>
                <a:effectLst>
                  <a:glow rad="63500">
                    <a:srgbClr val="0000FF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Pompiere"/>
                <a:cs typeface="Calibri" panose="020F0502020204030204" pitchFamily="34" charset="0"/>
                <a:sym typeface="Pompiere"/>
              </a:rPr>
              <a:t>Chọn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 w="38100">
                  <a:solidFill>
                    <a:srgbClr val="00FFFF"/>
                  </a:solidFill>
                </a:ln>
                <a:solidFill>
                  <a:srgbClr val="002060"/>
                </a:solidFill>
                <a:effectLst>
                  <a:glow rad="63500">
                    <a:srgbClr val="0000FF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Pompiere"/>
                <a:cs typeface="Calibri" panose="020F0502020204030204" pitchFamily="34" charset="0"/>
                <a:sym typeface="Pompiere"/>
              </a:rPr>
              <a:t>phao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 w="38100">
                  <a:solidFill>
                    <a:srgbClr val="00FFFF"/>
                  </a:solidFill>
                </a:ln>
                <a:solidFill>
                  <a:srgbClr val="002060"/>
                </a:solidFill>
                <a:effectLst>
                  <a:glow rad="63500">
                    <a:srgbClr val="0000FF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Pompiere"/>
                <a:cs typeface="Calibri" panose="020F0502020204030204" pitchFamily="34" charset="0"/>
                <a:sym typeface="Pompiere"/>
              </a:rPr>
              <a:t>bơi</a:t>
            </a:r>
            <a:endParaRPr kumimoji="0" sz="7200" b="1" i="0" u="none" strike="noStrike" kern="0" cap="none" spc="0" normalizeH="0" baseline="0" noProof="0" dirty="0">
              <a:ln w="38100">
                <a:solidFill>
                  <a:srgbClr val="00FFFF"/>
                </a:solidFill>
              </a:ln>
              <a:solidFill>
                <a:srgbClr val="002060"/>
              </a:solidFill>
              <a:effectLst>
                <a:glow rad="63500">
                  <a:srgbClr val="0000FF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 pitchFamily="34" charset="0"/>
              <a:ea typeface="Pompiere"/>
              <a:cs typeface="Calibri" panose="020F0502020204030204" pitchFamily="34" charset="0"/>
              <a:sym typeface="Pompiere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751A843-77D9-45D2-8921-60829EAB939C}"/>
              </a:ext>
            </a:extLst>
          </p:cNvPr>
          <p:cNvSpPr txBox="1"/>
          <p:nvPr/>
        </p:nvSpPr>
        <p:spPr>
          <a:xfrm>
            <a:off x="743867" y="137413"/>
            <a:ext cx="5075908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5000" b="1" i="0" u="none" strike="noStrike" kern="0" cap="none" spc="0" normalizeH="0" baseline="0" noProof="0" dirty="0">
                <a:ln w="19050">
                  <a:solidFill>
                    <a:srgbClr val="FFFBF8">
                      <a:lumMod val="10000"/>
                    </a:srgbClr>
                  </a:solidFill>
                </a:ln>
                <a:solidFill>
                  <a:srgbClr val="F5765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Pompiere"/>
              </a:rPr>
              <a:t>Game</a:t>
            </a:r>
            <a:endParaRPr kumimoji="0" lang="en-US" sz="15000" b="0" i="0" u="none" strike="noStrike" kern="0" cap="none" spc="0" normalizeH="0" baseline="0" noProof="0" dirty="0">
              <a:ln w="19050">
                <a:solidFill>
                  <a:srgbClr val="FFFBF8">
                    <a:lumMod val="10000"/>
                  </a:srgbClr>
                </a:solidFill>
              </a:ln>
              <a:solidFill>
                <a:srgbClr val="F5765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855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841618" y="5753151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989767" y="1196527"/>
            <a:ext cx="10224508" cy="981529"/>
            <a:chOff x="1099579" y="475819"/>
            <a:chExt cx="10210327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=""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1099579" y="559953"/>
              <a:ext cx="10043515" cy="130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29 200 ..?.. 27 389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A. &gt;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B. &lt;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5"/>
              <a:chExt cx="3319086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5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39" y="3454743"/>
                  <a:ext cx="748245" cy="806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C. =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283" y="2696859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667" y="5352213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D77E731-EBD9-4A0B-8A81-BF968F088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4346938-7B13-4582-B1CC-F77FAD432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CEA1BDC-D83D-4996-8A3C-901682CDE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1EE64-186F-450A-A546-69136015BF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5312359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8C76714-CBD6-4521-AC5C-890E9298C1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6" y="5996094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9425E240-9D2E-4C1E-8C84-3E2958A129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187949-D549-40F8-A573-16A6A71F1E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9250" y="1241084"/>
            <a:ext cx="1781175" cy="89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5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A. =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B. &gt;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C. &lt;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654" y="5323916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186" y="2870352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24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CCE492F-5E0E-423E-BD69-AC93B20A6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79298B8-7B1C-4234-BAEC-6F8595C0E6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64472-996E-4807-9C30-54AAB62A9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B3B70C2-CEE9-4473-BD5E-96ACB09769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46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67842E-8FEF-4038-9E43-3D621E8EAF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47" name="图片 4">
            <a:extLst>
              <a:ext uri="{FF2B5EF4-FFF2-40B4-BE49-F238E27FC236}">
                <a16:creationId xmlns:a16="http://schemas.microsoft.com/office/drawing/2014/main" id="{2586AED1-90C7-4F2C-89A4-DF888594B6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  <p:grpSp>
        <p:nvGrpSpPr>
          <p:cNvPr id="223" name="Group 222">
            <a:extLst>
              <a:ext uri="{FF2B5EF4-FFF2-40B4-BE49-F238E27FC236}">
                <a16:creationId xmlns:a16="http://schemas.microsoft.com/office/drawing/2014/main" id="{C37C8490-8D8A-433E-80C0-97BFF4D9D18A}"/>
              </a:ext>
            </a:extLst>
          </p:cNvPr>
          <p:cNvGrpSpPr/>
          <p:nvPr/>
        </p:nvGrpSpPr>
        <p:grpSpPr>
          <a:xfrm>
            <a:off x="894516" y="1183841"/>
            <a:ext cx="10319759" cy="994215"/>
            <a:chOff x="1004460" y="456368"/>
            <a:chExt cx="10305446" cy="1524401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224" name="Rounded Rectangle 13">
              <a:extLst>
                <a:ext uri="{FF2B5EF4-FFF2-40B4-BE49-F238E27FC236}">
                  <a16:creationId xmlns:a16="http://schemas.microsoft.com/office/drawing/2014/main" id="{6FF2C0C8-B04A-435C-9100-E13423F3ECA2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=""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EE3A03E5-17CB-4B38-9F94-4C29AE57F0A9}"/>
                </a:ext>
              </a:extLst>
            </p:cNvPr>
            <p:cNvSpPr txBox="1"/>
            <p:nvPr/>
          </p:nvSpPr>
          <p:spPr>
            <a:xfrm>
              <a:off x="1004460" y="456368"/>
              <a:ext cx="10043515" cy="1410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38 297 ..?.. 38 307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26" name="Picture 225">
            <a:extLst>
              <a:ext uri="{FF2B5EF4-FFF2-40B4-BE49-F238E27FC236}">
                <a16:creationId xmlns:a16="http://schemas.microsoft.com/office/drawing/2014/main" id="{A1DEC1F9-0C93-47D0-B862-C7E26CE87A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9250" y="1241084"/>
            <a:ext cx="1781175" cy="89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83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150" fill="hold"/>
                                        <p:tgtEl>
                                          <p:spTgt spid="2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085" fill="hold"/>
                                        <p:tgtEl>
                                          <p:spTgt spid="2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5" y="2621596"/>
            <a:ext cx="7329533" cy="1056860"/>
            <a:chOff x="2534913" y="2611433"/>
            <a:chExt cx="6992398" cy="1056860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3035472" y="2611433"/>
              <a:ext cx="6491839" cy="105686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  <a:sym typeface="Arial"/>
                </a:rPr>
                <a:t>A. &gt;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4" y="2981594"/>
              <a:chExt cx="3319086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4" y="2981594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6" y="3927464"/>
            <a:ext cx="7287743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3945686"/>
              <a:ext cx="6503326" cy="896354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  <a:sym typeface="Arial"/>
                </a:rPr>
                <a:t>B. =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7262120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  <a:sym typeface="Arial"/>
                </a:rPr>
                <a:t>C. &lt;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364" y="3906958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657" y="2741301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167" y="5299554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A883DAF-D6AD-47BB-9BAA-8732B15707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7C38DC-1335-4E25-BF1E-0BD9BD377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8D3C70E-B7AD-4F47-B9AE-6528941179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DB33C5B-7C2E-446A-B0A8-0DDA80116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550BA0-E4EA-4BDF-975E-C4A8A4DB88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50DA5E61-DB60-468B-B2CD-66253CBD34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197433" y="3862081"/>
            <a:ext cx="2670199" cy="3053775"/>
          </a:xfrm>
          <a:prstGeom prst="rect">
            <a:avLst/>
          </a:prstGeom>
        </p:spPr>
      </p:pic>
      <p:grpSp>
        <p:nvGrpSpPr>
          <p:cNvPr id="226" name="Group 225">
            <a:extLst>
              <a:ext uri="{FF2B5EF4-FFF2-40B4-BE49-F238E27FC236}">
                <a16:creationId xmlns:a16="http://schemas.microsoft.com/office/drawing/2014/main" id="{0127B701-D5D8-494B-8467-B7488D2DFF58}"/>
              </a:ext>
            </a:extLst>
          </p:cNvPr>
          <p:cNvGrpSpPr/>
          <p:nvPr/>
        </p:nvGrpSpPr>
        <p:grpSpPr>
          <a:xfrm>
            <a:off x="1069104" y="1196527"/>
            <a:ext cx="10145171" cy="981529"/>
            <a:chOff x="1178806" y="475819"/>
            <a:chExt cx="10131100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227" name="Rounded Rectangle 13">
              <a:extLst>
                <a:ext uri="{FF2B5EF4-FFF2-40B4-BE49-F238E27FC236}">
                  <a16:creationId xmlns:a16="http://schemas.microsoft.com/office/drawing/2014/main" id="{3E12B0C7-9E7B-4566-87EF-CF1A1FCA894D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=""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B07523BC-79C3-4465-9B04-3696C973F3D6}"/>
                </a:ext>
              </a:extLst>
            </p:cNvPr>
            <p:cNvSpPr txBox="1"/>
            <p:nvPr/>
          </p:nvSpPr>
          <p:spPr>
            <a:xfrm>
              <a:off x="2023055" y="529390"/>
              <a:ext cx="8768103" cy="987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52 750 ..?.. 50 000 + 2 000 + 700 + 50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29" name="Picture 228">
            <a:extLst>
              <a:ext uri="{FF2B5EF4-FFF2-40B4-BE49-F238E27FC236}">
                <a16:creationId xmlns:a16="http://schemas.microsoft.com/office/drawing/2014/main" id="{32BECF98-4D27-4B34-8FB5-9015AD1257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19200" y="1202984"/>
            <a:ext cx="1781175" cy="89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8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1962736" y="0"/>
            <a:ext cx="10118725" cy="57042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E28ADE-650E-4FEC-A03F-F1C098D78B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2517" y="2044734"/>
            <a:ext cx="743776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3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672668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F946CF-CAFA-4460-9523-898751AEF8D5}"/>
              </a:ext>
            </a:extLst>
          </p:cNvPr>
          <p:cNvSpPr txBox="1"/>
          <p:nvPr/>
        </p:nvSpPr>
        <p:spPr>
          <a:xfrm>
            <a:off x="952499" y="497547"/>
            <a:ext cx="1023937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Bốn huyện A, B, C, D có số dân là: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uyện A: 73 017 người;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uyện B: 78 655 người;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uyện C: 75 400 người;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uyện D: 73 420 người.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95250" y="34170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C59F1B-3B4D-4C5F-92FD-9C1D40E039BD}"/>
              </a:ext>
            </a:extLst>
          </p:cNvPr>
          <p:cNvSpPr txBox="1"/>
          <p:nvPr/>
        </p:nvSpPr>
        <p:spPr>
          <a:xfrm>
            <a:off x="1238249" y="2162175"/>
            <a:ext cx="99345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1" name="jellyfish 8 - 9Slide.vn">
            <a:extLst>
              <a:ext uri="{FF2B5EF4-FFF2-40B4-BE49-F238E27FC236}">
                <a16:creationId xmlns:a16="http://schemas.microsoft.com/office/drawing/2014/main" id="{693707C5-4A42-47D4-B827-A30E90F50E54}"/>
              </a:ext>
            </a:extLst>
          </p:cNvPr>
          <p:cNvSpPr/>
          <p:nvPr/>
        </p:nvSpPr>
        <p:spPr>
          <a:xfrm>
            <a:off x="485776" y="3961232"/>
            <a:ext cx="6086474" cy="715543"/>
          </a:xfrm>
          <a:prstGeom prst="roundRect">
            <a:avLst>
              <a:gd name="adj" fmla="val 44848"/>
            </a:avLst>
          </a:prstGeom>
          <a:solidFill>
            <a:srgbClr val="FFFF00"/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a)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Các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số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theo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thứ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tự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từ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bé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đến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lớn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思源宋体 CN Light" panose="02020300000000000000" pitchFamily="18" charset="-12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CE3534-6CA4-4814-9610-D58177E3D996}"/>
              </a:ext>
            </a:extLst>
          </p:cNvPr>
          <p:cNvSpPr txBox="1"/>
          <p:nvPr/>
        </p:nvSpPr>
        <p:spPr>
          <a:xfrm>
            <a:off x="6562725" y="4048125"/>
            <a:ext cx="1485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73 017;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1C7B520-71C5-4B88-A24C-A9B72C07E383}"/>
              </a:ext>
            </a:extLst>
          </p:cNvPr>
          <p:cNvSpPr txBox="1"/>
          <p:nvPr/>
        </p:nvSpPr>
        <p:spPr>
          <a:xfrm>
            <a:off x="7953375" y="4038600"/>
            <a:ext cx="1619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73 420;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E7240FF-2965-4D1E-BD19-857361175946}"/>
              </a:ext>
            </a:extLst>
          </p:cNvPr>
          <p:cNvSpPr txBox="1"/>
          <p:nvPr/>
        </p:nvSpPr>
        <p:spPr>
          <a:xfrm>
            <a:off x="9277350" y="4019550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75 400;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EEECFD8-1B66-477E-A740-5D34249376C5}"/>
              </a:ext>
            </a:extLst>
          </p:cNvPr>
          <p:cNvSpPr txBox="1"/>
          <p:nvPr/>
        </p:nvSpPr>
        <p:spPr>
          <a:xfrm>
            <a:off x="10582275" y="4029075"/>
            <a:ext cx="1323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78 655</a:t>
            </a:r>
          </a:p>
        </p:txBody>
      </p:sp>
      <p:sp>
        <p:nvSpPr>
          <p:cNvPr id="35" name="jellyfish 8 - 9Slide.vn">
            <a:extLst>
              <a:ext uri="{FF2B5EF4-FFF2-40B4-BE49-F238E27FC236}">
                <a16:creationId xmlns:a16="http://schemas.microsoft.com/office/drawing/2014/main" id="{9B88DD9A-DFBC-4A2B-BD71-BF39AA4AB9BE}"/>
              </a:ext>
            </a:extLst>
          </p:cNvPr>
          <p:cNvSpPr/>
          <p:nvPr/>
        </p:nvSpPr>
        <p:spPr>
          <a:xfrm>
            <a:off x="533401" y="4847057"/>
            <a:ext cx="6086474" cy="715543"/>
          </a:xfrm>
          <a:prstGeom prst="roundRect">
            <a:avLst>
              <a:gd name="adj" fmla="val 44848"/>
            </a:avLst>
          </a:prstGeom>
          <a:solidFill>
            <a:srgbClr val="FFFF00"/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b)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Huyện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B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có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đông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dân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nhất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.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思源宋体 CN Light" panose="02020300000000000000" pitchFamily="18" charset="-122"/>
            </a:endParaRPr>
          </a:p>
        </p:txBody>
      </p:sp>
      <p:sp>
        <p:nvSpPr>
          <p:cNvPr id="36" name="jellyfish 8 - 9Slide.vn">
            <a:extLst>
              <a:ext uri="{FF2B5EF4-FFF2-40B4-BE49-F238E27FC236}">
                <a16:creationId xmlns:a16="http://schemas.microsoft.com/office/drawing/2014/main" id="{16038614-D51A-40F6-A019-B066C425743A}"/>
              </a:ext>
            </a:extLst>
          </p:cNvPr>
          <p:cNvSpPr/>
          <p:nvPr/>
        </p:nvSpPr>
        <p:spPr>
          <a:xfrm>
            <a:off x="542926" y="5637632"/>
            <a:ext cx="6086474" cy="715543"/>
          </a:xfrm>
          <a:prstGeom prst="roundRect">
            <a:avLst>
              <a:gd name="adj" fmla="val 44848"/>
            </a:avLst>
          </a:prstGeom>
          <a:solidFill>
            <a:srgbClr val="FFFF00"/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c)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Huyện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A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có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ít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dân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nhất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.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思源宋体 CN Light" panose="020203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412053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8" grpId="0"/>
      <p:bldP spid="31" grpId="0" animBg="1"/>
      <p:bldP spid="31" grpId="1" animBg="1"/>
      <p:bldP spid="35" grpId="0" animBg="1"/>
      <p:bldP spid="35" grpId="1" animBg="1"/>
      <p:bldP spid="36" grpId="0" animBg="1"/>
      <p:bldP spid="3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367451" y="476905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268A11-36DC-418C-A42F-3284EF876417}"/>
              </a:ext>
            </a:extLst>
          </p:cNvPr>
          <p:cNvSpPr txBox="1"/>
          <p:nvPr/>
        </p:nvSpPr>
        <p:spPr>
          <a:xfrm>
            <a:off x="1019175" y="560509"/>
            <a:ext cx="10544175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1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 đây là sức chứa của 1 số sân vận động ở Việt Nam: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EBC76B3-16B5-4644-850E-4238F039D0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290817"/>
              </p:ext>
            </p:extLst>
          </p:nvPr>
        </p:nvGraphicFramePr>
        <p:xfrm>
          <a:off x="1676400" y="1285875"/>
          <a:ext cx="8820150" cy="2535137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1691110">
                  <a:extLst>
                    <a:ext uri="{9D8B030D-6E8A-4147-A177-3AD203B41FA5}">
                      <a16:colId xmlns:a16="http://schemas.microsoft.com/office/drawing/2014/main" val="2711073240"/>
                    </a:ext>
                  </a:extLst>
                </a:gridCol>
                <a:gridCol w="3621138">
                  <a:extLst>
                    <a:ext uri="{9D8B030D-6E8A-4147-A177-3AD203B41FA5}">
                      <a16:colId xmlns:a16="http://schemas.microsoft.com/office/drawing/2014/main" val="932218932"/>
                    </a:ext>
                  </a:extLst>
                </a:gridCol>
                <a:gridCol w="3507902">
                  <a:extLst>
                    <a:ext uri="{9D8B030D-6E8A-4147-A177-3AD203B41FA5}">
                      <a16:colId xmlns:a16="http://schemas.microsoft.com/office/drawing/2014/main" val="3682019190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STT</a:t>
                      </a: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Sân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động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Sức chứa (người)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8022590"/>
                  </a:ext>
                </a:extLst>
              </a:tr>
              <a:tr h="498128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Mỹ Đình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40 192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27610333"/>
                  </a:ext>
                </a:extLst>
              </a:tr>
              <a:tr h="498128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Lạch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Tray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28 000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56369510"/>
                  </a:ext>
                </a:extLst>
              </a:tr>
              <a:tr h="507353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Thiên Trường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30 000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73903026"/>
                  </a:ext>
                </a:extLst>
              </a:tr>
              <a:tr h="498128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Thống Nhất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25 000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3686108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0EE3F45-D9B2-4A89-AFA7-641C395367C1}"/>
              </a:ext>
            </a:extLst>
          </p:cNvPr>
          <p:cNvSpPr txBox="1"/>
          <p:nvPr/>
        </p:nvSpPr>
        <p:spPr>
          <a:xfrm>
            <a:off x="981075" y="4276725"/>
            <a:ext cx="104584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các sân vận động trên: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Sân vận động nào có sức chứa lớn nhất? Sân vận động nào có sức chứa nhỏ nhất?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Sân vận động nào có sức chứa trên 40 000 người?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08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nyhfocs">
      <a:majorFont>
        <a:latin typeface="HanaMinB"/>
        <a:ea typeface="FZHei-B01S"/>
        <a:cs typeface=""/>
      </a:majorFont>
      <a:minorFont>
        <a:latin typeface="HanaMinB"/>
        <a:ea typeface="FZHei-B01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he Fruit Box Thesis by Slidesgo">
  <a:themeElements>
    <a:clrScheme name="Simple Light">
      <a:dk1>
        <a:srgbClr val="2BC7B3"/>
      </a:dk1>
      <a:lt1>
        <a:srgbClr val="2E8B76"/>
      </a:lt1>
      <a:dk2>
        <a:srgbClr val="475353"/>
      </a:dk2>
      <a:lt2>
        <a:srgbClr val="FFFFFF"/>
      </a:lt2>
      <a:accent1>
        <a:srgbClr val="2BC7B3"/>
      </a:accent1>
      <a:accent2>
        <a:srgbClr val="2E8B76"/>
      </a:accent2>
      <a:accent3>
        <a:srgbClr val="FFFFFF"/>
      </a:accent3>
      <a:accent4>
        <a:srgbClr val="475353"/>
      </a:accent4>
      <a:accent5>
        <a:srgbClr val="2BC7B3"/>
      </a:accent5>
      <a:accent6>
        <a:srgbClr val="2E8B76"/>
      </a:accent6>
      <a:hlink>
        <a:srgbClr val="4753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The Fruit Box Thesis by Slidesgo">
  <a:themeElements>
    <a:clrScheme name="Simple Light">
      <a:dk1>
        <a:srgbClr val="2BC7B3"/>
      </a:dk1>
      <a:lt1>
        <a:srgbClr val="2E8B76"/>
      </a:lt1>
      <a:dk2>
        <a:srgbClr val="475353"/>
      </a:dk2>
      <a:lt2>
        <a:srgbClr val="FFFFFF"/>
      </a:lt2>
      <a:accent1>
        <a:srgbClr val="2BC7B3"/>
      </a:accent1>
      <a:accent2>
        <a:srgbClr val="2E8B76"/>
      </a:accent2>
      <a:accent3>
        <a:srgbClr val="FFFFFF"/>
      </a:accent3>
      <a:accent4>
        <a:srgbClr val="475353"/>
      </a:accent4>
      <a:accent5>
        <a:srgbClr val="2BC7B3"/>
      </a:accent5>
      <a:accent6>
        <a:srgbClr val="2E8B76"/>
      </a:accent6>
      <a:hlink>
        <a:srgbClr val="4753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588</Words>
  <Application>Microsoft Office PowerPoint</Application>
  <PresentationFormat>Widescreen</PresentationFormat>
  <Paragraphs>92</Paragraphs>
  <Slides>18</Slides>
  <Notes>11</Notes>
  <HiddenSlides>0</HiddenSlides>
  <MMClips>15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18</vt:i4>
      </vt:variant>
    </vt:vector>
  </HeadingPairs>
  <TitlesOfParts>
    <vt:vector size="42" baseType="lpstr">
      <vt:lpstr>微软雅黑</vt:lpstr>
      <vt:lpstr>宋体</vt:lpstr>
      <vt:lpstr>#9Slide03 Arima Madurai Black</vt:lpstr>
      <vt:lpstr>Arial</vt:lpstr>
      <vt:lpstr>Calibri</vt:lpstr>
      <vt:lpstr>Cambria</vt:lpstr>
      <vt:lpstr>等线</vt:lpstr>
      <vt:lpstr>DM Sans</vt:lpstr>
      <vt:lpstr>FZHei-B01S</vt:lpstr>
      <vt:lpstr>HanaMinB</vt:lpstr>
      <vt:lpstr>ITC Avant Garde Std Bk</vt:lpstr>
      <vt:lpstr>Merienda One</vt:lpstr>
      <vt:lpstr>Pompiere</vt:lpstr>
      <vt:lpstr>Times New Roman</vt:lpstr>
      <vt:lpstr>UTM Avo</vt:lpstr>
      <vt:lpstr>思源宋体 CN Light</vt:lpstr>
      <vt:lpstr>Office 主题</vt:lpstr>
      <vt:lpstr>SlidesMania</vt:lpstr>
      <vt:lpstr>1_SlidesMania</vt:lpstr>
      <vt:lpstr>2_SlidesMania</vt:lpstr>
      <vt:lpstr>1_Office Theme</vt:lpstr>
      <vt:lpstr>The Fruit Box Thesis by Slidesgo</vt:lpstr>
      <vt:lpstr>1_The Fruit Box Thesis by Slidesgo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NHATMINH</cp:lastModifiedBy>
  <cp:revision>29</cp:revision>
  <dcterms:created xsi:type="dcterms:W3CDTF">2022-12-26T09:26:55Z</dcterms:created>
  <dcterms:modified xsi:type="dcterms:W3CDTF">2025-03-30T09:09:31Z</dcterms:modified>
</cp:coreProperties>
</file>