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4" r:id="rId3"/>
    <p:sldMasterId id="2147483706" r:id="rId4"/>
  </p:sldMasterIdLst>
  <p:notesMasterIdLst>
    <p:notesMasterId r:id="rId27"/>
  </p:notesMasterIdLst>
  <p:sldIdLst>
    <p:sldId id="256" r:id="rId5"/>
    <p:sldId id="324" r:id="rId6"/>
    <p:sldId id="326" r:id="rId7"/>
    <p:sldId id="329" r:id="rId8"/>
    <p:sldId id="411" r:id="rId9"/>
    <p:sldId id="412" r:id="rId10"/>
    <p:sldId id="413" r:id="rId11"/>
    <p:sldId id="263" r:id="rId12"/>
    <p:sldId id="262" r:id="rId13"/>
    <p:sldId id="261" r:id="rId14"/>
    <p:sldId id="434" r:id="rId15"/>
    <p:sldId id="435" r:id="rId16"/>
    <p:sldId id="416" r:id="rId17"/>
    <p:sldId id="436" r:id="rId18"/>
    <p:sldId id="421" r:id="rId19"/>
    <p:sldId id="438" r:id="rId20"/>
    <p:sldId id="439" r:id="rId21"/>
    <p:sldId id="440" r:id="rId22"/>
    <p:sldId id="441" r:id="rId23"/>
    <p:sldId id="273" r:id="rId24"/>
    <p:sldId id="286" r:id="rId25"/>
    <p:sldId id="7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4</a:t>
            </a:fld>
            <a:endParaRPr lang="en-US"/>
          </a:p>
        </p:txBody>
      </p:sp>
    </p:spTree>
    <p:extLst>
      <p:ext uri="{BB962C8B-B14F-4D97-AF65-F5344CB8AC3E}">
        <p14:creationId xmlns:p14="http://schemas.microsoft.com/office/powerpoint/2010/main"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2025/3/30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638614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04923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8694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2025/3/30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942377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2025/3/30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278377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2025/3/30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9288620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2025/3/30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03803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2025/3/30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06089737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591256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2025/3/30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95896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2025/3/30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2869630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353077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92712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499916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795955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3/30/2025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669329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3/30/2025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2000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3/30/2025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69497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287056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207369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79979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288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34.xml"/><Relationship Id="rId16" Type="http://schemas.openxmlformats.org/officeDocument/2006/relationships/tags" Target="../tags/tag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C3A5470D-1E16-4D1D-BD22-B75BEAFAABA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2025/3/30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1195935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3/30/2025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8712833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jpg"/><Relationship Id="rId1" Type="http://schemas.openxmlformats.org/officeDocument/2006/relationships/slideLayout" Target="../slideLayouts/slideLayout44.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3.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5.PNG"/><Relationship Id="rId18" Type="http://schemas.openxmlformats.org/officeDocument/2006/relationships/image" Target="../media/image20.gif"/><Relationship Id="rId3" Type="http://schemas.microsoft.com/office/2007/relationships/media" Target="../media/media2.mp3"/><Relationship Id="rId21" Type="http://schemas.openxmlformats.org/officeDocument/2006/relationships/image" Target="../media/image23.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9.gif"/><Relationship Id="rId2" Type="http://schemas.microsoft.com/office/2007/relationships/media" Target="../media/media1.mp3"/><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17.png"/><Relationship Id="rId10" Type="http://schemas.openxmlformats.org/officeDocument/2006/relationships/notesSlide" Target="../notesSlides/notesSlide1.xml"/><Relationship Id="rId19"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24.png"/><Relationship Id="rId17" Type="http://schemas.openxmlformats.org/officeDocument/2006/relationships/image" Target="../media/image23.gif"/><Relationship Id="rId2" Type="http://schemas.microsoft.com/office/2007/relationships/media" Target="../media/media1.mp3"/><Relationship Id="rId16"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6.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25.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7.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7.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TÂN VIÊN</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
        <p:nvSpPr>
          <p:cNvPr id="10" name="Text Box 14"/>
          <p:cNvSpPr txBox="1">
            <a:spLocks noChangeArrowheads="1"/>
          </p:cNvSpPr>
          <p:nvPr/>
        </p:nvSpPr>
        <p:spPr bwMode="auto">
          <a:xfrm>
            <a:off x="445324" y="3257768"/>
            <a:ext cx="9825953" cy="175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Toán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6</a:t>
            </a: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TRÒN SỐ ĐẾN HÀNG NGHÌN, HÀNG CHỤC NGHÌN.</a:t>
            </a: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938" y="5098580"/>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A96815-17FC-441A-BC2A-B4AAD022FDB7}"/>
              </a:ext>
            </a:extLst>
          </p:cNvPr>
          <p:cNvSpPr/>
          <p:nvPr/>
        </p:nvSpPr>
        <p:spPr>
          <a:xfrm>
            <a:off x="3419981" y="5261139"/>
            <a:ext cx="4708277" cy="495841"/>
          </a:xfrm>
          <a:prstGeom prst="rect">
            <a:avLst/>
          </a:prstGeom>
        </p:spPr>
        <p:txBody>
          <a:bodyPr wrap="none">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GV: </a:t>
            </a:r>
            <a:r>
              <a:rPr kumimoji="0" lang="en-US" altLang="en-US" sz="2622" b="1" i="0" u="none" strike="noStrike" kern="1200" cap="none" spc="0" normalizeH="0" baseline="0" noProof="0" dirty="0" err="1" smtClean="0">
                <a:ln>
                  <a:noFill/>
                </a:ln>
                <a:solidFill>
                  <a:srgbClr val="FF0066"/>
                </a:solidFill>
                <a:effectLst/>
                <a:uLnTx/>
                <a:uFillTx/>
                <a:latin typeface="Times New Roman" pitchFamily="18" charset="0"/>
                <a:ea typeface="+mn-ea"/>
                <a:cs typeface="+mn-cs"/>
              </a:rPr>
              <a:t>Phạm</a:t>
            </a:r>
            <a:r>
              <a:rPr kumimoji="0" lang="en-US" altLang="en-US" sz="2622" b="1" i="0" u="none" strike="noStrike" kern="1200" cap="none" spc="0" normalizeH="0" noProof="0" dirty="0" smtClean="0">
                <a:ln>
                  <a:noFill/>
                </a:ln>
                <a:solidFill>
                  <a:srgbClr val="FF0066"/>
                </a:solidFill>
                <a:effectLst/>
                <a:uLnTx/>
                <a:uFillTx/>
                <a:latin typeface="Times New Roman" pitchFamily="18" charset="0"/>
                <a:ea typeface="+mn-ea"/>
                <a:cs typeface="+mn-cs"/>
              </a:rPr>
              <a:t> </a:t>
            </a:r>
            <a:r>
              <a:rPr kumimoji="0" lang="en-US" altLang="en-US" sz="2622" b="1" i="0" u="none" strike="noStrike" kern="1200" cap="none" spc="0" normalizeH="0" noProof="0" dirty="0" err="1" smtClean="0">
                <a:ln>
                  <a:noFill/>
                </a:ln>
                <a:solidFill>
                  <a:srgbClr val="FF0066"/>
                </a:solidFill>
                <a:effectLst/>
                <a:uLnTx/>
                <a:uFillTx/>
                <a:latin typeface="Times New Roman" pitchFamily="18" charset="0"/>
                <a:ea typeface="+mn-ea"/>
                <a:cs typeface="+mn-cs"/>
              </a:rPr>
              <a:t>Thị</a:t>
            </a:r>
            <a:r>
              <a:rPr kumimoji="0" lang="en-US" altLang="en-US" sz="2622" b="1" i="0" u="none" strike="noStrike" kern="1200" cap="none" spc="0" normalizeH="0" noProof="0" dirty="0" smtClean="0">
                <a:ln>
                  <a:noFill/>
                </a:ln>
                <a:solidFill>
                  <a:srgbClr val="FF0066"/>
                </a:solidFill>
                <a:effectLst/>
                <a:uLnTx/>
                <a:uFillTx/>
                <a:latin typeface="Times New Roman" pitchFamily="18" charset="0"/>
                <a:ea typeface="+mn-ea"/>
                <a:cs typeface="+mn-cs"/>
              </a:rPr>
              <a:t> </a:t>
            </a:r>
            <a:r>
              <a:rPr kumimoji="0" lang="en-US" altLang="en-US" sz="2622" b="1" i="0" u="none" strike="noStrike" kern="1200" cap="none" spc="0" normalizeH="0" noProof="0" smtClean="0">
                <a:ln>
                  <a:noFill/>
                </a:ln>
                <a:solidFill>
                  <a:srgbClr val="FF0066"/>
                </a:solidFill>
                <a:effectLst/>
                <a:uLnTx/>
                <a:uFillTx/>
                <a:latin typeface="Times New Roman" pitchFamily="18" charset="0"/>
                <a:ea typeface="+mn-ea"/>
                <a:cs typeface="+mn-cs"/>
              </a:rPr>
              <a:t>Hương</a:t>
            </a:r>
            <a:r>
              <a:rPr kumimoji="0" lang="vi-VN" altLang="en-US" sz="2622" b="1" i="0" u="none" strike="noStrike" kern="1200" cap="none" spc="0" normalizeH="0" baseline="0" noProof="0" smtClean="0">
                <a:ln>
                  <a:noFill/>
                </a:ln>
                <a:solidFill>
                  <a:srgbClr val="FF0066"/>
                </a:solidFill>
                <a:effectLst/>
                <a:uLnTx/>
                <a:uFillTx/>
                <a:latin typeface="Times New Roman" pitchFamily="18" charset="0"/>
                <a:ea typeface="+mn-ea"/>
                <a:cs typeface="+mn-cs"/>
              </a:rPr>
              <a:t>– </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Lớp </a:t>
            </a:r>
            <a:r>
              <a:rPr kumimoji="0" lang="vi-VN" altLang="en-US" sz="2622" b="1" i="0" u="none" strike="noStrike" kern="1200" cap="none" spc="0" normalizeH="0" baseline="0" noProof="0" dirty="0" smtClean="0">
                <a:ln>
                  <a:noFill/>
                </a:ln>
                <a:solidFill>
                  <a:srgbClr val="FF0066"/>
                </a:solidFill>
                <a:effectLst/>
                <a:uLnTx/>
                <a:uFillTx/>
                <a:latin typeface="Times New Roman" pitchFamily="18" charset="0"/>
                <a:ea typeface="+mn-ea"/>
                <a:cs typeface="+mn-cs"/>
              </a:rPr>
              <a:t>3</a:t>
            </a:r>
            <a:r>
              <a:rPr kumimoji="0" lang="en-US" altLang="en-US" sz="2622" b="1" i="0" u="none" strike="noStrike" kern="1200" cap="none" spc="0" normalizeH="0" baseline="0" noProof="0" dirty="0" smtClean="0">
                <a:ln>
                  <a:noFill/>
                </a:ln>
                <a:solidFill>
                  <a:srgbClr val="FF0066"/>
                </a:solidFill>
                <a:effectLst/>
                <a:uLnTx/>
                <a:uFillTx/>
                <a:latin typeface="Times New Roman" pitchFamily="18" charset="0"/>
                <a:ea typeface="+mn-ea"/>
                <a:cs typeface="+mn-cs"/>
              </a:rPr>
              <a:t>D</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8344014" y="1855838"/>
            <a:ext cx="3638595" cy="4710881"/>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4"/>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950</Words>
  <Application>Microsoft Office PowerPoint</Application>
  <PresentationFormat>Widescreen</PresentationFormat>
  <Paragraphs>113</Paragraphs>
  <Slides>22</Slides>
  <Notes>1</Notes>
  <HiddenSlides>0</HiddenSlides>
  <MMClips>13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微软雅黑</vt:lpstr>
      <vt:lpstr>Arial</vt:lpstr>
      <vt:lpstr>Calibri</vt:lpstr>
      <vt:lpstr>Calibri Light</vt:lpstr>
      <vt:lpstr>Cambria</vt:lpstr>
      <vt:lpstr>Open Sans</vt:lpstr>
      <vt:lpstr>Tahoma</vt:lpstr>
      <vt:lpstr>Times New Roman</vt:lpstr>
      <vt:lpstr>Wingdings</vt:lpstr>
      <vt:lpstr>1_Office Theme</vt:lpstr>
      <vt:lpstr>2_Office Theme</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50</cp:revision>
  <dcterms:created xsi:type="dcterms:W3CDTF">2022-12-26T11:58:38Z</dcterms:created>
  <dcterms:modified xsi:type="dcterms:W3CDTF">2025-03-30T09:09:58Z</dcterms:modified>
</cp:coreProperties>
</file>