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  <p:sldMasterId id="2147483704" r:id="rId4"/>
  </p:sldMasterIdLst>
  <p:notesMasterIdLst>
    <p:notesMasterId r:id="rId22"/>
  </p:notesMasterIdLst>
  <p:sldIdLst>
    <p:sldId id="256" r:id="rId5"/>
    <p:sldId id="257" r:id="rId6"/>
    <p:sldId id="2688" r:id="rId7"/>
    <p:sldId id="259" r:id="rId8"/>
    <p:sldId id="310" r:id="rId9"/>
    <p:sldId id="2670" r:id="rId10"/>
    <p:sldId id="2671" r:id="rId11"/>
    <p:sldId id="2672" r:id="rId12"/>
    <p:sldId id="2673" r:id="rId13"/>
    <p:sldId id="2674" r:id="rId14"/>
    <p:sldId id="2675" r:id="rId15"/>
    <p:sldId id="2685" r:id="rId16"/>
    <p:sldId id="2687" r:id="rId17"/>
    <p:sldId id="2689" r:id="rId18"/>
    <p:sldId id="2676" r:id="rId19"/>
    <p:sldId id="2690" r:id="rId20"/>
    <p:sldId id="26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72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69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129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45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13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69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77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779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24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90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9383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63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0CEAFB-617E-3432-5C23-9009B36A50C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2571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8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9.w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31.png"/><Relationship Id="rId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slide" Target="slide8.xml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44.gif"/><Relationship Id="rId7" Type="http://schemas.openxmlformats.org/officeDocument/2006/relationships/slide" Target="slide10.xml"/><Relationship Id="rId12" Type="http://schemas.openxmlformats.org/officeDocument/2006/relationships/image" Target="../media/image38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43.gif"/><Relationship Id="rId1" Type="http://schemas.microsoft.com/office/2007/relationships/media" Target="../media/media1.mp3"/><Relationship Id="rId6" Type="http://schemas.openxmlformats.org/officeDocument/2006/relationships/image" Target="../media/image32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10" Type="http://schemas.microsoft.com/office/2007/relationships/hdphoto" Target="../media/hdphoto1.wdp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7.png"/><Relationship Id="rId14" Type="http://schemas.openxmlformats.org/officeDocument/2006/relationships/slide" Target="slide9.xml"/><Relationship Id="rId22" Type="http://schemas.openxmlformats.org/officeDocument/2006/relationships/image" Target="../media/image4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TÂN VIÊN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324" y="3257768"/>
            <a:ext cx="9825953" cy="12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r>
              <a:rPr kumimoji="0" lang="en-US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1: </a:t>
            </a:r>
            <a:r>
              <a:rPr kumimoji="0" lang="vi-VN" sz="32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CHUNG (TIẾT 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938" y="5098580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A96815-17FC-441A-BC2A-B4AAD022FDB7}"/>
              </a:ext>
            </a:extLst>
          </p:cNvPr>
          <p:cNvSpPr/>
          <p:nvPr/>
        </p:nvSpPr>
        <p:spPr>
          <a:xfrm>
            <a:off x="3419981" y="5261139"/>
            <a:ext cx="4708277" cy="495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</a:t>
            </a:r>
            <a:r>
              <a:rPr kumimoji="0" lang="en-US" altLang="en-US" sz="2622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Phạm</a:t>
            </a:r>
            <a:r>
              <a:rPr kumimoji="0" lang="en-US" altLang="en-US" sz="2622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22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altLang="en-US" sz="2622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622" b="1" i="0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Hương</a:t>
            </a:r>
            <a:r>
              <a:rPr kumimoji="0" lang="vi-VN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– </a:t>
            </a: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 </a:t>
            </a:r>
            <a:r>
              <a:rPr kumimoji="0" lang="vi-VN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  <a:r>
              <a:rPr kumimoji="0" lang="en-US" altLang="en-US" sz="262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</a:t>
            </a:r>
            <a:endParaRPr kumimoji="0" lang="en-US" altLang="en-US" sz="2622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onnsiteX0" fmla="*/ 0 w 5844754"/>
                <a:gd name="connsiteY0" fmla="*/ 212595 h 1275542"/>
                <a:gd name="connsiteX1" fmla="*/ 212595 w 5844754"/>
                <a:gd name="connsiteY1" fmla="*/ 0 h 1275542"/>
                <a:gd name="connsiteX2" fmla="*/ 5632159 w 5844754"/>
                <a:gd name="connsiteY2" fmla="*/ 0 h 1275542"/>
                <a:gd name="connsiteX3" fmla="*/ 5844754 w 5844754"/>
                <a:gd name="connsiteY3" fmla="*/ 212595 h 1275542"/>
                <a:gd name="connsiteX4" fmla="*/ 5844754 w 5844754"/>
                <a:gd name="connsiteY4" fmla="*/ 1062947 h 1275542"/>
                <a:gd name="connsiteX5" fmla="*/ 5632159 w 5844754"/>
                <a:gd name="connsiteY5" fmla="*/ 1275542 h 1275542"/>
                <a:gd name="connsiteX6" fmla="*/ 212595 w 5844754"/>
                <a:gd name="connsiteY6" fmla="*/ 1275542 h 1275542"/>
                <a:gd name="connsiteX7" fmla="*/ 0 w 5844754"/>
                <a:gd name="connsiteY7" fmla="*/ 1062947 h 1275542"/>
                <a:gd name="connsiteX8" fmla="*/ 0 w 5844754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771C37A-08B6-A5BF-08E4-7AB833F92079}"/>
              </a:ext>
            </a:extLst>
          </p:cNvPr>
          <p:cNvSpPr/>
          <p:nvPr/>
        </p:nvSpPr>
        <p:spPr>
          <a:xfrm>
            <a:off x="1085850" y="0"/>
            <a:ext cx="10782299" cy="2367915"/>
          </a:xfrm>
          <a:prstGeom prst="wedgeRoundRectCallout">
            <a:avLst>
              <a:gd name="adj1" fmla="val -6711"/>
              <a:gd name="adj2" fmla="val 866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số đến hàng nghìn, ta so sánh chữ số hàng trăm với 5. Nếu chữ số hàng trăm bé hơn 5 thì làm tròn xuống, còn lại thì làm tròn lên. </a:t>
            </a:r>
          </a:p>
        </p:txBody>
      </p:sp>
    </p:spTree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457200" y="51339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7 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lá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1FA-30AF-64BA-7709-251EBDED7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025" y="376237"/>
            <a:ext cx="61531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6522" y="69107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5516" y="2073368"/>
            <a:ext cx="7431668" cy="768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5581650" y="2914650"/>
            <a:ext cx="261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7ADC31-8EBF-1E1F-FBD9-1F386907656D}"/>
              </a:ext>
            </a:extLst>
          </p:cNvPr>
          <p:cNvSpPr/>
          <p:nvPr/>
        </p:nvSpPr>
        <p:spPr>
          <a:xfrm>
            <a:off x="866775" y="838200"/>
            <a:ext cx="10182225" cy="508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83FF9B8-4B42-8402-3DD1-9C7E976E1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4214142"/>
            <a:ext cx="2923550" cy="2923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E4A05-0C20-11E4-62EC-598526D15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5FEB3-D01F-80DD-F65A-48D478F69D88}"/>
              </a:ext>
            </a:extLst>
          </p:cNvPr>
          <p:cNvSpPr txBox="1"/>
          <p:nvPr/>
        </p:nvSpPr>
        <p:spPr>
          <a:xfrm>
            <a:off x="1001268" y="1753871"/>
            <a:ext cx="961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</a:t>
            </a:r>
          </a:p>
        </p:txBody>
      </p:sp>
      <p:pic>
        <p:nvPicPr>
          <p:cNvPr id="17" name="Picture 16" descr="Shape, rectangle&#10;&#10;Description automatically generated">
            <a:extLst>
              <a:ext uri="{FF2B5EF4-FFF2-40B4-BE49-F238E27FC236}">
                <a16:creationId xmlns:a16="http://schemas.microsoft.com/office/drawing/2014/main" id="{62DE2499-7B00-7B0F-AA2C-FE22AD12F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3EA990-E671-2461-C1CB-88D8A3B3F294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1FBED4-9853-24B6-97BF-01466182F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73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689</Words>
  <Application>Microsoft Office PowerPoint</Application>
  <PresentationFormat>Widescreen</PresentationFormat>
  <Paragraphs>85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Arial-Rounded</vt:lpstr>
      <vt:lpstr>Calibri</vt:lpstr>
      <vt:lpstr>Cambria</vt:lpstr>
      <vt:lpstr>等线</vt:lpstr>
      <vt:lpstr>等线 Light</vt:lpstr>
      <vt:lpstr>iCiel Crocante</vt:lpstr>
      <vt:lpstr>SVN-Ludicrous</vt:lpstr>
      <vt:lpstr>Times New Roman</vt:lpstr>
      <vt:lpstr>字魂59号-创粗黑</vt:lpstr>
      <vt:lpstr>Office 主题​​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13</cp:revision>
  <dcterms:created xsi:type="dcterms:W3CDTF">2023-02-04T22:50:15Z</dcterms:created>
  <dcterms:modified xsi:type="dcterms:W3CDTF">2025-03-30T09:11:13Z</dcterms:modified>
</cp:coreProperties>
</file>