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24"/>
  </p:notesMasterIdLst>
  <p:sldIdLst>
    <p:sldId id="3797" r:id="rId3"/>
    <p:sldId id="257" r:id="rId4"/>
    <p:sldId id="308" r:id="rId5"/>
    <p:sldId id="305" r:id="rId6"/>
    <p:sldId id="306" r:id="rId7"/>
    <p:sldId id="271" r:id="rId8"/>
    <p:sldId id="314" r:id="rId9"/>
    <p:sldId id="312" r:id="rId10"/>
    <p:sldId id="313" r:id="rId11"/>
    <p:sldId id="3794" r:id="rId12"/>
    <p:sldId id="3795" r:id="rId13"/>
    <p:sldId id="3796" r:id="rId14"/>
    <p:sldId id="3770" r:id="rId15"/>
    <p:sldId id="3793" r:id="rId16"/>
    <p:sldId id="318" r:id="rId17"/>
    <p:sldId id="3792" r:id="rId18"/>
    <p:sldId id="265" r:id="rId19"/>
    <p:sldId id="3772" r:id="rId20"/>
    <p:sldId id="3786" r:id="rId21"/>
    <p:sldId id="378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88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3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1: </a:t>
            </a: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CHUNG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509858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A96815-17FC-441A-BC2A-B4AAD022FDB7}"/>
              </a:ext>
            </a:extLst>
          </p:cNvPr>
          <p:cNvSpPr/>
          <p:nvPr/>
        </p:nvSpPr>
        <p:spPr>
          <a:xfrm>
            <a:off x="3419981" y="5261139"/>
            <a:ext cx="470827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GV: </a:t>
            </a:r>
            <a:r>
              <a:rPr kumimoji="0" lang="en-US" altLang="en-US" sz="2622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Phạm</a:t>
            </a:r>
            <a:r>
              <a:rPr kumimoji="0" lang="en-US" altLang="en-US" sz="2622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622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</a:t>
            </a:r>
            <a:r>
              <a:rPr kumimoji="0" lang="en-US" altLang="en-US" sz="2622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622" b="1" i="0" u="none" strike="noStrike" kern="1200" cap="none" spc="0" normalizeH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Hương</a:t>
            </a:r>
            <a:r>
              <a:rPr kumimoji="0" lang="vi-VN" altLang="en-US" sz="2622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 </a:t>
            </a:r>
            <a:r>
              <a:rPr kumimoji="0" lang="vi-VN" altLang="en-US" sz="2622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altLang="en-US" sz="2622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443</Words>
  <Application>Microsoft Office PowerPoint</Application>
  <PresentationFormat>Widescreen</PresentationFormat>
  <Paragraphs>66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Oi</vt:lpstr>
      <vt:lpstr>Public Sans</vt:lpstr>
      <vt:lpstr>Quicksand</vt:lpstr>
      <vt:lpstr>Satisfy</vt:lpstr>
      <vt:lpstr>SVN-Poky's</vt:lpstr>
      <vt:lpstr>Times New Roman</vt:lpstr>
      <vt:lpstr>Castaway in a Desert Island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24</cp:revision>
  <dcterms:created xsi:type="dcterms:W3CDTF">2022-12-27T13:09:44Z</dcterms:created>
  <dcterms:modified xsi:type="dcterms:W3CDTF">2025-03-30T09:10:33Z</dcterms:modified>
</cp:coreProperties>
</file>