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718" r:id="rId3"/>
  </p:sldMasterIdLst>
  <p:notesMasterIdLst>
    <p:notesMasterId r:id="rId27"/>
  </p:notesMasterIdLst>
  <p:sldIdLst>
    <p:sldId id="256" r:id="rId4"/>
    <p:sldId id="2648" r:id="rId5"/>
    <p:sldId id="2669" r:id="rId6"/>
    <p:sldId id="2642" r:id="rId7"/>
    <p:sldId id="2664" r:id="rId8"/>
    <p:sldId id="2649" r:id="rId9"/>
    <p:sldId id="2650" r:id="rId10"/>
    <p:sldId id="2670" r:id="rId11"/>
    <p:sldId id="2651" r:id="rId12"/>
    <p:sldId id="2634" r:id="rId13"/>
    <p:sldId id="2665" r:id="rId14"/>
    <p:sldId id="2666" r:id="rId15"/>
    <p:sldId id="2667" r:id="rId16"/>
    <p:sldId id="2671" r:id="rId17"/>
    <p:sldId id="2672" r:id="rId18"/>
    <p:sldId id="2673" r:id="rId19"/>
    <p:sldId id="2674" r:id="rId20"/>
    <p:sldId id="2675" r:id="rId21"/>
    <p:sldId id="2676" r:id="rId22"/>
    <p:sldId id="2677" r:id="rId23"/>
    <p:sldId id="2678" r:id="rId24"/>
    <p:sldId id="2661" r:id="rId25"/>
    <p:sldId id="266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C2EC"/>
    <a:srgbClr val="EB3D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3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C00AF-A4C4-4DAD-8926-006B211292E0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C4BB9-31B4-452E-B465-57C64F82D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8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896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4997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9570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81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765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785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2778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7057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829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018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65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354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7093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3234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12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667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619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8F6036-E835-44CB-A25A-34C755DFD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603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234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549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857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46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07484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02142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11876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4142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0515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4480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0741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5595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793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0226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474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9704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4938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47873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4052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0652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285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350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765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4646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33479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509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431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964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970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94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191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588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985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38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779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176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9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246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264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994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82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0"/>
            </a:lvl1pPr>
            <a:lvl2pPr marL="543970" indent="0">
              <a:buNone/>
              <a:defRPr sz="3296"/>
            </a:lvl2pPr>
            <a:lvl3pPr marL="1087940" indent="0">
              <a:buNone/>
              <a:defRPr sz="2846"/>
            </a:lvl3pPr>
            <a:lvl4pPr marL="1631911" indent="0">
              <a:buNone/>
              <a:defRPr sz="2397"/>
            </a:lvl4pPr>
            <a:lvl5pPr marL="2175882" indent="0">
              <a:buNone/>
              <a:defRPr sz="2397"/>
            </a:lvl5pPr>
            <a:lvl6pPr marL="2719852" indent="0">
              <a:buNone/>
              <a:defRPr sz="2397"/>
            </a:lvl6pPr>
            <a:lvl7pPr marL="3263822" indent="0">
              <a:buNone/>
              <a:defRPr sz="2397"/>
            </a:lvl7pPr>
            <a:lvl8pPr marL="3807792" indent="0">
              <a:buNone/>
              <a:defRPr sz="2397"/>
            </a:lvl8pPr>
            <a:lvl9pPr marL="4351763" indent="0">
              <a:buNone/>
              <a:defRPr sz="23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19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2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738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0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648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12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09801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4307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6002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097E292D-BAB8-7336-2E41-F0591CF895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900" y="409575"/>
            <a:ext cx="1314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0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74420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3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1087940" rtl="0" eaLnBrk="1" latinLnBrk="0" hangingPunct="1">
        <a:spcBef>
          <a:spcPct val="0"/>
        </a:spcBef>
        <a:buNone/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78" indent="-407978" algn="l" defTabSz="1087940" rtl="0" eaLnBrk="1" latinLnBrk="0" hangingPunct="1">
        <a:spcBef>
          <a:spcPct val="20000"/>
        </a:spcBef>
        <a:buFont typeface="Arial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952" indent="-339982" algn="l" defTabSz="1087940" rtl="0" eaLnBrk="1" latinLnBrk="0" hangingPunct="1">
        <a:spcBef>
          <a:spcPct val="20000"/>
        </a:spcBef>
        <a:buFont typeface="Arial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926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3897" indent="-271985" algn="l" defTabSz="1087940" rtl="0" eaLnBrk="1" latinLnBrk="0" hangingPunct="1">
        <a:spcBef>
          <a:spcPct val="20000"/>
        </a:spcBef>
        <a:buFont typeface="Arial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7867" indent="-271985" algn="l" defTabSz="1087940" rtl="0" eaLnBrk="1" latinLnBrk="0" hangingPunct="1">
        <a:spcBef>
          <a:spcPct val="20000"/>
        </a:spcBef>
        <a:buFont typeface="Arial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183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580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9778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3749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97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94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1911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8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985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382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779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763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</a:t>
            </a:r>
            <a:r>
              <a:rPr kumimoji="0" lang="vi-VN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TÂN VIÊN</a:t>
            </a:r>
            <a:endParaRPr kumimoji="0" lang="en-US" altLang="en-US" sz="2622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45324" y="3257768"/>
            <a:ext cx="10927900" cy="124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 CỘNG TRONG PHẠM VI 100 000(TIẾT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38" y="5098580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6826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A96815-17FC-441A-BC2A-B4AAD022FDB7}"/>
              </a:ext>
            </a:extLst>
          </p:cNvPr>
          <p:cNvSpPr/>
          <p:nvPr/>
        </p:nvSpPr>
        <p:spPr>
          <a:xfrm>
            <a:off x="3716398" y="5647340"/>
            <a:ext cx="4136685" cy="495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GV: </a:t>
            </a:r>
            <a:r>
              <a:rPr kumimoji="0" lang="en-US" altLang="en-US" sz="2622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Đỗ</a:t>
            </a:r>
            <a:r>
              <a:rPr kumimoji="0" lang="en-US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Thị Hoài Phương</a:t>
            </a:r>
            <a:endParaRPr lang="en-US" altLang="en-US" sz="2622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86 362 + 918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86 362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610225" y="2634474"/>
            <a:ext cx="3181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918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624786" y="270541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710068" y="26939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09208-B642-4390-8B4F-F4419B4E2CD7}"/>
              </a:ext>
            </a:extLst>
          </p:cNvPr>
          <p:cNvSpPr txBox="1"/>
          <p:nvPr/>
        </p:nvSpPr>
        <p:spPr>
          <a:xfrm>
            <a:off x="3726833" y="387939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93 246 + 4 825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93 246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381500" y="2634474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4 825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624786" y="270541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700543" y="2703442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09208-B642-4390-8B4F-F4419B4E2CD7}"/>
              </a:ext>
            </a:extLst>
          </p:cNvPr>
          <p:cNvSpPr txBox="1"/>
          <p:nvPr/>
        </p:nvSpPr>
        <p:spPr>
          <a:xfrm>
            <a:off x="3726833" y="387939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23627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67 294 + 25 431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95700" y="1378822"/>
            <a:ext cx="5288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67 294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771900" y="2615424"/>
            <a:ext cx="5801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25 431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168217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981450" y="403225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483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528457" y="3898448"/>
            <a:ext cx="889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5824493" y="26939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158692" y="28704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C5375B2-DF14-FC6C-5EFF-F6800B5EB03F}"/>
              </a:ext>
            </a:extLst>
          </p:cNvPr>
          <p:cNvSpPr/>
          <p:nvPr/>
        </p:nvSpPr>
        <p:spPr>
          <a:xfrm>
            <a:off x="4043318" y="26558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89092-232D-9EDC-7D7D-D6FD4E91E9A8}"/>
              </a:ext>
            </a:extLst>
          </p:cNvPr>
          <p:cNvSpPr txBox="1"/>
          <p:nvPr/>
        </p:nvSpPr>
        <p:spPr>
          <a:xfrm>
            <a:off x="3788229" y="3887562"/>
            <a:ext cx="889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06057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3" grpId="0" animBg="1"/>
      <p:bldP spid="23" grpId="1" animBg="1"/>
      <p:bldP spid="14" grpId="0" animBg="1"/>
      <p:bldP spid="2" grpId="0" animBg="1"/>
      <p:bldP spid="2" grpId="1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58 368 + 715 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58 368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610225" y="2634474"/>
            <a:ext cx="3181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624786" y="270541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643393" y="2722492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09208-B642-4390-8B4F-F4419B4E2CD7}"/>
              </a:ext>
            </a:extLst>
          </p:cNvPr>
          <p:cNvSpPr txBox="1"/>
          <p:nvPr/>
        </p:nvSpPr>
        <p:spPr>
          <a:xfrm>
            <a:off x="3726833" y="387939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53009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3277385-FE6D-4529-B233-7830F993F8B9}"/>
              </a:ext>
            </a:extLst>
          </p:cNvPr>
          <p:cNvGrpSpPr/>
          <p:nvPr/>
        </p:nvGrpSpPr>
        <p:grpSpPr>
          <a:xfrm>
            <a:off x="152239" y="78603"/>
            <a:ext cx="4163072" cy="849207"/>
            <a:chOff x="1058" y="385"/>
            <a:chExt cx="4058" cy="1003"/>
          </a:xfrm>
        </p:grpSpPr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id="{24B97DA0-9CBB-479B-955F-8034B6EDBDF2}"/>
                </a:ext>
              </a:extLst>
            </p:cNvPr>
            <p:cNvSpPr txBox="1"/>
            <p:nvPr/>
          </p:nvSpPr>
          <p:spPr>
            <a:xfrm>
              <a:off x="1848" y="385"/>
              <a:ext cx="3268" cy="869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733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Đặt</a:t>
              </a:r>
              <a:r>
                <a:rPr lang="en-US" sz="3733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tính</a:t>
              </a:r>
              <a:r>
                <a:rPr lang="en-US" sz="3733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rồi</a:t>
              </a:r>
              <a:r>
                <a:rPr lang="en-US" sz="3733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tính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0ABE657-FBE3-4500-80D2-B556286BB6B0}"/>
                </a:ext>
              </a:extLst>
            </p:cNvPr>
            <p:cNvGrpSpPr/>
            <p:nvPr/>
          </p:nvGrpSpPr>
          <p:grpSpPr>
            <a:xfrm>
              <a:off x="1058" y="410"/>
              <a:ext cx="756" cy="978"/>
              <a:chOff x="974" y="432"/>
              <a:chExt cx="756" cy="978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897A1FF-4241-407E-B516-8C3F93B37BC0}"/>
                  </a:ext>
                </a:extLst>
              </p:cNvPr>
              <p:cNvSpPr/>
              <p:nvPr/>
            </p:nvSpPr>
            <p:spPr>
              <a:xfrm>
                <a:off x="974" y="528"/>
                <a:ext cx="756" cy="8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35" name="Text Box 10">
                <a:extLst>
                  <a:ext uri="{FF2B5EF4-FFF2-40B4-BE49-F238E27FC236}">
                    <a16:creationId xmlns:a16="http://schemas.microsoft.com/office/drawing/2014/main" id="{F76BFFF6-E856-470A-9F68-8E920D809ADC}"/>
                  </a:ext>
                </a:extLst>
              </p:cNvPr>
              <p:cNvSpPr txBox="1"/>
              <p:nvPr/>
            </p:nvSpPr>
            <p:spPr>
              <a:xfrm>
                <a:off x="1019" y="432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Arial" panose="020B0604020202020204"/>
                  </a:rPr>
                  <a:t>2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F731C7-860A-6771-5766-69E32A715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12" y="1852612"/>
            <a:ext cx="10136644" cy="150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12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43 835 + 55 807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43 835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667125" y="2634474"/>
            <a:ext cx="5124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55 807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624786" y="270541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710068" y="26939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09208-B642-4390-8B4F-F4419B4E2CD7}"/>
              </a:ext>
            </a:extLst>
          </p:cNvPr>
          <p:cNvSpPr txBox="1"/>
          <p:nvPr/>
        </p:nvSpPr>
        <p:spPr>
          <a:xfrm>
            <a:off x="3726833" y="387939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02592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67 254 + 92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67 254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381749" y="2634474"/>
            <a:ext cx="2410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5834211" y="270541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09208-B642-4390-8B4F-F4419B4E2CD7}"/>
              </a:ext>
            </a:extLst>
          </p:cNvPr>
          <p:cNvSpPr txBox="1"/>
          <p:nvPr/>
        </p:nvSpPr>
        <p:spPr>
          <a:xfrm>
            <a:off x="3726833" y="387939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16053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1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25 346 + 37 292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25 346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695701" y="2634474"/>
            <a:ext cx="5096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37 292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5834211" y="270541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09208-B642-4390-8B4F-F4419B4E2CD7}"/>
              </a:ext>
            </a:extLst>
          </p:cNvPr>
          <p:cNvSpPr txBox="1"/>
          <p:nvPr/>
        </p:nvSpPr>
        <p:spPr>
          <a:xfrm>
            <a:off x="3726833" y="387939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73C4BE4-71A8-D03C-D775-F8E6843C86AC}"/>
              </a:ext>
            </a:extLst>
          </p:cNvPr>
          <p:cNvSpPr/>
          <p:nvPr/>
        </p:nvSpPr>
        <p:spPr>
          <a:xfrm>
            <a:off x="3919686" y="2695891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087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14" grpId="0" animBg="1"/>
      <p:bldP spid="15" grpId="0"/>
      <p:bldP spid="2" grpId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lang="en-US" sz="6600" b="1" kern="0" dirty="0">
                <a:solidFill>
                  <a:srgbClr val="0064D2">
                    <a:lumMod val="50000"/>
                  </a:srgbClr>
                </a:solidFill>
                <a:ea typeface="微软雅黑"/>
                <a:cs typeface="Arial" panose="020B0604020202020204" pitchFamily="34" charset="0"/>
              </a:rPr>
              <a:t>7 528 + 5 345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495799" y="1397872"/>
            <a:ext cx="3707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>
                <a:solidFill>
                  <a:prstClr val="white"/>
                </a:solidFill>
                <a:cs typeface="Arial" panose="020B0604020202020204" pitchFamily="34" charset="0"/>
              </a:rPr>
              <a:t>7 528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514850" y="2624949"/>
            <a:ext cx="4115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5 345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15942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75334" y="38483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924301" y="3850823"/>
            <a:ext cx="1952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767661" y="27244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4006417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5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3277385-FE6D-4529-B233-7830F993F8B9}"/>
              </a:ext>
            </a:extLst>
          </p:cNvPr>
          <p:cNvGrpSpPr/>
          <p:nvPr/>
        </p:nvGrpSpPr>
        <p:grpSpPr>
          <a:xfrm>
            <a:off x="266539" y="802503"/>
            <a:ext cx="5610606" cy="849207"/>
            <a:chOff x="1058" y="385"/>
            <a:chExt cx="5469" cy="1003"/>
          </a:xfrm>
        </p:grpSpPr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id="{24B97DA0-9CBB-479B-955F-8034B6EDBDF2}"/>
                </a:ext>
              </a:extLst>
            </p:cNvPr>
            <p:cNvSpPr txBox="1"/>
            <p:nvPr/>
          </p:nvSpPr>
          <p:spPr>
            <a:xfrm>
              <a:off x="1848" y="385"/>
              <a:ext cx="4679" cy="869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Tính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nhẩm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theo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mẫu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0ABE657-FBE3-4500-80D2-B556286BB6B0}"/>
                </a:ext>
              </a:extLst>
            </p:cNvPr>
            <p:cNvGrpSpPr/>
            <p:nvPr/>
          </p:nvGrpSpPr>
          <p:grpSpPr>
            <a:xfrm>
              <a:off x="1058" y="410"/>
              <a:ext cx="756" cy="978"/>
              <a:chOff x="974" y="432"/>
              <a:chExt cx="756" cy="978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897A1FF-4241-407E-B516-8C3F93B37BC0}"/>
                  </a:ext>
                </a:extLst>
              </p:cNvPr>
              <p:cNvSpPr/>
              <p:nvPr/>
            </p:nvSpPr>
            <p:spPr>
              <a:xfrm>
                <a:off x="974" y="528"/>
                <a:ext cx="756" cy="8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35" name="Text Box 10">
                <a:extLst>
                  <a:ext uri="{FF2B5EF4-FFF2-40B4-BE49-F238E27FC236}">
                    <a16:creationId xmlns:a16="http://schemas.microsoft.com/office/drawing/2014/main" id="{F76BFFF6-E856-470A-9F68-8E920D809ADC}"/>
                  </a:ext>
                </a:extLst>
              </p:cNvPr>
              <p:cNvSpPr txBox="1"/>
              <p:nvPr/>
            </p:nvSpPr>
            <p:spPr>
              <a:xfrm>
                <a:off x="1019" y="432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Arial" panose="020B0604020202020204"/>
                  </a:rPr>
                  <a:t>3</a:t>
                </a: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6361CD1-B449-D7EB-9222-89945A8E1979}"/>
              </a:ext>
            </a:extLst>
          </p:cNvPr>
          <p:cNvSpPr/>
          <p:nvPr/>
        </p:nvSpPr>
        <p:spPr>
          <a:xfrm>
            <a:off x="628650" y="1895475"/>
            <a:ext cx="6467475" cy="1714500"/>
          </a:xfrm>
          <a:prstGeom prst="rect">
            <a:avLst/>
          </a:prstGeom>
          <a:solidFill>
            <a:srgbClr val="DAC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3F206B-1D89-C60D-EEF4-3D3A5A2803B9}"/>
              </a:ext>
            </a:extLst>
          </p:cNvPr>
          <p:cNvSpPr txBox="1"/>
          <p:nvPr/>
        </p:nvSpPr>
        <p:spPr>
          <a:xfrm>
            <a:off x="1219200" y="1943100"/>
            <a:ext cx="435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8 000 + 7 000 =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EBC27D-CC87-6FF1-7B05-FF3E8B0E9729}"/>
              </a:ext>
            </a:extLst>
          </p:cNvPr>
          <p:cNvSpPr txBox="1"/>
          <p:nvPr/>
        </p:nvSpPr>
        <p:spPr>
          <a:xfrm>
            <a:off x="762000" y="2486025"/>
            <a:ext cx="629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+ 7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15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78660D-F3BE-B4BD-0AC9-25F2273E2258}"/>
              </a:ext>
            </a:extLst>
          </p:cNvPr>
          <p:cNvSpPr txBox="1"/>
          <p:nvPr/>
        </p:nvSpPr>
        <p:spPr>
          <a:xfrm>
            <a:off x="847725" y="3067050"/>
            <a:ext cx="629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8 000 + 7 000 = 15 000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7F2C0F-6D3B-7FF2-31B6-778853C984D7}"/>
              </a:ext>
            </a:extLst>
          </p:cNvPr>
          <p:cNvSpPr txBox="1"/>
          <p:nvPr/>
        </p:nvSpPr>
        <p:spPr>
          <a:xfrm>
            <a:off x="7924800" y="1986260"/>
            <a:ext cx="30861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6 000 + 5 000</a:t>
            </a:r>
          </a:p>
          <a:p>
            <a:pPr algn="just"/>
            <a:r>
              <a:rPr lang="pt-BR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9 000 + 4 000</a:t>
            </a:r>
          </a:p>
          <a:p>
            <a:pPr algn="just"/>
            <a:r>
              <a:rPr lang="pt-BR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7 000 + 9 000</a:t>
            </a:r>
          </a:p>
        </p:txBody>
      </p:sp>
    </p:spTree>
    <p:extLst>
      <p:ext uri="{BB962C8B-B14F-4D97-AF65-F5344CB8AC3E}">
        <p14:creationId xmlns:p14="http://schemas.microsoft.com/office/powerpoint/2010/main" val="2098476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CF782A-0B0A-4002-B0D2-8F95E9E21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597" y="8467"/>
            <a:ext cx="8605003" cy="6858000"/>
          </a:xfrm>
          <a:prstGeom prst="rect">
            <a:avLst/>
          </a:prstGeom>
        </p:spPr>
      </p:pic>
      <p:pic>
        <p:nvPicPr>
          <p:cNvPr id="32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6669185" y="-150283"/>
            <a:ext cx="5841151" cy="271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13699" y="5443605"/>
            <a:ext cx="12408900" cy="141439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1" y="4241800"/>
            <a:ext cx="2771688" cy="2463723"/>
          </a:xfrm>
          <a:prstGeom prst="rect">
            <a:avLst/>
          </a:prstGeom>
        </p:spPr>
      </p:pic>
      <p:pic>
        <p:nvPicPr>
          <p:cNvPr id="16" name="图片 20">
            <a:extLst>
              <a:ext uri="{FF2B5EF4-FFF2-40B4-BE49-F238E27FC236}">
                <a16:creationId xmlns:a16="http://schemas.microsoft.com/office/drawing/2014/main" id="{651A2E2E-FCD4-44D9-AF52-1C278A648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430" y="88901"/>
            <a:ext cx="2628900" cy="2476500"/>
          </a:xfrm>
          <a:prstGeom prst="rect">
            <a:avLst/>
          </a:prstGeom>
        </p:spPr>
      </p:pic>
      <p:pic>
        <p:nvPicPr>
          <p:cNvPr id="20" name="图片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7484" y="2"/>
            <a:ext cx="3892792" cy="2514599"/>
          </a:xfrm>
          <a:prstGeom prst="rect">
            <a:avLst/>
          </a:prstGeom>
        </p:spPr>
      </p:pic>
      <p:pic>
        <p:nvPicPr>
          <p:cNvPr id="30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-1456790" y="-248413"/>
            <a:ext cx="5841151" cy="271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1824154" y="-173153"/>
            <a:ext cx="5841151" cy="271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4402729" y="-201083"/>
            <a:ext cx="5841151" cy="271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459FAF3C-2EE0-45CD-99DF-06BE4C209516}"/>
              </a:ext>
            </a:extLst>
          </p:cNvPr>
          <p:cNvGrpSpPr/>
          <p:nvPr/>
        </p:nvGrpSpPr>
        <p:grpSpPr>
          <a:xfrm>
            <a:off x="350136" y="18234"/>
            <a:ext cx="2106195" cy="3383495"/>
            <a:chOff x="10470967" y="246219"/>
            <a:chExt cx="1579646" cy="2746478"/>
          </a:xfrm>
        </p:grpSpPr>
        <p:pic>
          <p:nvPicPr>
            <p:cNvPr id="35" name="Picture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1329154" y="246219"/>
              <a:ext cx="721459" cy="2083636"/>
            </a:xfrm>
            <a:prstGeom prst="rect">
              <a:avLst/>
            </a:prstGeom>
          </p:spPr>
        </p:pic>
        <p:pic>
          <p:nvPicPr>
            <p:cNvPr id="37" name="Picture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0470967" y="683597"/>
              <a:ext cx="738450" cy="1893461"/>
            </a:xfrm>
            <a:prstGeom prst="rect">
              <a:avLst/>
            </a:prstGeom>
          </p:spPr>
        </p:pic>
        <p:pic>
          <p:nvPicPr>
            <p:cNvPr id="38" name="Picture 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b="11956"/>
            <a:stretch>
              <a:fillRect/>
            </a:stretch>
          </p:blipFill>
          <p:spPr>
            <a:xfrm>
              <a:off x="10988856" y="1503945"/>
              <a:ext cx="680597" cy="148875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283" y="4171950"/>
            <a:ext cx="4023717" cy="3235904"/>
          </a:xfrm>
          <a:prstGeom prst="rect">
            <a:avLst/>
          </a:prstGeom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id="{3F6B2983-C4A1-41DF-B46E-468478071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5357" y="4945317"/>
            <a:ext cx="1912683" cy="191268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698F19-3507-4E87-9B97-8B182E445B7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89848" y="772973"/>
            <a:ext cx="4298053" cy="1749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F560-92F5-43C5-8D0F-714CE8E859AD}"/>
              </a:ext>
            </a:extLst>
          </p:cNvPr>
          <p:cNvSpPr txBox="1"/>
          <p:nvPr/>
        </p:nvSpPr>
        <p:spPr>
          <a:xfrm>
            <a:off x="5010150" y="3971925"/>
            <a:ext cx="180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7D248E-1884-2427-C72B-779FD68A6FA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45265" y="2220773"/>
            <a:ext cx="9272820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68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6361CD1-B449-D7EB-9222-89945A8E1979}"/>
              </a:ext>
            </a:extLst>
          </p:cNvPr>
          <p:cNvSpPr/>
          <p:nvPr/>
        </p:nvSpPr>
        <p:spPr>
          <a:xfrm>
            <a:off x="2505075" y="609599"/>
            <a:ext cx="6467475" cy="1362075"/>
          </a:xfrm>
          <a:prstGeom prst="rect">
            <a:avLst/>
          </a:prstGeom>
          <a:solidFill>
            <a:srgbClr val="DAC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EBC27D-CC87-6FF1-7B05-FF3E8B0E9729}"/>
              </a:ext>
            </a:extLst>
          </p:cNvPr>
          <p:cNvSpPr txBox="1"/>
          <p:nvPr/>
        </p:nvSpPr>
        <p:spPr>
          <a:xfrm>
            <a:off x="2638425" y="847725"/>
            <a:ext cx="629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+ 5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= 11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nghìn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78660D-F3BE-B4BD-0AC9-25F2273E2258}"/>
              </a:ext>
            </a:extLst>
          </p:cNvPr>
          <p:cNvSpPr txBox="1"/>
          <p:nvPr/>
        </p:nvSpPr>
        <p:spPr>
          <a:xfrm>
            <a:off x="2724150" y="1428750"/>
            <a:ext cx="629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6 000 + 5 000 = 11 000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9429AD-A19F-C8D0-2858-4E106A8FCE91}"/>
              </a:ext>
            </a:extLst>
          </p:cNvPr>
          <p:cNvSpPr/>
          <p:nvPr/>
        </p:nvSpPr>
        <p:spPr>
          <a:xfrm>
            <a:off x="2628900" y="2762249"/>
            <a:ext cx="6467475" cy="1362075"/>
          </a:xfrm>
          <a:prstGeom prst="rect">
            <a:avLst/>
          </a:prstGeom>
          <a:solidFill>
            <a:srgbClr val="DAC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429D9-A0B2-1AC4-E42C-992017F1177F}"/>
              </a:ext>
            </a:extLst>
          </p:cNvPr>
          <p:cNvSpPr txBox="1"/>
          <p:nvPr/>
        </p:nvSpPr>
        <p:spPr>
          <a:xfrm>
            <a:off x="2762250" y="3000375"/>
            <a:ext cx="629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9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+ 4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= 13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nghìn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5EA523-C880-D566-7A96-B1BD87591ECC}"/>
              </a:ext>
            </a:extLst>
          </p:cNvPr>
          <p:cNvSpPr txBox="1"/>
          <p:nvPr/>
        </p:nvSpPr>
        <p:spPr>
          <a:xfrm>
            <a:off x="2847975" y="3581400"/>
            <a:ext cx="629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9 000 + 4 000 = 13 000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4EBF84-A943-2FB2-5FFE-3E893E130BF1}"/>
              </a:ext>
            </a:extLst>
          </p:cNvPr>
          <p:cNvSpPr txBox="1"/>
          <p:nvPr/>
        </p:nvSpPr>
        <p:spPr>
          <a:xfrm>
            <a:off x="3857625" y="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a) 6 000 + 5 000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C6B9D1-EA98-44D8-57E1-60DFBA5A815A}"/>
              </a:ext>
            </a:extLst>
          </p:cNvPr>
          <p:cNvSpPr txBox="1"/>
          <p:nvPr/>
        </p:nvSpPr>
        <p:spPr>
          <a:xfrm>
            <a:off x="4038600" y="219075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b) 9 000 + 4 000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B9A387-CAF3-27EB-7B2E-43E93435E8F7}"/>
              </a:ext>
            </a:extLst>
          </p:cNvPr>
          <p:cNvSpPr/>
          <p:nvPr/>
        </p:nvSpPr>
        <p:spPr>
          <a:xfrm>
            <a:off x="2905125" y="4800599"/>
            <a:ext cx="6467475" cy="1362075"/>
          </a:xfrm>
          <a:prstGeom prst="rect">
            <a:avLst/>
          </a:prstGeom>
          <a:solidFill>
            <a:srgbClr val="DAC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2C49F0-B646-52AB-9510-FF79D37B169F}"/>
              </a:ext>
            </a:extLst>
          </p:cNvPr>
          <p:cNvSpPr txBox="1"/>
          <p:nvPr/>
        </p:nvSpPr>
        <p:spPr>
          <a:xfrm>
            <a:off x="3038475" y="5038725"/>
            <a:ext cx="629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+ 9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= 16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nghìn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EF0131-9FF1-F69D-8AFD-D225027977EB}"/>
              </a:ext>
            </a:extLst>
          </p:cNvPr>
          <p:cNvSpPr txBox="1"/>
          <p:nvPr/>
        </p:nvSpPr>
        <p:spPr>
          <a:xfrm>
            <a:off x="3124200" y="5619750"/>
            <a:ext cx="629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7 000 + 9 000 = 16 000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35BD44-2EE1-FCB4-25A4-3E99BAB7729A}"/>
              </a:ext>
            </a:extLst>
          </p:cNvPr>
          <p:cNvSpPr txBox="1"/>
          <p:nvPr/>
        </p:nvSpPr>
        <p:spPr>
          <a:xfrm>
            <a:off x="4314825" y="42291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b) 7 000 + 9 000 </a:t>
            </a:r>
          </a:p>
        </p:txBody>
      </p:sp>
    </p:spTree>
    <p:extLst>
      <p:ext uri="{BB962C8B-B14F-4D97-AF65-F5344CB8AC3E}">
        <p14:creationId xmlns:p14="http://schemas.microsoft.com/office/powerpoint/2010/main" val="510471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4" grpId="0" animBg="1"/>
      <p:bldP spid="8" grpId="0"/>
      <p:bldP spid="10" grpId="0"/>
      <p:bldP spid="11" grpId="0"/>
      <p:bldP spid="13" grpId="0"/>
      <p:bldP spid="14" grpId="0" animBg="1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3277385-FE6D-4529-B233-7830F993F8B9}"/>
              </a:ext>
            </a:extLst>
          </p:cNvPr>
          <p:cNvGrpSpPr/>
          <p:nvPr/>
        </p:nvGrpSpPr>
        <p:grpSpPr>
          <a:xfrm>
            <a:off x="152239" y="-137"/>
            <a:ext cx="11620285" cy="1687407"/>
            <a:chOff x="1058" y="292"/>
            <a:chExt cx="11327" cy="1993"/>
          </a:xfrm>
        </p:grpSpPr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id="{24B97DA0-9CBB-479B-955F-8034B6EDBDF2}"/>
                </a:ext>
              </a:extLst>
            </p:cNvPr>
            <p:cNvSpPr txBox="1"/>
            <p:nvPr/>
          </p:nvSpPr>
          <p:spPr>
            <a:xfrm>
              <a:off x="1848" y="385"/>
              <a:ext cx="10537" cy="1900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phục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vụ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học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sinh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chuẩn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bị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năm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hoạc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mới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cửa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hàng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nhập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6 500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cuốn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sách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giáo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khoa, 3 860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cuốn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sách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tham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khảo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8 500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cuốn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vở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cửa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hàng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nhập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tất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cả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bao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nhiêu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cuốn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sách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vở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0ABE657-FBE3-4500-80D2-B556286BB6B0}"/>
                </a:ext>
              </a:extLst>
            </p:cNvPr>
            <p:cNvGrpSpPr/>
            <p:nvPr/>
          </p:nvGrpSpPr>
          <p:grpSpPr>
            <a:xfrm>
              <a:off x="1058" y="292"/>
              <a:ext cx="756" cy="1050"/>
              <a:chOff x="974" y="314"/>
              <a:chExt cx="756" cy="1050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897A1FF-4241-407E-B516-8C3F93B37BC0}"/>
                  </a:ext>
                </a:extLst>
              </p:cNvPr>
              <p:cNvSpPr/>
              <p:nvPr/>
            </p:nvSpPr>
            <p:spPr>
              <a:xfrm>
                <a:off x="974" y="528"/>
                <a:ext cx="756" cy="8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35" name="Text Box 10">
                <a:extLst>
                  <a:ext uri="{FF2B5EF4-FFF2-40B4-BE49-F238E27FC236}">
                    <a16:creationId xmlns:a16="http://schemas.microsoft.com/office/drawing/2014/main" id="{F76BFFF6-E856-470A-9F68-8E920D809ADC}"/>
                  </a:ext>
                </a:extLst>
              </p:cNvPr>
              <p:cNvSpPr txBox="1"/>
              <p:nvPr/>
            </p:nvSpPr>
            <p:spPr>
              <a:xfrm>
                <a:off x="1056" y="314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Arial" panose="020B0604020202020204"/>
                  </a:rPr>
                  <a:t>4</a:t>
                </a:r>
              </a:p>
            </p:txBody>
          </p:sp>
        </p:grp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02CDA2-3ED8-9EA2-5499-6F6048BDD766}"/>
              </a:ext>
            </a:extLst>
          </p:cNvPr>
          <p:cNvCxnSpPr/>
          <p:nvPr/>
        </p:nvCxnSpPr>
        <p:spPr>
          <a:xfrm>
            <a:off x="1638300" y="1085850"/>
            <a:ext cx="39243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FAE84D-9D6E-04AA-CBFC-22E52FC24354}"/>
              </a:ext>
            </a:extLst>
          </p:cNvPr>
          <p:cNvCxnSpPr>
            <a:cxnSpLocks/>
          </p:cNvCxnSpPr>
          <p:nvPr/>
        </p:nvCxnSpPr>
        <p:spPr>
          <a:xfrm>
            <a:off x="5838825" y="1104900"/>
            <a:ext cx="423862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0F61C5-3898-B708-872A-ACCCA09A0848}"/>
              </a:ext>
            </a:extLst>
          </p:cNvPr>
          <p:cNvCxnSpPr>
            <a:cxnSpLocks/>
          </p:cNvCxnSpPr>
          <p:nvPr/>
        </p:nvCxnSpPr>
        <p:spPr>
          <a:xfrm>
            <a:off x="10877550" y="1104900"/>
            <a:ext cx="85725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502C48-2DC6-FFAC-D562-8A3BB82D0841}"/>
              </a:ext>
            </a:extLst>
          </p:cNvPr>
          <p:cNvCxnSpPr>
            <a:cxnSpLocks/>
          </p:cNvCxnSpPr>
          <p:nvPr/>
        </p:nvCxnSpPr>
        <p:spPr>
          <a:xfrm>
            <a:off x="1066800" y="1581150"/>
            <a:ext cx="120967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465AFFB-6434-1B86-3B33-86A4B1767682}"/>
              </a:ext>
            </a:extLst>
          </p:cNvPr>
          <p:cNvSpPr txBox="1"/>
          <p:nvPr/>
        </p:nvSpPr>
        <p:spPr>
          <a:xfrm>
            <a:off x="876300" y="2152650"/>
            <a:ext cx="1082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khoa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6 500 + 3 860 = 10 360 (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cuốn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10 360 + 8 500 = 18 860 (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cuốn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18 860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cuốn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79DDE1-A215-CEBA-4F1B-8718F88A580E}"/>
              </a:ext>
            </a:extLst>
          </p:cNvPr>
          <p:cNvCxnSpPr>
            <a:cxnSpLocks/>
          </p:cNvCxnSpPr>
          <p:nvPr/>
        </p:nvCxnSpPr>
        <p:spPr>
          <a:xfrm>
            <a:off x="5029200" y="1581150"/>
            <a:ext cx="641985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738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8" y="5443605"/>
            <a:ext cx="12233700" cy="1414395"/>
          </a:xfrm>
          <a:prstGeom prst="rect">
            <a:avLst/>
          </a:prstGeom>
        </p:spPr>
      </p:pic>
      <p:sp>
        <p:nvSpPr>
          <p:cNvPr id="12" name="Rectangle: Rounded Corners 6">
            <a:extLst>
              <a:ext uri="{FF2B5EF4-FFF2-40B4-BE49-F238E27FC236}">
                <a16:creationId xmlns:a16="http://schemas.microsoft.com/office/drawing/2014/main" id="{20D13720-14EB-4205-9325-451F0577B5C9}"/>
              </a:ext>
            </a:extLst>
          </p:cNvPr>
          <p:cNvSpPr/>
          <p:nvPr/>
        </p:nvSpPr>
        <p:spPr>
          <a:xfrm>
            <a:off x="1857375" y="1917500"/>
            <a:ext cx="8945880" cy="4123078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F4C89D-A56A-4A98-A782-9024528FB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421" y="142435"/>
            <a:ext cx="5870957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25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8" y="5443605"/>
            <a:ext cx="12233700" cy="1414395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3D7AC6A5-1E2C-4F8C-B7F2-52072626A4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B0171B25-02F7-444B-A424-2AE5F8A8E6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708726" y="-2516831"/>
            <a:ext cx="5216604" cy="10546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594426-E42F-403C-9C72-2288776FB0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54FA88-CD8E-44F4-B3E1-069B2B9B9E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491686-3DF9-4DF7-88A8-E0C7F740D8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18" y="-558613"/>
            <a:ext cx="6607860" cy="2942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0416AA-68CB-4C1A-B928-1969114476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5" t="-1976" r="5635" b="78498"/>
          <a:stretch/>
        </p:blipFill>
        <p:spPr>
          <a:xfrm>
            <a:off x="9937361" y="285068"/>
            <a:ext cx="2345394" cy="13626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71B966-6B72-4582-85CE-F7EDD7CCF7D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1702" y="52390"/>
            <a:ext cx="1809435" cy="17627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43FC4B-27D3-4711-B75C-4C784B49C0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0863" y="591139"/>
            <a:ext cx="10040982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36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9" y="5443605"/>
            <a:ext cx="12408900" cy="141439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" y="4241800"/>
            <a:ext cx="2771688" cy="24637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D3CD5D-3B70-1093-CDED-683B0DA04E2D}"/>
              </a:ext>
            </a:extLst>
          </p:cNvPr>
          <p:cNvSpPr txBox="1"/>
          <p:nvPr/>
        </p:nvSpPr>
        <p:spPr>
          <a:xfrm>
            <a:off x="916805" y="2480709"/>
            <a:ext cx="10075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Tính nhẩm được phép cộng các số tròn nghìn, tròn chục nghìn trong phạm vi 100 000.</a:t>
            </a:r>
            <a:endParaRPr lang="en-US" sz="3200" b="1" i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D63C8E-72C9-4E6F-91E9-14A9AAB9C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872" y="1773646"/>
            <a:ext cx="467048" cy="467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6AE888-67F5-9394-2506-D1521E2B4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197" y="2570621"/>
            <a:ext cx="467048" cy="4670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BC5BCE-777D-76E0-6FEE-5BE3865F4665}"/>
              </a:ext>
            </a:extLst>
          </p:cNvPr>
          <p:cNvSpPr txBox="1"/>
          <p:nvPr/>
        </p:nvSpPr>
        <p:spPr>
          <a:xfrm>
            <a:off x="1001268" y="1753871"/>
            <a:ext cx="9619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Thực hiện được phép cộng trong phạm vi 100 000.</a:t>
            </a:r>
            <a:endParaRPr lang="en-US" sz="32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23FDCECC-DF61-8421-3B44-38EE3609CD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568" y="580322"/>
            <a:ext cx="5298954" cy="10525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A0C633-447D-0D00-D358-81C627348DAB}"/>
              </a:ext>
            </a:extLst>
          </p:cNvPr>
          <p:cNvSpPr txBox="1"/>
          <p:nvPr/>
        </p:nvSpPr>
        <p:spPr>
          <a:xfrm>
            <a:off x="4295715" y="771708"/>
            <a:ext cx="379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Yêu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cầu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cần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đạt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Crocante" panose="02000000000000000000" pitchFamily="50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1124F70-7F21-151D-1CF8-A805E9E0F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0514" y="499224"/>
            <a:ext cx="1205005" cy="12050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386ACA0-6A74-9022-04B1-98741C0A9F83}"/>
              </a:ext>
            </a:extLst>
          </p:cNvPr>
          <p:cNvSpPr txBox="1"/>
          <p:nvPr/>
        </p:nvSpPr>
        <p:spPr>
          <a:xfrm>
            <a:off x="916805" y="3680859"/>
            <a:ext cx="10075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 được bài toán thực tế liên quan đến phép cộng trong phạm vi 100 000.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5A309E7-1570-52CE-035A-E0341A38A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197" y="3770771"/>
            <a:ext cx="467048" cy="46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90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1094C3-554E-472B-97B3-2747FE980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97" y="25400"/>
            <a:ext cx="8605003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63" y="580460"/>
            <a:ext cx="8934416" cy="557651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631" y="5461000"/>
            <a:ext cx="12233700" cy="141439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" y="5156200"/>
            <a:ext cx="1742988" cy="154932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7484" y="2"/>
            <a:ext cx="3892792" cy="2514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AC9CB2-645A-4071-AEA8-39AA16CBAE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3653" y="2"/>
            <a:ext cx="3938348" cy="3938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79401"/>
            <a:ext cx="2284165" cy="23898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3E9A57-ABDB-4368-AD1F-B3DA0C043C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1256" y="2084388"/>
            <a:ext cx="906553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02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1094C3-554E-472B-97B3-2747FE980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97" y="25400"/>
            <a:ext cx="8605003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63" y="580460"/>
            <a:ext cx="8934416" cy="557651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631" y="5461000"/>
            <a:ext cx="12233700" cy="141439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" y="5156200"/>
            <a:ext cx="1742988" cy="154932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7484" y="2"/>
            <a:ext cx="3892792" cy="2514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AC9CB2-645A-4071-AEA8-39AA16CBAE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3653" y="2"/>
            <a:ext cx="3938348" cy="3938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79401"/>
            <a:ext cx="2284165" cy="23898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E7911-6538-48F1-815C-F16B71EA48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0187" y="2190317"/>
            <a:ext cx="5925826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45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8" y="5443605"/>
            <a:ext cx="12233700" cy="14143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828484-E08C-5962-83A3-13AFA2F04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280"/>
            <a:ext cx="1866900" cy="76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537394-2A10-530D-1405-B8919D7F1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079" y="250106"/>
            <a:ext cx="9321592" cy="485283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816E0E5-99E3-854C-89F9-7F1A5E73616A}"/>
              </a:ext>
            </a:extLst>
          </p:cNvPr>
          <p:cNvGrpSpPr/>
          <p:nvPr/>
        </p:nvGrpSpPr>
        <p:grpSpPr>
          <a:xfrm>
            <a:off x="2799883" y="4791637"/>
            <a:ext cx="7563316" cy="1361513"/>
            <a:chOff x="5266879" y="1674341"/>
            <a:chExt cx="7563316" cy="136151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4E7E431-99F6-ABE7-3B89-13717064EED5}"/>
                </a:ext>
              </a:extLst>
            </p:cNvPr>
            <p:cNvSpPr/>
            <p:nvPr/>
          </p:nvSpPr>
          <p:spPr>
            <a:xfrm>
              <a:off x="5886470" y="2221139"/>
              <a:ext cx="6943725" cy="814715"/>
            </a:xfrm>
            <a:custGeom>
              <a:avLst/>
              <a:gdLst>
                <a:gd name="connsiteX0" fmla="*/ 0 w 6943725"/>
                <a:gd name="connsiteY0" fmla="*/ 135789 h 814715"/>
                <a:gd name="connsiteX1" fmla="*/ 135789 w 6943725"/>
                <a:gd name="connsiteY1" fmla="*/ 0 h 814715"/>
                <a:gd name="connsiteX2" fmla="*/ 6807936 w 6943725"/>
                <a:gd name="connsiteY2" fmla="*/ 0 h 814715"/>
                <a:gd name="connsiteX3" fmla="*/ 6943725 w 6943725"/>
                <a:gd name="connsiteY3" fmla="*/ 135789 h 814715"/>
                <a:gd name="connsiteX4" fmla="*/ 6943725 w 6943725"/>
                <a:gd name="connsiteY4" fmla="*/ 678926 h 814715"/>
                <a:gd name="connsiteX5" fmla="*/ 6807936 w 6943725"/>
                <a:gd name="connsiteY5" fmla="*/ 814715 h 814715"/>
                <a:gd name="connsiteX6" fmla="*/ 135789 w 6943725"/>
                <a:gd name="connsiteY6" fmla="*/ 814715 h 814715"/>
                <a:gd name="connsiteX7" fmla="*/ 0 w 6943725"/>
                <a:gd name="connsiteY7" fmla="*/ 678926 h 814715"/>
                <a:gd name="connsiteX8" fmla="*/ 0 w 6943725"/>
                <a:gd name="connsiteY8" fmla="*/ 135789 h 81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43725" h="814715" fill="none" extrusionOk="0">
                  <a:moveTo>
                    <a:pt x="0" y="135789"/>
                  </a:moveTo>
                  <a:cubicBezTo>
                    <a:pt x="-3519" y="59323"/>
                    <a:pt x="70013" y="10493"/>
                    <a:pt x="135789" y="0"/>
                  </a:cubicBezTo>
                  <a:cubicBezTo>
                    <a:pt x="1618479" y="-61902"/>
                    <a:pt x="4899035" y="-101778"/>
                    <a:pt x="6807936" y="0"/>
                  </a:cubicBezTo>
                  <a:cubicBezTo>
                    <a:pt x="6871234" y="-3667"/>
                    <a:pt x="6950728" y="51462"/>
                    <a:pt x="6943725" y="135789"/>
                  </a:cubicBezTo>
                  <a:cubicBezTo>
                    <a:pt x="6913428" y="217942"/>
                    <a:pt x="6929010" y="552866"/>
                    <a:pt x="6943725" y="678926"/>
                  </a:cubicBezTo>
                  <a:cubicBezTo>
                    <a:pt x="6941117" y="752643"/>
                    <a:pt x="6880100" y="801636"/>
                    <a:pt x="6807936" y="814715"/>
                  </a:cubicBezTo>
                  <a:cubicBezTo>
                    <a:pt x="6044204" y="672323"/>
                    <a:pt x="2480624" y="925816"/>
                    <a:pt x="135789" y="814715"/>
                  </a:cubicBezTo>
                  <a:cubicBezTo>
                    <a:pt x="54997" y="817616"/>
                    <a:pt x="-2954" y="767390"/>
                    <a:pt x="0" y="678926"/>
                  </a:cubicBezTo>
                  <a:cubicBezTo>
                    <a:pt x="41564" y="573423"/>
                    <a:pt x="-20831" y="292978"/>
                    <a:pt x="0" y="135789"/>
                  </a:cubicBezTo>
                  <a:close/>
                </a:path>
                <a:path w="6943725" h="814715" stroke="0" extrusionOk="0">
                  <a:moveTo>
                    <a:pt x="0" y="135789"/>
                  </a:moveTo>
                  <a:cubicBezTo>
                    <a:pt x="-7415" y="50995"/>
                    <a:pt x="57906" y="-4832"/>
                    <a:pt x="135789" y="0"/>
                  </a:cubicBezTo>
                  <a:cubicBezTo>
                    <a:pt x="2652010" y="-164947"/>
                    <a:pt x="5676778" y="-52288"/>
                    <a:pt x="6807936" y="0"/>
                  </a:cubicBezTo>
                  <a:cubicBezTo>
                    <a:pt x="6882849" y="-1261"/>
                    <a:pt x="6935696" y="62080"/>
                    <a:pt x="6943725" y="135789"/>
                  </a:cubicBezTo>
                  <a:cubicBezTo>
                    <a:pt x="6943644" y="314260"/>
                    <a:pt x="6925081" y="489410"/>
                    <a:pt x="6943725" y="678926"/>
                  </a:cubicBezTo>
                  <a:cubicBezTo>
                    <a:pt x="6948958" y="760676"/>
                    <a:pt x="6877257" y="804391"/>
                    <a:pt x="6807936" y="814715"/>
                  </a:cubicBezTo>
                  <a:cubicBezTo>
                    <a:pt x="3877930" y="973256"/>
                    <a:pt x="2130849" y="672879"/>
                    <a:pt x="135789" y="814715"/>
                  </a:cubicBezTo>
                  <a:cubicBezTo>
                    <a:pt x="60276" y="823826"/>
                    <a:pt x="3634" y="752657"/>
                    <a:pt x="0" y="678926"/>
                  </a:cubicBezTo>
                  <a:cubicBezTo>
                    <a:pt x="8480" y="539311"/>
                    <a:pt x="27848" y="267097"/>
                    <a:pt x="0" y="135789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Muốn biết có tất cả b</a:t>
              </a:r>
              <a:r>
                <a:rPr lang="vi-VN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ao nhiêu cây cà phê và cây ca cao ta </a:t>
              </a:r>
              <a:r>
                <a:rPr lang="vi-VN" sz="24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làm phép tính gì? Từ đó</a:t>
              </a:r>
              <a:endPara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6A8852A-993B-78BA-E5DD-40D5588DE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8B6F6A7-8674-38D3-6E23-2C97E35679C1}"/>
              </a:ext>
            </a:extLst>
          </p:cNvPr>
          <p:cNvSpPr/>
          <p:nvPr/>
        </p:nvSpPr>
        <p:spPr>
          <a:xfrm>
            <a:off x="4972050" y="4000500"/>
            <a:ext cx="4057650" cy="885825"/>
          </a:xfrm>
          <a:prstGeom prst="roundRect">
            <a:avLst>
              <a:gd name="adj" fmla="val 47850"/>
            </a:avLst>
          </a:prstGeom>
          <a:ln w="57150">
            <a:solidFill>
              <a:srgbClr val="EB3D94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12 547 + 23 628 = ?</a:t>
            </a:r>
          </a:p>
        </p:txBody>
      </p:sp>
    </p:spTree>
    <p:extLst>
      <p:ext uri="{BB962C8B-B14F-4D97-AF65-F5344CB8AC3E}">
        <p14:creationId xmlns:p14="http://schemas.microsoft.com/office/powerpoint/2010/main" val="2457179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90BF24-902B-424F-A37D-C664E00A1C66}"/>
              </a:ext>
            </a:extLst>
          </p:cNvPr>
          <p:cNvSpPr txBox="1"/>
          <p:nvPr/>
        </p:nvSpPr>
        <p:spPr>
          <a:xfrm>
            <a:off x="576580" y="1368425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12 547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23 628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834DA6-BCB5-4DE9-84D4-7A692BBA1868}"/>
              </a:ext>
            </a:extLst>
          </p:cNvPr>
          <p:cNvCxnSpPr>
            <a:cxnSpLocks/>
          </p:cNvCxnSpPr>
          <p:nvPr/>
        </p:nvCxnSpPr>
        <p:spPr>
          <a:xfrm>
            <a:off x="652780" y="2576421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53E3BFC-2F48-455B-ADD4-233F33735581}"/>
              </a:ext>
            </a:extLst>
          </p:cNvPr>
          <p:cNvSpPr txBox="1"/>
          <p:nvPr/>
        </p:nvSpPr>
        <p:spPr>
          <a:xfrm>
            <a:off x="278958" y="1707937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E7D9F3-98AD-46B2-98AF-8DF8019E4EDB}"/>
              </a:ext>
            </a:extLst>
          </p:cNvPr>
          <p:cNvSpPr txBox="1"/>
          <p:nvPr/>
        </p:nvSpPr>
        <p:spPr>
          <a:xfrm>
            <a:off x="2775699" y="1498764"/>
            <a:ext cx="913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8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5ADBB8-C82A-496C-8DB3-95F6952BFEA2}"/>
              </a:ext>
            </a:extLst>
          </p:cNvPr>
          <p:cNvSpPr txBox="1"/>
          <p:nvPr/>
        </p:nvSpPr>
        <p:spPr>
          <a:xfrm>
            <a:off x="1842057" y="2502110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B490A2-2ECD-4F9E-9984-513D5FA76905}"/>
              </a:ext>
            </a:extLst>
          </p:cNvPr>
          <p:cNvSpPr txBox="1"/>
          <p:nvPr/>
        </p:nvSpPr>
        <p:spPr>
          <a:xfrm>
            <a:off x="2775700" y="2009849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thêm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5; 5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7,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7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9034BC-62B9-4A4B-BB28-84FEDF46FA70}"/>
              </a:ext>
            </a:extLst>
          </p:cNvPr>
          <p:cNvSpPr txBox="1"/>
          <p:nvPr/>
        </p:nvSpPr>
        <p:spPr>
          <a:xfrm>
            <a:off x="1569085" y="2502110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1C409D-2750-4937-9770-9A70A446A483}"/>
              </a:ext>
            </a:extLst>
          </p:cNvPr>
          <p:cNvSpPr txBox="1"/>
          <p:nvPr/>
        </p:nvSpPr>
        <p:spPr>
          <a:xfrm>
            <a:off x="2755380" y="2560937"/>
            <a:ext cx="943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11,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1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590E7C-A25E-41A9-A6A8-83CB16CC99E3}"/>
              </a:ext>
            </a:extLst>
          </p:cNvPr>
          <p:cNvSpPr txBox="1"/>
          <p:nvPr/>
        </p:nvSpPr>
        <p:spPr>
          <a:xfrm>
            <a:off x="1302229" y="2505495"/>
            <a:ext cx="317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00957C-BFBA-4FCB-992F-8F391F8EDCA7}"/>
              </a:ext>
            </a:extLst>
          </p:cNvPr>
          <p:cNvSpPr txBox="1"/>
          <p:nvPr/>
        </p:nvSpPr>
        <p:spPr>
          <a:xfrm>
            <a:off x="2755380" y="3149200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thêm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3; 3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3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6,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1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5E7FA0-ECCB-4537-BFAF-35636EF68988}"/>
              </a:ext>
            </a:extLst>
          </p:cNvPr>
          <p:cNvSpPr txBox="1"/>
          <p:nvPr/>
        </p:nvSpPr>
        <p:spPr>
          <a:xfrm>
            <a:off x="874915" y="2511635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19FBFB2-B8D4-4527-BDB1-1344A31EEC06}"/>
              </a:ext>
            </a:extLst>
          </p:cNvPr>
          <p:cNvSpPr/>
          <p:nvPr/>
        </p:nvSpPr>
        <p:spPr>
          <a:xfrm>
            <a:off x="3419474" y="447675"/>
            <a:ext cx="4972049" cy="671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12 547 + 23 628 = 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F479DB-9EFF-4D59-8D11-C8CFF0F068E6}"/>
              </a:ext>
            </a:extLst>
          </p:cNvPr>
          <p:cNvSpPr txBox="1"/>
          <p:nvPr/>
        </p:nvSpPr>
        <p:spPr>
          <a:xfrm>
            <a:off x="570115" y="2511635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DE4BE4-660D-4B08-92CF-A574124F7F9C}"/>
              </a:ext>
            </a:extLst>
          </p:cNvPr>
          <p:cNvSpPr txBox="1"/>
          <p:nvPr/>
        </p:nvSpPr>
        <p:spPr>
          <a:xfrm>
            <a:off x="2764905" y="3815950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3,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1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2F55E25-1DF5-7375-4B12-852E79CC0EC6}"/>
              </a:ext>
            </a:extLst>
          </p:cNvPr>
          <p:cNvSpPr/>
          <p:nvPr/>
        </p:nvSpPr>
        <p:spPr>
          <a:xfrm>
            <a:off x="3609975" y="4619625"/>
            <a:ext cx="5191125" cy="885825"/>
          </a:xfrm>
          <a:prstGeom prst="roundRect">
            <a:avLst>
              <a:gd name="adj" fmla="val 47850"/>
            </a:avLst>
          </a:prstGeom>
          <a:ln w="57150">
            <a:solidFill>
              <a:srgbClr val="EB3D94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12 547 + 23 628 = 36 175</a:t>
            </a:r>
          </a:p>
        </p:txBody>
      </p:sp>
    </p:spTree>
    <p:extLst>
      <p:ext uri="{BB962C8B-B14F-4D97-AF65-F5344CB8AC3E}">
        <p14:creationId xmlns:p14="http://schemas.microsoft.com/office/powerpoint/2010/main" val="104588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31" grpId="0"/>
      <p:bldP spid="3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1094C3-554E-472B-97B3-2747FE980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97" y="25400"/>
            <a:ext cx="8605003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63" y="580460"/>
            <a:ext cx="8934416" cy="557651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631" y="5461000"/>
            <a:ext cx="12233700" cy="141439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" y="5156200"/>
            <a:ext cx="1742988" cy="154932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7484" y="2"/>
            <a:ext cx="3892792" cy="2514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AC9CB2-645A-4071-AEA8-39AA16CBAE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3653" y="2"/>
            <a:ext cx="3938348" cy="3938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79401"/>
            <a:ext cx="2284165" cy="23898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7DA0CF-D844-C666-9F29-58F867D6EF4D}"/>
              </a:ext>
            </a:extLst>
          </p:cNvPr>
          <p:cNvSpPr txBox="1"/>
          <p:nvPr/>
        </p:nvSpPr>
        <p:spPr>
          <a:xfrm>
            <a:off x="2638425" y="2047875"/>
            <a:ext cx="5591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451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3277385-FE6D-4529-B233-7830F993F8B9}"/>
              </a:ext>
            </a:extLst>
          </p:cNvPr>
          <p:cNvGrpSpPr/>
          <p:nvPr/>
        </p:nvGrpSpPr>
        <p:grpSpPr>
          <a:xfrm>
            <a:off x="152239" y="78603"/>
            <a:ext cx="1853788" cy="849207"/>
            <a:chOff x="1058" y="385"/>
            <a:chExt cx="1807" cy="1003"/>
          </a:xfrm>
        </p:grpSpPr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id="{24B97DA0-9CBB-479B-955F-8034B6EDBDF2}"/>
                </a:ext>
              </a:extLst>
            </p:cNvPr>
            <p:cNvSpPr txBox="1"/>
            <p:nvPr/>
          </p:nvSpPr>
          <p:spPr>
            <a:xfrm>
              <a:off x="1848" y="385"/>
              <a:ext cx="1017" cy="869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Tính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0ABE657-FBE3-4500-80D2-B556286BB6B0}"/>
                </a:ext>
              </a:extLst>
            </p:cNvPr>
            <p:cNvGrpSpPr/>
            <p:nvPr/>
          </p:nvGrpSpPr>
          <p:grpSpPr>
            <a:xfrm>
              <a:off x="1058" y="410"/>
              <a:ext cx="756" cy="978"/>
              <a:chOff x="974" y="432"/>
              <a:chExt cx="756" cy="978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897A1FF-4241-407E-B516-8C3F93B37BC0}"/>
                  </a:ext>
                </a:extLst>
              </p:cNvPr>
              <p:cNvSpPr/>
              <p:nvPr/>
            </p:nvSpPr>
            <p:spPr>
              <a:xfrm>
                <a:off x="974" y="528"/>
                <a:ext cx="756" cy="8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35" name="Text Box 10">
                <a:extLst>
                  <a:ext uri="{FF2B5EF4-FFF2-40B4-BE49-F238E27FC236}">
                    <a16:creationId xmlns:a16="http://schemas.microsoft.com/office/drawing/2014/main" id="{F76BFFF6-E856-470A-9F68-8E920D809ADC}"/>
                  </a:ext>
                </a:extLst>
              </p:cNvPr>
              <p:cNvSpPr txBox="1"/>
              <p:nvPr/>
            </p:nvSpPr>
            <p:spPr>
              <a:xfrm>
                <a:off x="1019" y="432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F40BE3E-DDBE-81BE-EAD0-A113DD96D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025" y="1481137"/>
            <a:ext cx="9602646" cy="147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0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0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85100"/>
      </a:accent1>
      <a:accent2>
        <a:srgbClr val="FCA32C"/>
      </a:accent2>
      <a:accent3>
        <a:srgbClr val="C85100"/>
      </a:accent3>
      <a:accent4>
        <a:srgbClr val="FCA32C"/>
      </a:accent4>
      <a:accent5>
        <a:srgbClr val="C85100"/>
      </a:accent5>
      <a:accent6>
        <a:srgbClr val="FCA32C"/>
      </a:accent6>
      <a:hlink>
        <a:srgbClr val="C85100"/>
      </a:hlink>
      <a:folHlink>
        <a:srgbClr val="FCA32C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570</Words>
  <Application>Microsoft Office PowerPoint</Application>
  <PresentationFormat>Widescreen</PresentationFormat>
  <Paragraphs>135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微软雅黑</vt:lpstr>
      <vt:lpstr>Arial</vt:lpstr>
      <vt:lpstr>Bebas Neue</vt:lpstr>
      <vt:lpstr>Calibri</vt:lpstr>
      <vt:lpstr>iCiel Crocante</vt:lpstr>
      <vt:lpstr>Karla</vt:lpstr>
      <vt:lpstr>Love Ya Like A Sister</vt:lpstr>
      <vt:lpstr>Tahoma</vt:lpstr>
      <vt:lpstr>Times New Roman</vt:lpstr>
      <vt:lpstr>Office 主题</vt:lpstr>
      <vt:lpstr>Printable Number Sense Activities for Pre-K by Slidesgo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SURFACE</cp:lastModifiedBy>
  <cp:revision>25</cp:revision>
  <dcterms:created xsi:type="dcterms:W3CDTF">2023-02-04T23:13:20Z</dcterms:created>
  <dcterms:modified xsi:type="dcterms:W3CDTF">2025-04-01T08:03:58Z</dcterms:modified>
</cp:coreProperties>
</file>