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22" r:id="rId3"/>
  </p:sldMasterIdLst>
  <p:notesMasterIdLst>
    <p:notesMasterId r:id="rId24"/>
  </p:notesMasterIdLst>
  <p:sldIdLst>
    <p:sldId id="256" r:id="rId4"/>
    <p:sldId id="326" r:id="rId5"/>
    <p:sldId id="438" r:id="rId6"/>
    <p:sldId id="445" r:id="rId7"/>
    <p:sldId id="436" r:id="rId8"/>
    <p:sldId id="446" r:id="rId9"/>
    <p:sldId id="447" r:id="rId10"/>
    <p:sldId id="421" r:id="rId11"/>
    <p:sldId id="2673" r:id="rId12"/>
    <p:sldId id="2676" r:id="rId13"/>
    <p:sldId id="2675" r:id="rId14"/>
    <p:sldId id="439" r:id="rId15"/>
    <p:sldId id="441" r:id="rId16"/>
    <p:sldId id="2677" r:id="rId17"/>
    <p:sldId id="2678" r:id="rId18"/>
    <p:sldId id="2679" r:id="rId19"/>
    <p:sldId id="443" r:id="rId20"/>
    <p:sldId id="444" r:id="rId21"/>
    <p:sldId id="273" r:id="rId22"/>
    <p:sldId id="28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a:t>
            </a:fld>
            <a:endParaRPr lang="en-US"/>
          </a:p>
        </p:txBody>
      </p:sp>
    </p:spTree>
    <p:extLst>
      <p:ext uri="{BB962C8B-B14F-4D97-AF65-F5344CB8AC3E}">
        <p14:creationId xmlns:p14="http://schemas.microsoft.com/office/powerpoint/2010/main" val="107768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12</a:t>
            </a:fld>
            <a:endParaRPr lang="en-US"/>
          </a:p>
        </p:txBody>
      </p:sp>
    </p:spTree>
    <p:extLst>
      <p:ext uri="{BB962C8B-B14F-4D97-AF65-F5344CB8AC3E}">
        <p14:creationId xmlns:p14="http://schemas.microsoft.com/office/powerpoint/2010/main" val="243547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13</a:t>
            </a:fld>
            <a:endParaRPr lang="en-US"/>
          </a:p>
        </p:txBody>
      </p:sp>
    </p:spTree>
    <p:extLst>
      <p:ext uri="{BB962C8B-B14F-4D97-AF65-F5344CB8AC3E}">
        <p14:creationId xmlns:p14="http://schemas.microsoft.com/office/powerpoint/2010/main" val="178602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14</a:t>
            </a:fld>
            <a:endParaRPr lang="en-US"/>
          </a:p>
        </p:txBody>
      </p:sp>
    </p:spTree>
    <p:extLst>
      <p:ext uri="{BB962C8B-B14F-4D97-AF65-F5344CB8AC3E}">
        <p14:creationId xmlns:p14="http://schemas.microsoft.com/office/powerpoint/2010/main" val="388125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15</a:t>
            </a:fld>
            <a:endParaRPr lang="en-US"/>
          </a:p>
        </p:txBody>
      </p:sp>
    </p:spTree>
    <p:extLst>
      <p:ext uri="{BB962C8B-B14F-4D97-AF65-F5344CB8AC3E}">
        <p14:creationId xmlns:p14="http://schemas.microsoft.com/office/powerpoint/2010/main" val="236116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16</a:t>
            </a:fld>
            <a:endParaRPr lang="en-US"/>
          </a:p>
        </p:txBody>
      </p:sp>
    </p:spTree>
    <p:extLst>
      <p:ext uri="{BB962C8B-B14F-4D97-AF65-F5344CB8AC3E}">
        <p14:creationId xmlns:p14="http://schemas.microsoft.com/office/powerpoint/2010/main" val="134712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17</a:t>
            </a:fld>
            <a:endParaRPr lang="en-US"/>
          </a:p>
        </p:txBody>
      </p:sp>
    </p:spTree>
    <p:extLst>
      <p:ext uri="{BB962C8B-B14F-4D97-AF65-F5344CB8AC3E}">
        <p14:creationId xmlns:p14="http://schemas.microsoft.com/office/powerpoint/2010/main" val="216600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18</a:t>
            </a:fld>
            <a:endParaRPr lang="en-US"/>
          </a:p>
        </p:txBody>
      </p:sp>
    </p:spTree>
    <p:extLst>
      <p:ext uri="{BB962C8B-B14F-4D97-AF65-F5344CB8AC3E}">
        <p14:creationId xmlns:p14="http://schemas.microsoft.com/office/powerpoint/2010/main" val="30195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19</a:t>
            </a:fld>
            <a:endParaRPr lang="en-US"/>
          </a:p>
        </p:txBody>
      </p:sp>
    </p:spTree>
    <p:extLst>
      <p:ext uri="{BB962C8B-B14F-4D97-AF65-F5344CB8AC3E}">
        <p14:creationId xmlns:p14="http://schemas.microsoft.com/office/powerpoint/2010/main" val="63488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2</a:t>
            </a:fld>
            <a:endParaRPr lang="en-US"/>
          </a:p>
        </p:txBody>
      </p:sp>
    </p:spTree>
    <p:extLst>
      <p:ext uri="{BB962C8B-B14F-4D97-AF65-F5344CB8AC3E}">
        <p14:creationId xmlns:p14="http://schemas.microsoft.com/office/powerpoint/2010/main" val="4188915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20</a:t>
            </a:fld>
            <a:endParaRPr lang="en-US"/>
          </a:p>
        </p:txBody>
      </p:sp>
    </p:spTree>
    <p:extLst>
      <p:ext uri="{BB962C8B-B14F-4D97-AF65-F5344CB8AC3E}">
        <p14:creationId xmlns:p14="http://schemas.microsoft.com/office/powerpoint/2010/main" val="364498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3</a:t>
            </a:fld>
            <a:endParaRPr lang="en-US"/>
          </a:p>
        </p:txBody>
      </p:sp>
    </p:spTree>
    <p:extLst>
      <p:ext uri="{BB962C8B-B14F-4D97-AF65-F5344CB8AC3E}">
        <p14:creationId xmlns:p14="http://schemas.microsoft.com/office/powerpoint/2010/main" val="166810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4</a:t>
            </a:fld>
            <a:endParaRPr lang="en-US"/>
          </a:p>
        </p:txBody>
      </p:sp>
    </p:spTree>
    <p:extLst>
      <p:ext uri="{BB962C8B-B14F-4D97-AF65-F5344CB8AC3E}">
        <p14:creationId xmlns:p14="http://schemas.microsoft.com/office/powerpoint/2010/main" val="114298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5</a:t>
            </a:fld>
            <a:endParaRPr lang="en-US"/>
          </a:p>
        </p:txBody>
      </p:sp>
    </p:spTree>
    <p:extLst>
      <p:ext uri="{BB962C8B-B14F-4D97-AF65-F5344CB8AC3E}">
        <p14:creationId xmlns:p14="http://schemas.microsoft.com/office/powerpoint/2010/main" val="144927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6</a:t>
            </a:fld>
            <a:endParaRPr lang="en-US"/>
          </a:p>
        </p:txBody>
      </p:sp>
    </p:spTree>
    <p:extLst>
      <p:ext uri="{BB962C8B-B14F-4D97-AF65-F5344CB8AC3E}">
        <p14:creationId xmlns:p14="http://schemas.microsoft.com/office/powerpoint/2010/main" val="11011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7</a:t>
            </a:fld>
            <a:endParaRPr lang="en-US"/>
          </a:p>
        </p:txBody>
      </p:sp>
    </p:spTree>
    <p:extLst>
      <p:ext uri="{BB962C8B-B14F-4D97-AF65-F5344CB8AC3E}">
        <p14:creationId xmlns:p14="http://schemas.microsoft.com/office/powerpoint/2010/main" val="177455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46ACC-AE9B-4A9B-B510-999D01E2E401}" type="slidenum">
              <a:rPr lang="en-US" smtClean="0"/>
              <a:t>8</a:t>
            </a:fld>
            <a:endParaRPr lang="en-US"/>
          </a:p>
        </p:txBody>
      </p:sp>
    </p:spTree>
    <p:extLst>
      <p:ext uri="{BB962C8B-B14F-4D97-AF65-F5344CB8AC3E}">
        <p14:creationId xmlns:p14="http://schemas.microsoft.com/office/powerpoint/2010/main" val="378970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36068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9764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204323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970127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5861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30706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140830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42939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290050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06627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23827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4/1/2025</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154851213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notesSlide" Target="../notesSlides/notesSlide1.xml"/><Relationship Id="rId7" Type="http://schemas.openxmlformats.org/officeDocument/2006/relationships/image" Target="../media/image8.gif"/><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jpg"/><Relationship Id="rId9"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1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TÂN VIÊN</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
        <p:nvSpPr>
          <p:cNvPr id="10" name="Text Box 14"/>
          <p:cNvSpPr txBox="1">
            <a:spLocks noChangeArrowheads="1"/>
          </p:cNvSpPr>
          <p:nvPr/>
        </p:nvSpPr>
        <p:spPr bwMode="auto">
          <a:xfrm>
            <a:off x="445324" y="3257768"/>
            <a:ext cx="11149029" cy="124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PHÉP CỘNG TRONG PHẠM VI 100 000(TIẾT 2)</a:t>
            </a: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2"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938" y="5098580"/>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BA96815-17FC-441A-BC2A-B4AAD022FDB7}"/>
              </a:ext>
            </a:extLst>
          </p:cNvPr>
          <p:cNvSpPr/>
          <p:nvPr/>
        </p:nvSpPr>
        <p:spPr>
          <a:xfrm>
            <a:off x="3420106" y="5312559"/>
            <a:ext cx="3876382" cy="495841"/>
          </a:xfrm>
          <a:prstGeom prst="rect">
            <a:avLst/>
          </a:prstGeom>
        </p:spPr>
        <p:txBody>
          <a:bodyPr wrap="none">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GV: </a:t>
            </a:r>
            <a:r>
              <a:rPr kumimoji="0" lang="en-US" altLang="en-US" sz="2622" b="1" i="0" u="none" strike="noStrike" kern="1200" cap="none" spc="0" normalizeH="0" baseline="0" noProof="0" dirty="0" err="1">
                <a:ln>
                  <a:noFill/>
                </a:ln>
                <a:solidFill>
                  <a:srgbClr val="FF0066"/>
                </a:solidFill>
                <a:effectLst/>
                <a:uLnTx/>
                <a:uFillTx/>
                <a:latin typeface="Times New Roman" pitchFamily="18" charset="0"/>
                <a:ea typeface="+mn-ea"/>
                <a:cs typeface="+mn-cs"/>
              </a:rPr>
              <a:t>Đỗ</a:t>
            </a: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 Thị Hoài Phương</a:t>
            </a:r>
          </a:p>
        </p:txBody>
      </p:sp>
    </p:spTree>
    <p:custDataLst>
      <p:tags r:id="rId1"/>
    </p:custDataLst>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custDataLst>
      <p:tags r:id="rId1"/>
    </p:custDataLst>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custDataLst>
      <p:tags r:id="rId1"/>
    </p:custDataLst>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4"/>
          <a:stretch>
            <a:fillRect/>
          </a:stretch>
        </p:blipFill>
        <p:spPr>
          <a:xfrm>
            <a:off x="1724025" y="1500187"/>
            <a:ext cx="8724900" cy="2924175"/>
          </a:xfrm>
          <a:prstGeom prst="rect">
            <a:avLst/>
          </a:prstGeom>
        </p:spPr>
      </p:pic>
    </p:spTree>
    <p:custDataLst>
      <p:tags r:id="rId1"/>
    </p:custDataLst>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a:t>
            </a:r>
            <a:r>
              <a:rPr lang="vi-VN" sz="3600" b="1" dirty="0">
                <a:solidFill>
                  <a:srgbClr val="002060"/>
                </a:solidFill>
              </a:rPr>
              <a:t>           </a:t>
            </a:r>
            <a:r>
              <a:rPr lang="pt-BR" sz="3600" b="1" dirty="0">
                <a:solidFill>
                  <a:srgbClr val="002060"/>
                </a:solidFill>
              </a:rPr>
              <a:t>62 000 </a:t>
            </a:r>
            <a:r>
              <a:rPr lang="vi-VN" sz="3600" b="1" dirty="0">
                <a:solidFill>
                  <a:srgbClr val="002060"/>
                </a:solidFill>
              </a:rPr>
              <a:t>   </a:t>
            </a:r>
            <a:r>
              <a:rPr lang="pt-BR" sz="3600" b="1" dirty="0">
                <a:solidFill>
                  <a:srgbClr val="002060"/>
                </a:solidFill>
              </a:rPr>
              <a:t>+ 13 000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a:t>
            </a:r>
            <a:r>
              <a:rPr lang="vi-VN" sz="3600" b="1" dirty="0">
                <a:solidFill>
                  <a:srgbClr val="002060"/>
                </a:solidFill>
              </a:rPr>
              <a:t>           </a:t>
            </a:r>
            <a:r>
              <a:rPr lang="pl-PL" sz="3600" b="1" dirty="0">
                <a:solidFill>
                  <a:srgbClr val="002060"/>
                </a:solidFill>
              </a:rPr>
              <a:t>71 400 </a:t>
            </a:r>
            <a:r>
              <a:rPr lang="vi-VN" sz="3600" b="1" dirty="0">
                <a:solidFill>
                  <a:srgbClr val="002060"/>
                </a:solidFill>
              </a:rPr>
              <a:t>    </a:t>
            </a:r>
            <a:r>
              <a:rPr lang="pl-PL" sz="3600" b="1" dirty="0">
                <a:solidFill>
                  <a:srgbClr val="002060"/>
                </a:solidFill>
              </a:rPr>
              <a:t>+ 8 500 </a:t>
            </a:r>
          </a:p>
          <a:p>
            <a:pPr algn="just"/>
            <a:r>
              <a:rPr lang="pl-PL" sz="3600" b="1" dirty="0">
                <a:solidFill>
                  <a:srgbClr val="002060"/>
                </a:solidFill>
              </a:rPr>
              <a:t>= 79 900</a:t>
            </a:r>
            <a:endParaRPr lang="en-US" sz="3600" b="1" dirty="0">
              <a:solidFill>
                <a:srgbClr val="002060"/>
              </a:solidFill>
            </a:endParaRPr>
          </a:p>
        </p:txBody>
      </p:sp>
    </p:spTree>
    <p:custDataLst>
      <p:tags r:id="rId1"/>
    </p:custDataLst>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4"/>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custDataLst>
      <p:tags r:id="rId1"/>
    </p:custDataLst>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6"/>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custDataLst>
      <p:tags r:id="rId1"/>
    </p:custDataLst>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4"/>
          <a:stretch>
            <a:fillRect/>
          </a:stretch>
        </p:blipFill>
        <p:spPr>
          <a:xfrm>
            <a:off x="4292181" y="2636398"/>
            <a:ext cx="3798137" cy="2804403"/>
          </a:xfrm>
          <a:prstGeom prst="rect">
            <a:avLst/>
          </a:prstGeom>
        </p:spPr>
      </p:pic>
    </p:spTree>
    <p:custDataLst>
      <p:tags r:id="rId1"/>
    </p:custDataLst>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344014" y="1855838"/>
            <a:ext cx="3638595" cy="4710881"/>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6"/>
          <a:stretch>
            <a:fillRect/>
          </a:stretch>
        </p:blipFill>
        <p:spPr>
          <a:xfrm>
            <a:off x="3143675" y="513454"/>
            <a:ext cx="5200339" cy="1121761"/>
          </a:xfrm>
          <a:prstGeom prst="rect">
            <a:avLst/>
          </a:prstGeom>
        </p:spPr>
      </p:pic>
    </p:spTree>
    <p:custDataLst>
      <p:tags r:id="rId1"/>
    </p:custDataLst>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5"/>
          <a:stretch>
            <a:fillRect/>
          </a:stretch>
        </p:blipFill>
        <p:spPr>
          <a:xfrm>
            <a:off x="4111957" y="2293493"/>
            <a:ext cx="4419983" cy="3279932"/>
          </a:xfrm>
          <a:prstGeom prst="rect">
            <a:avLst/>
          </a:prstGeom>
        </p:spPr>
      </p:pic>
    </p:spTree>
    <p:custDataLst>
      <p:tags r:id="rId1"/>
    </p:custDataLst>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4"/>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custDataLst>
      <p:tags r:id="rId1"/>
    </p:custDataLst>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4"/>
          <a:stretch>
            <a:fillRect/>
          </a:stretch>
        </p:blipFill>
        <p:spPr>
          <a:xfrm>
            <a:off x="4154596" y="2377479"/>
            <a:ext cx="3944454" cy="3048264"/>
          </a:xfrm>
          <a:prstGeom prst="rect">
            <a:avLst/>
          </a:prstGeom>
        </p:spPr>
      </p:pic>
    </p:spTree>
    <p:custDataLst>
      <p:tags r:id="rId1"/>
    </p:custDataLst>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custDataLst>
      <p:tags r:id="rId1"/>
    </p:custDataLst>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custDataLst>
      <p:tags r:id="rId1"/>
    </p:custDataLst>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custDataLst>
      <p:tags r:id="rId1"/>
    </p:custDataLst>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E767BEB-F08C-448B-A2F3-5A5CA187C53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63 PHÉP CỘNG TRONG PHẠM VI 100 000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693295C1-3933-4E2D-8D59-2E1886969A37}:2673"/>
</p:tagLst>
</file>

<file path=ppt/tags/tag11.xml><?xml version="1.0" encoding="utf-8"?>
<p:tagLst xmlns:a="http://schemas.openxmlformats.org/drawingml/2006/main" xmlns:r="http://schemas.openxmlformats.org/officeDocument/2006/relationships" xmlns:p="http://schemas.openxmlformats.org/presentationml/2006/main">
  <p:tag name="GENSWF_SLIDE_UID" val="{F9F93641-C230-46B6-9221-D7FDE5A7FB71}:2676"/>
</p:tagLst>
</file>

<file path=ppt/tags/tag12.xml><?xml version="1.0" encoding="utf-8"?>
<p:tagLst xmlns:a="http://schemas.openxmlformats.org/drawingml/2006/main" xmlns:r="http://schemas.openxmlformats.org/officeDocument/2006/relationships" xmlns:p="http://schemas.openxmlformats.org/presentationml/2006/main">
  <p:tag name="GENSWF_SLIDE_UID" val="{E4135A34-EDC6-4471-ABA9-8664160BCE77}:2675"/>
</p:tagLst>
</file>

<file path=ppt/tags/tag13.xml><?xml version="1.0" encoding="utf-8"?>
<p:tagLst xmlns:a="http://schemas.openxmlformats.org/drawingml/2006/main" xmlns:r="http://schemas.openxmlformats.org/officeDocument/2006/relationships" xmlns:p="http://schemas.openxmlformats.org/presentationml/2006/main">
  <p:tag name="GENSWF_SLIDE_UID" val="{A933E596-4323-4EED-92F3-933C3AC3A143}:439"/>
</p:tagLst>
</file>

<file path=ppt/tags/tag14.xml><?xml version="1.0" encoding="utf-8"?>
<p:tagLst xmlns:a="http://schemas.openxmlformats.org/drawingml/2006/main" xmlns:r="http://schemas.openxmlformats.org/officeDocument/2006/relationships" xmlns:p="http://schemas.openxmlformats.org/presentationml/2006/main">
  <p:tag name="GENSWF_SLIDE_UID" val="{FCFEBC23-B3B8-4F0C-9E37-8C2F64CA9FEE}:441"/>
</p:tagLst>
</file>

<file path=ppt/tags/tag15.xml><?xml version="1.0" encoding="utf-8"?>
<p:tagLst xmlns:a="http://schemas.openxmlformats.org/drawingml/2006/main" xmlns:r="http://schemas.openxmlformats.org/officeDocument/2006/relationships" xmlns:p="http://schemas.openxmlformats.org/presentationml/2006/main">
  <p:tag name="GENSWF_SLIDE_UID" val="{D9E311AF-1C46-4DC5-8D0F-0429B916BA3B}:2677"/>
</p:tagLst>
</file>

<file path=ppt/tags/tag16.xml><?xml version="1.0" encoding="utf-8"?>
<p:tagLst xmlns:a="http://schemas.openxmlformats.org/drawingml/2006/main" xmlns:r="http://schemas.openxmlformats.org/officeDocument/2006/relationships" xmlns:p="http://schemas.openxmlformats.org/presentationml/2006/main">
  <p:tag name="GENSWF_SLIDE_UID" val="{DF708944-535D-4A63-B02E-9A6C16DC1D58}:2678"/>
</p:tagLst>
</file>

<file path=ppt/tags/tag17.xml><?xml version="1.0" encoding="utf-8"?>
<p:tagLst xmlns:a="http://schemas.openxmlformats.org/drawingml/2006/main" xmlns:r="http://schemas.openxmlformats.org/officeDocument/2006/relationships" xmlns:p="http://schemas.openxmlformats.org/presentationml/2006/main">
  <p:tag name="GENSWF_SLIDE_UID" val="{64D76A6B-0477-4091-A007-006502E5517D}:2679"/>
</p:tagLst>
</file>

<file path=ppt/tags/tag18.xml><?xml version="1.0" encoding="utf-8"?>
<p:tagLst xmlns:a="http://schemas.openxmlformats.org/drawingml/2006/main" xmlns:r="http://schemas.openxmlformats.org/officeDocument/2006/relationships" xmlns:p="http://schemas.openxmlformats.org/presentationml/2006/main">
  <p:tag name="GENSWF_SLIDE_UID" val="{22D902B2-2B1D-43BD-8B4C-76FE32A612BE}:443"/>
</p:tagLst>
</file>

<file path=ppt/tags/tag19.xml><?xml version="1.0" encoding="utf-8"?>
<p:tagLst xmlns:a="http://schemas.openxmlformats.org/drawingml/2006/main" xmlns:r="http://schemas.openxmlformats.org/officeDocument/2006/relationships" xmlns:p="http://schemas.openxmlformats.org/presentationml/2006/main">
  <p:tag name="GENSWF_SLIDE_UID" val="{0EAFB3ED-38BC-44C4-B916-FC18F841BB13}:444"/>
</p:tagLst>
</file>

<file path=ppt/tags/tag2.xml><?xml version="1.0" encoding="utf-8"?>
<p:tagLst xmlns:a="http://schemas.openxmlformats.org/drawingml/2006/main" xmlns:r="http://schemas.openxmlformats.org/officeDocument/2006/relationships" xmlns:p="http://schemas.openxmlformats.org/presentationml/2006/main">
  <p:tag name="GENSWF_SLIDE_UID" val="{1B2D1669-D6AE-4F84-820C-4B863AF942AC}: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A5AD0796-2A46-4504-B642-E6BFDA0EEC20}:273"/>
</p:tagLst>
</file>

<file path=ppt/tags/tag21.xml><?xml version="1.0" encoding="utf-8"?>
<p:tagLst xmlns:a="http://schemas.openxmlformats.org/drawingml/2006/main" xmlns:r="http://schemas.openxmlformats.org/officeDocument/2006/relationships" xmlns:p="http://schemas.openxmlformats.org/presentationml/2006/main">
  <p:tag name="GENSWF_SLIDE_UID" val="{CF432106-4B46-4330-8E90-CBDD3D59C62D}:286"/>
</p:tagLst>
</file>

<file path=ppt/tags/tag3.xml><?xml version="1.0" encoding="utf-8"?>
<p:tagLst xmlns:a="http://schemas.openxmlformats.org/drawingml/2006/main" xmlns:r="http://schemas.openxmlformats.org/officeDocument/2006/relationships" xmlns:p="http://schemas.openxmlformats.org/presentationml/2006/main">
  <p:tag name="GENSWF_SLIDE_UID" val="{7C2FBAD3-E6B0-4B0B-BB73-849D235C256A}:326"/>
</p:tagLst>
</file>

<file path=ppt/tags/tag4.xml><?xml version="1.0" encoding="utf-8"?>
<p:tagLst xmlns:a="http://schemas.openxmlformats.org/drawingml/2006/main" xmlns:r="http://schemas.openxmlformats.org/officeDocument/2006/relationships" xmlns:p="http://schemas.openxmlformats.org/presentationml/2006/main">
  <p:tag name="GENSWF_SLIDE_UID" val="{C8C18BD7-F167-4AEC-9CCC-AAC264661424}:438"/>
</p:tagLst>
</file>

<file path=ppt/tags/tag5.xml><?xml version="1.0" encoding="utf-8"?>
<p:tagLst xmlns:a="http://schemas.openxmlformats.org/drawingml/2006/main" xmlns:r="http://schemas.openxmlformats.org/officeDocument/2006/relationships" xmlns:p="http://schemas.openxmlformats.org/presentationml/2006/main">
  <p:tag name="GENSWF_SLIDE_UID" val="{5795872E-A988-433B-91AC-C980DE29D069}:445"/>
</p:tagLst>
</file>

<file path=ppt/tags/tag6.xml><?xml version="1.0" encoding="utf-8"?>
<p:tagLst xmlns:a="http://schemas.openxmlformats.org/drawingml/2006/main" xmlns:r="http://schemas.openxmlformats.org/officeDocument/2006/relationships" xmlns:p="http://schemas.openxmlformats.org/presentationml/2006/main">
  <p:tag name="GENSWF_SLIDE_UID" val="{C3DF2260-89D5-4412-BD72-DF6CAD197CBE}:436"/>
</p:tagLst>
</file>

<file path=ppt/tags/tag7.xml><?xml version="1.0" encoding="utf-8"?>
<p:tagLst xmlns:a="http://schemas.openxmlformats.org/drawingml/2006/main" xmlns:r="http://schemas.openxmlformats.org/officeDocument/2006/relationships" xmlns:p="http://schemas.openxmlformats.org/presentationml/2006/main">
  <p:tag name="GENSWF_SLIDE_UID" val="{0DD3A155-7F53-49D3-B678-B8364FD05322}:446"/>
</p:tagLst>
</file>

<file path=ppt/tags/tag8.xml><?xml version="1.0" encoding="utf-8"?>
<p:tagLst xmlns:a="http://schemas.openxmlformats.org/drawingml/2006/main" xmlns:r="http://schemas.openxmlformats.org/officeDocument/2006/relationships" xmlns:p="http://schemas.openxmlformats.org/presentationml/2006/main">
  <p:tag name="GENSWF_SLIDE_UID" val="{DAEE0A5E-59C6-406E-AE39-AD0C7F8D8066}:447"/>
</p:tagLst>
</file>

<file path=ppt/tags/tag9.xml><?xml version="1.0" encoding="utf-8"?>
<p:tagLst xmlns:a="http://schemas.openxmlformats.org/drawingml/2006/main" xmlns:r="http://schemas.openxmlformats.org/officeDocument/2006/relationships" xmlns:p="http://schemas.openxmlformats.org/presentationml/2006/main">
  <p:tag name="GENSWF_SLIDE_UID" val="{6C360044-03FA-4F8B-87E4-A4D542342172}:42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678</Words>
  <Application>Microsoft Office PowerPoint</Application>
  <PresentationFormat>Widescreen</PresentationFormat>
  <Paragraphs>115</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Bebas Neue</vt:lpstr>
      <vt:lpstr>Calibri</vt:lpstr>
      <vt:lpstr>Cambria</vt:lpstr>
      <vt:lpstr>Karla</vt:lpstr>
      <vt:lpstr>Love Ya Like A Sister</vt:lpstr>
      <vt:lpstr>SVN-Poky's</vt:lpstr>
      <vt:lpstr>Times New Roman</vt:lpstr>
      <vt:lpstr>1_Office Theme</vt:lpstr>
      <vt:lpstr>Printable Number Sense Activities for Pre-K by Slidesgo</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63 PHÉP CỘNG TRONG PHẠM VI 100 000  -t2</dc:title>
  <dc:creator>Thao Tran</dc:creator>
  <cp:lastModifiedBy>SURFACE</cp:lastModifiedBy>
  <cp:revision>23</cp:revision>
  <dcterms:created xsi:type="dcterms:W3CDTF">2023-02-05T00:04:48Z</dcterms:created>
  <dcterms:modified xsi:type="dcterms:W3CDTF">2025-04-01T08:17:13Z</dcterms:modified>
</cp:coreProperties>
</file>