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80" r:id="rId2"/>
    <p:sldId id="310" r:id="rId3"/>
    <p:sldId id="290" r:id="rId4"/>
    <p:sldId id="291" r:id="rId5"/>
    <p:sldId id="292" r:id="rId6"/>
    <p:sldId id="305" r:id="rId7"/>
    <p:sldId id="311" r:id="rId8"/>
    <p:sldId id="308" r:id="rId9"/>
    <p:sldId id="293" r:id="rId10"/>
    <p:sldId id="294" r:id="rId11"/>
    <p:sldId id="306" r:id="rId12"/>
    <p:sldId id="312" r:id="rId13"/>
    <p:sldId id="309" r:id="rId14"/>
    <p:sldId id="295" r:id="rId15"/>
    <p:sldId id="296" r:id="rId16"/>
    <p:sldId id="297" r:id="rId17"/>
    <p:sldId id="298" r:id="rId18"/>
    <p:sldId id="299" r:id="rId19"/>
    <p:sldId id="300" r:id="rId20"/>
  </p:sldIdLst>
  <p:sldSz cx="18288000" cy="10287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71" y="75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C581B-34D9-4613-B38B-139CF9B59E49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DBBBC-0301-4E30-B857-CB7D0990A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2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3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7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5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7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6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DBBBC-0301-4E30-B857-CB7D0990A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11" Type="http://schemas.openxmlformats.org/officeDocument/2006/relationships/image" Target="../media/image32.png"/><Relationship Id="rId5" Type="http://schemas.microsoft.com/office/2007/relationships/hdphoto" Target="../media/hdphoto7.wdp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1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6.xml"/><Relationship Id="rId7" Type="http://schemas.microsoft.com/office/2007/relationships/hdphoto" Target="../media/hdphoto1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7.xml"/><Relationship Id="rId7" Type="http://schemas.microsoft.com/office/2007/relationships/hdphoto" Target="../media/hdphoto1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microsoft.com/office/2007/relationships/hdphoto" Target="../media/hdphoto1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jpe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D7B21BD-D68E-4790-86A5-67E69417D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B1607BB-E091-4413-99D3-A3E66EEF22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4911ae84_0%202[1]">
            <a:extLst>
              <a:ext uri="{FF2B5EF4-FFF2-40B4-BE49-F238E27FC236}">
                <a16:creationId xmlns:a16="http://schemas.microsoft.com/office/drawing/2014/main" id="{94AF2CD2-E7C4-4215-A54E-62CF866DC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870"/>
            <a:ext cx="18288000" cy="111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:a16="http://schemas.microsoft.com/office/drawing/2014/main" id="{21CE3E2C-2172-4777-8547-BD90964FE3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00900" y="3543301"/>
            <a:ext cx="4343400" cy="1443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78" name="Group 6">
            <a:extLst>
              <a:ext uri="{FF2B5EF4-FFF2-40B4-BE49-F238E27FC236}">
                <a16:creationId xmlns:a16="http://schemas.microsoft.com/office/drawing/2014/main" id="{EC2DF488-DA63-4918-8E05-436E7C401BA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669257" y="-1095376"/>
            <a:ext cx="4000500" cy="5029202"/>
            <a:chOff x="17" y="2256"/>
            <a:chExt cx="1829" cy="2064"/>
          </a:xfrm>
        </p:grpSpPr>
        <p:grpSp>
          <p:nvGrpSpPr>
            <p:cNvPr id="3169" name="Group 7">
              <a:extLst>
                <a:ext uri="{FF2B5EF4-FFF2-40B4-BE49-F238E27FC236}">
                  <a16:creationId xmlns:a16="http://schemas.microsoft.com/office/drawing/2014/main" id="{915FFAC1-7743-4B96-97D2-54885339D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77" name="Freeform 8">
                <a:extLst>
                  <a:ext uri="{FF2B5EF4-FFF2-40B4-BE49-F238E27FC236}">
                    <a16:creationId xmlns:a16="http://schemas.microsoft.com/office/drawing/2014/main" id="{E57ADB07-2764-46D7-9D55-C353989F1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78" name="Freeform 9">
                <a:extLst>
                  <a:ext uri="{FF2B5EF4-FFF2-40B4-BE49-F238E27FC236}">
                    <a16:creationId xmlns:a16="http://schemas.microsoft.com/office/drawing/2014/main" id="{6B54F251-4EA3-4699-BB03-759CE09EB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79" name="Freeform 10">
                <a:extLst>
                  <a:ext uri="{FF2B5EF4-FFF2-40B4-BE49-F238E27FC236}">
                    <a16:creationId xmlns:a16="http://schemas.microsoft.com/office/drawing/2014/main" id="{AAB9A218-67A7-44AB-B5F1-0B6AE139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80" name="Freeform 11">
                <a:extLst>
                  <a:ext uri="{FF2B5EF4-FFF2-40B4-BE49-F238E27FC236}">
                    <a16:creationId xmlns:a16="http://schemas.microsoft.com/office/drawing/2014/main" id="{DAE9C5FE-B740-487D-ACEE-47253E921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81" name="Freeform 12">
                <a:extLst>
                  <a:ext uri="{FF2B5EF4-FFF2-40B4-BE49-F238E27FC236}">
                    <a16:creationId xmlns:a16="http://schemas.microsoft.com/office/drawing/2014/main" id="{B85B78DD-436A-4B96-A44C-957EFE832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82" name="Freeform 13">
                <a:extLst>
                  <a:ext uri="{FF2B5EF4-FFF2-40B4-BE49-F238E27FC236}">
                    <a16:creationId xmlns:a16="http://schemas.microsoft.com/office/drawing/2014/main" id="{4829C79A-2634-4A4D-B7F5-A484BA3B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 w 1272"/>
                  <a:gd name="T1" fmla="*/ 0 h 1495"/>
                  <a:gd name="T2" fmla="*/ 9 w 1272"/>
                  <a:gd name="T3" fmla="*/ 0 h 1495"/>
                  <a:gd name="T4" fmla="*/ 9 w 1272"/>
                  <a:gd name="T5" fmla="*/ 0 h 1495"/>
                  <a:gd name="T6" fmla="*/ 9 w 1272"/>
                  <a:gd name="T7" fmla="*/ 0 h 1495"/>
                  <a:gd name="T8" fmla="*/ 8 w 1272"/>
                  <a:gd name="T9" fmla="*/ 0 h 1495"/>
                  <a:gd name="T10" fmla="*/ 8 w 1272"/>
                  <a:gd name="T11" fmla="*/ 0 h 1495"/>
                  <a:gd name="T12" fmla="*/ 8 w 1272"/>
                  <a:gd name="T13" fmla="*/ 0 h 1495"/>
                  <a:gd name="T14" fmla="*/ 7 w 1272"/>
                  <a:gd name="T15" fmla="*/ 0 h 1495"/>
                  <a:gd name="T16" fmla="*/ 7 w 1272"/>
                  <a:gd name="T17" fmla="*/ 0 h 1495"/>
                  <a:gd name="T18" fmla="*/ 6 w 1272"/>
                  <a:gd name="T19" fmla="*/ 0 h 1495"/>
                  <a:gd name="T20" fmla="*/ 5 w 1272"/>
                  <a:gd name="T21" fmla="*/ 0 h 1495"/>
                  <a:gd name="T22" fmla="*/ 4 w 1272"/>
                  <a:gd name="T23" fmla="*/ 0 h 1495"/>
                  <a:gd name="T24" fmla="*/ 3 w 1272"/>
                  <a:gd name="T25" fmla="*/ 0 h 1495"/>
                  <a:gd name="T26" fmla="*/ 3 w 1272"/>
                  <a:gd name="T27" fmla="*/ 0 h 1495"/>
                  <a:gd name="T28" fmla="*/ 2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2 w 1272"/>
                  <a:gd name="T39" fmla="*/ 0 h 1495"/>
                  <a:gd name="T40" fmla="*/ 3 w 1272"/>
                  <a:gd name="T41" fmla="*/ 0 h 1495"/>
                  <a:gd name="T42" fmla="*/ 5 w 1272"/>
                  <a:gd name="T43" fmla="*/ 0 h 1495"/>
                  <a:gd name="T44" fmla="*/ 6 w 1272"/>
                  <a:gd name="T45" fmla="*/ 0 h 1495"/>
                  <a:gd name="T46" fmla="*/ 7 w 1272"/>
                  <a:gd name="T47" fmla="*/ 0 h 1495"/>
                  <a:gd name="T48" fmla="*/ 7 w 1272"/>
                  <a:gd name="T49" fmla="*/ 0 h 1495"/>
                  <a:gd name="T50" fmla="*/ 8 w 1272"/>
                  <a:gd name="T51" fmla="*/ 0 h 1495"/>
                  <a:gd name="T52" fmla="*/ 9 w 1272"/>
                  <a:gd name="T53" fmla="*/ 0 h 1495"/>
                  <a:gd name="T54" fmla="*/ 10 w 1272"/>
                  <a:gd name="T55" fmla="*/ 0 h 1495"/>
                  <a:gd name="T56" fmla="*/ 10 w 1272"/>
                  <a:gd name="T57" fmla="*/ 0 h 1495"/>
                  <a:gd name="T58" fmla="*/ 11 w 1272"/>
                  <a:gd name="T59" fmla="*/ 0 h 1495"/>
                  <a:gd name="T60" fmla="*/ 12 w 1272"/>
                  <a:gd name="T61" fmla="*/ 0 h 1495"/>
                  <a:gd name="T62" fmla="*/ 12 w 1272"/>
                  <a:gd name="T63" fmla="*/ 0 h 1495"/>
                  <a:gd name="T64" fmla="*/ 12 w 1272"/>
                  <a:gd name="T65" fmla="*/ 0 h 1495"/>
                  <a:gd name="T66" fmla="*/ 12 w 1272"/>
                  <a:gd name="T67" fmla="*/ 0 h 1495"/>
                  <a:gd name="T68" fmla="*/ 9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83" name="Freeform 14">
                <a:extLst>
                  <a:ext uri="{FF2B5EF4-FFF2-40B4-BE49-F238E27FC236}">
                    <a16:creationId xmlns:a16="http://schemas.microsoft.com/office/drawing/2014/main" id="{0E8F8D0A-BFC0-4061-913D-7F480F98D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3 w 1338"/>
                  <a:gd name="T5" fmla="*/ 0 h 1572"/>
                  <a:gd name="T6" fmla="*/ 4 w 1338"/>
                  <a:gd name="T7" fmla="*/ 0 h 1572"/>
                  <a:gd name="T8" fmla="*/ 6 w 1338"/>
                  <a:gd name="T9" fmla="*/ 0 h 1572"/>
                  <a:gd name="T10" fmla="*/ 6 w 1338"/>
                  <a:gd name="T11" fmla="*/ 0 h 1572"/>
                  <a:gd name="T12" fmla="*/ 8 w 1338"/>
                  <a:gd name="T13" fmla="*/ 0 h 1572"/>
                  <a:gd name="T14" fmla="*/ 8 w 1338"/>
                  <a:gd name="T15" fmla="*/ 0 h 1572"/>
                  <a:gd name="T16" fmla="*/ 9 w 1338"/>
                  <a:gd name="T17" fmla="*/ 0 h 1572"/>
                  <a:gd name="T18" fmla="*/ 10 w 1338"/>
                  <a:gd name="T19" fmla="*/ 0 h 1572"/>
                  <a:gd name="T20" fmla="*/ 11 w 1338"/>
                  <a:gd name="T21" fmla="*/ 0 h 1572"/>
                  <a:gd name="T22" fmla="*/ 12 w 1338"/>
                  <a:gd name="T23" fmla="*/ 0 h 1572"/>
                  <a:gd name="T24" fmla="*/ 13 w 1338"/>
                  <a:gd name="T25" fmla="*/ 0 h 1572"/>
                  <a:gd name="T26" fmla="*/ 13 w 1338"/>
                  <a:gd name="T27" fmla="*/ 0 h 1572"/>
                  <a:gd name="T28" fmla="*/ 13 w 1338"/>
                  <a:gd name="T29" fmla="*/ 0 h 1572"/>
                  <a:gd name="T30" fmla="*/ 13 w 1338"/>
                  <a:gd name="T31" fmla="*/ 0 h 1572"/>
                  <a:gd name="T32" fmla="*/ 13 w 1338"/>
                  <a:gd name="T33" fmla="*/ 0 h 1572"/>
                  <a:gd name="T34" fmla="*/ 13 w 1338"/>
                  <a:gd name="T35" fmla="*/ 0 h 1572"/>
                  <a:gd name="T36" fmla="*/ 13 w 1338"/>
                  <a:gd name="T37" fmla="*/ 0 h 1572"/>
                  <a:gd name="T38" fmla="*/ 13 w 1338"/>
                  <a:gd name="T39" fmla="*/ 0 h 1572"/>
                  <a:gd name="T40" fmla="*/ 12 w 1338"/>
                  <a:gd name="T41" fmla="*/ 0 h 1572"/>
                  <a:gd name="T42" fmla="*/ 11 w 1338"/>
                  <a:gd name="T43" fmla="*/ 0 h 1572"/>
                  <a:gd name="T44" fmla="*/ 11 w 1338"/>
                  <a:gd name="T45" fmla="*/ 0 h 1572"/>
                  <a:gd name="T46" fmla="*/ 10 w 1338"/>
                  <a:gd name="T47" fmla="*/ 0 h 1572"/>
                  <a:gd name="T48" fmla="*/ 9 w 1338"/>
                  <a:gd name="T49" fmla="*/ 0 h 1572"/>
                  <a:gd name="T50" fmla="*/ 9 w 1338"/>
                  <a:gd name="T51" fmla="*/ 0 h 1572"/>
                  <a:gd name="T52" fmla="*/ 8 w 1338"/>
                  <a:gd name="T53" fmla="*/ 0 h 1572"/>
                  <a:gd name="T54" fmla="*/ 7 w 1338"/>
                  <a:gd name="T55" fmla="*/ 0 h 1572"/>
                  <a:gd name="T56" fmla="*/ 6 w 1338"/>
                  <a:gd name="T57" fmla="*/ 0 h 1572"/>
                  <a:gd name="T58" fmla="*/ 5 w 1338"/>
                  <a:gd name="T59" fmla="*/ 0 h 1572"/>
                  <a:gd name="T60" fmla="*/ 4 w 1338"/>
                  <a:gd name="T61" fmla="*/ 0 h 1572"/>
                  <a:gd name="T62" fmla="*/ 3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84" name="Freeform 15">
                <a:extLst>
                  <a:ext uri="{FF2B5EF4-FFF2-40B4-BE49-F238E27FC236}">
                    <a16:creationId xmlns:a16="http://schemas.microsoft.com/office/drawing/2014/main" id="{364932DF-CD72-4F9B-BE17-61111E82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 w 1176"/>
                  <a:gd name="T1" fmla="*/ 0 h 1383"/>
                  <a:gd name="T2" fmla="*/ 10 w 1176"/>
                  <a:gd name="T3" fmla="*/ 0 h 1383"/>
                  <a:gd name="T4" fmla="*/ 10 w 1176"/>
                  <a:gd name="T5" fmla="*/ 0 h 1383"/>
                  <a:gd name="T6" fmla="*/ 10 w 1176"/>
                  <a:gd name="T7" fmla="*/ 0 h 1383"/>
                  <a:gd name="T8" fmla="*/ 10 w 1176"/>
                  <a:gd name="T9" fmla="*/ 0 h 1383"/>
                  <a:gd name="T10" fmla="*/ 9 w 1176"/>
                  <a:gd name="T11" fmla="*/ 0 h 1383"/>
                  <a:gd name="T12" fmla="*/ 8 w 1176"/>
                  <a:gd name="T13" fmla="*/ 0 h 1383"/>
                  <a:gd name="T14" fmla="*/ 8 w 1176"/>
                  <a:gd name="T15" fmla="*/ 0 h 1383"/>
                  <a:gd name="T16" fmla="*/ 7 w 1176"/>
                  <a:gd name="T17" fmla="*/ 0 h 1383"/>
                  <a:gd name="T18" fmla="*/ 7 w 1176"/>
                  <a:gd name="T19" fmla="*/ 0 h 1383"/>
                  <a:gd name="T20" fmla="*/ 6 w 1176"/>
                  <a:gd name="T21" fmla="*/ 0 h 1383"/>
                  <a:gd name="T22" fmla="*/ 5 w 1176"/>
                  <a:gd name="T23" fmla="*/ 0 h 1383"/>
                  <a:gd name="T24" fmla="*/ 4 w 1176"/>
                  <a:gd name="T25" fmla="*/ 0 h 1383"/>
                  <a:gd name="T26" fmla="*/ 3 w 1176"/>
                  <a:gd name="T27" fmla="*/ 0 h 1383"/>
                  <a:gd name="T28" fmla="*/ 2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2 w 1176"/>
                  <a:gd name="T39" fmla="*/ 0 h 1383"/>
                  <a:gd name="T40" fmla="*/ 3 w 1176"/>
                  <a:gd name="T41" fmla="*/ 0 h 1383"/>
                  <a:gd name="T42" fmla="*/ 4 w 1176"/>
                  <a:gd name="T43" fmla="*/ 0 h 1383"/>
                  <a:gd name="T44" fmla="*/ 5 w 1176"/>
                  <a:gd name="T45" fmla="*/ 0 h 1383"/>
                  <a:gd name="T46" fmla="*/ 6 w 1176"/>
                  <a:gd name="T47" fmla="*/ 0 h 1383"/>
                  <a:gd name="T48" fmla="*/ 7 w 1176"/>
                  <a:gd name="T49" fmla="*/ 0 h 1383"/>
                  <a:gd name="T50" fmla="*/ 8 w 1176"/>
                  <a:gd name="T51" fmla="*/ 0 h 1383"/>
                  <a:gd name="T52" fmla="*/ 8 w 1176"/>
                  <a:gd name="T53" fmla="*/ 0 h 1383"/>
                  <a:gd name="T54" fmla="*/ 9 w 1176"/>
                  <a:gd name="T55" fmla="*/ 0 h 1383"/>
                  <a:gd name="T56" fmla="*/ 10 w 1176"/>
                  <a:gd name="T57" fmla="*/ 0 h 1383"/>
                  <a:gd name="T58" fmla="*/ 10 w 1176"/>
                  <a:gd name="T59" fmla="*/ 0 h 1383"/>
                  <a:gd name="T60" fmla="*/ 10 w 1176"/>
                  <a:gd name="T61" fmla="*/ 0 h 1383"/>
                  <a:gd name="T62" fmla="*/ 10 w 1176"/>
                  <a:gd name="T63" fmla="*/ 0 h 1383"/>
                  <a:gd name="T64" fmla="*/ 12 w 1176"/>
                  <a:gd name="T65" fmla="*/ 0 h 1383"/>
                  <a:gd name="T66" fmla="*/ 12 w 1176"/>
                  <a:gd name="T67" fmla="*/ 0 h 1383"/>
                  <a:gd name="T68" fmla="*/ 10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85" name="Freeform 16">
                <a:extLst>
                  <a:ext uri="{FF2B5EF4-FFF2-40B4-BE49-F238E27FC236}">
                    <a16:creationId xmlns:a16="http://schemas.microsoft.com/office/drawing/2014/main" id="{813FBDEA-6573-4339-B7B7-AE505160E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 w 1011"/>
                  <a:gd name="T1" fmla="*/ 0 h 1223"/>
                  <a:gd name="T2" fmla="*/ 9 w 1011"/>
                  <a:gd name="T3" fmla="*/ 0 h 1223"/>
                  <a:gd name="T4" fmla="*/ 9 w 1011"/>
                  <a:gd name="T5" fmla="*/ 0 h 1223"/>
                  <a:gd name="T6" fmla="*/ 9 w 1011"/>
                  <a:gd name="T7" fmla="*/ 0 h 1223"/>
                  <a:gd name="T8" fmla="*/ 8 w 1011"/>
                  <a:gd name="T9" fmla="*/ 0 h 1223"/>
                  <a:gd name="T10" fmla="*/ 8 w 1011"/>
                  <a:gd name="T11" fmla="*/ 0 h 1223"/>
                  <a:gd name="T12" fmla="*/ 8 w 1011"/>
                  <a:gd name="T13" fmla="*/ 0 h 1223"/>
                  <a:gd name="T14" fmla="*/ 7 w 1011"/>
                  <a:gd name="T15" fmla="*/ 0 h 1223"/>
                  <a:gd name="T16" fmla="*/ 6 w 1011"/>
                  <a:gd name="T17" fmla="*/ 0 h 1223"/>
                  <a:gd name="T18" fmla="*/ 6 w 1011"/>
                  <a:gd name="T19" fmla="*/ 0 h 1223"/>
                  <a:gd name="T20" fmla="*/ 5 w 1011"/>
                  <a:gd name="T21" fmla="*/ 0 h 1223"/>
                  <a:gd name="T22" fmla="*/ 4 w 1011"/>
                  <a:gd name="T23" fmla="*/ 0 h 1223"/>
                  <a:gd name="T24" fmla="*/ 4 w 1011"/>
                  <a:gd name="T25" fmla="*/ 0 h 1223"/>
                  <a:gd name="T26" fmla="*/ 3 w 1011"/>
                  <a:gd name="T27" fmla="*/ 0 h 1223"/>
                  <a:gd name="T28" fmla="*/ 2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2 w 1011"/>
                  <a:gd name="T39" fmla="*/ 0 h 1223"/>
                  <a:gd name="T40" fmla="*/ 3 w 1011"/>
                  <a:gd name="T41" fmla="*/ 0 h 1223"/>
                  <a:gd name="T42" fmla="*/ 4 w 1011"/>
                  <a:gd name="T43" fmla="*/ 0 h 1223"/>
                  <a:gd name="T44" fmla="*/ 5 w 1011"/>
                  <a:gd name="T45" fmla="*/ 0 h 1223"/>
                  <a:gd name="T46" fmla="*/ 6 w 1011"/>
                  <a:gd name="T47" fmla="*/ 0 h 1223"/>
                  <a:gd name="T48" fmla="*/ 6 w 1011"/>
                  <a:gd name="T49" fmla="*/ 0 h 1223"/>
                  <a:gd name="T50" fmla="*/ 7 w 1011"/>
                  <a:gd name="T51" fmla="*/ 0 h 1223"/>
                  <a:gd name="T52" fmla="*/ 8 w 1011"/>
                  <a:gd name="T53" fmla="*/ 0 h 1223"/>
                  <a:gd name="T54" fmla="*/ 8 w 1011"/>
                  <a:gd name="T55" fmla="*/ 0 h 1223"/>
                  <a:gd name="T56" fmla="*/ 9 w 1011"/>
                  <a:gd name="T57" fmla="*/ 0 h 1223"/>
                  <a:gd name="T58" fmla="*/ 9 w 1011"/>
                  <a:gd name="T59" fmla="*/ 0 h 1223"/>
                  <a:gd name="T60" fmla="*/ 9 w 1011"/>
                  <a:gd name="T61" fmla="*/ 0 h 1223"/>
                  <a:gd name="T62" fmla="*/ 10 w 1011"/>
                  <a:gd name="T63" fmla="*/ 0 h 1223"/>
                  <a:gd name="T64" fmla="*/ 10 w 1011"/>
                  <a:gd name="T65" fmla="*/ 0 h 1223"/>
                  <a:gd name="T66" fmla="*/ 10 w 1011"/>
                  <a:gd name="T67" fmla="*/ 0 h 1223"/>
                  <a:gd name="T68" fmla="*/ 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86" name="Picture 17" descr="POINTSTA">
                <a:extLst>
                  <a:ext uri="{FF2B5EF4-FFF2-40B4-BE49-F238E27FC236}">
                    <a16:creationId xmlns:a16="http://schemas.microsoft.com/office/drawing/2014/main" id="{B0008403-8429-44A6-A2FA-537F68B34D3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7" name="Picture 18" descr="POINTSTA">
                <a:extLst>
                  <a:ext uri="{FF2B5EF4-FFF2-40B4-BE49-F238E27FC236}">
                    <a16:creationId xmlns:a16="http://schemas.microsoft.com/office/drawing/2014/main" id="{963B095C-F185-4BE2-ABD0-3ADD0BE87CC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8" name="Picture 19" descr="POINTSTA">
                <a:extLst>
                  <a:ext uri="{FF2B5EF4-FFF2-40B4-BE49-F238E27FC236}">
                    <a16:creationId xmlns:a16="http://schemas.microsoft.com/office/drawing/2014/main" id="{F7C1064B-D50A-428B-B81A-6BC69B41A43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9" name="Picture 20" descr="POINTSTA">
                <a:extLst>
                  <a:ext uri="{FF2B5EF4-FFF2-40B4-BE49-F238E27FC236}">
                    <a16:creationId xmlns:a16="http://schemas.microsoft.com/office/drawing/2014/main" id="{E27767FC-4D35-477A-ABE2-B07EBB833D3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0" name="Freeform 21">
                <a:extLst>
                  <a:ext uri="{FF2B5EF4-FFF2-40B4-BE49-F238E27FC236}">
                    <a16:creationId xmlns:a16="http://schemas.microsoft.com/office/drawing/2014/main" id="{BDF0A486-D1F7-4EF9-8D80-C0E0A3693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3 w 1337"/>
                  <a:gd name="T5" fmla="*/ 0 h 1572"/>
                  <a:gd name="T6" fmla="*/ 4 w 1337"/>
                  <a:gd name="T7" fmla="*/ 0 h 1572"/>
                  <a:gd name="T8" fmla="*/ 6 w 1337"/>
                  <a:gd name="T9" fmla="*/ 0 h 1572"/>
                  <a:gd name="T10" fmla="*/ 6 w 1337"/>
                  <a:gd name="T11" fmla="*/ 0 h 1572"/>
                  <a:gd name="T12" fmla="*/ 8 w 1337"/>
                  <a:gd name="T13" fmla="*/ 0 h 1572"/>
                  <a:gd name="T14" fmla="*/ 9 w 1337"/>
                  <a:gd name="T15" fmla="*/ 0 h 1572"/>
                  <a:gd name="T16" fmla="*/ 9 w 1337"/>
                  <a:gd name="T17" fmla="*/ 0 h 1572"/>
                  <a:gd name="T18" fmla="*/ 10 w 1337"/>
                  <a:gd name="T19" fmla="*/ 0 h 1572"/>
                  <a:gd name="T20" fmla="*/ 11 w 1337"/>
                  <a:gd name="T21" fmla="*/ 0 h 1572"/>
                  <a:gd name="T22" fmla="*/ 12 w 1337"/>
                  <a:gd name="T23" fmla="*/ 0 h 1572"/>
                  <a:gd name="T24" fmla="*/ 13 w 1337"/>
                  <a:gd name="T25" fmla="*/ 0 h 1572"/>
                  <a:gd name="T26" fmla="*/ 13 w 1337"/>
                  <a:gd name="T27" fmla="*/ 0 h 1572"/>
                  <a:gd name="T28" fmla="*/ 13 w 1337"/>
                  <a:gd name="T29" fmla="*/ 0 h 1572"/>
                  <a:gd name="T30" fmla="*/ 13 w 1337"/>
                  <a:gd name="T31" fmla="*/ 0 h 1572"/>
                  <a:gd name="T32" fmla="*/ 13 w 1337"/>
                  <a:gd name="T33" fmla="*/ 0 h 1572"/>
                  <a:gd name="T34" fmla="*/ 13 w 1337"/>
                  <a:gd name="T35" fmla="*/ 0 h 1572"/>
                  <a:gd name="T36" fmla="*/ 13 w 1337"/>
                  <a:gd name="T37" fmla="*/ 0 h 1572"/>
                  <a:gd name="T38" fmla="*/ 13 w 1337"/>
                  <a:gd name="T39" fmla="*/ 0 h 1572"/>
                  <a:gd name="T40" fmla="*/ 12 w 1337"/>
                  <a:gd name="T41" fmla="*/ 0 h 1572"/>
                  <a:gd name="T42" fmla="*/ 11 w 1337"/>
                  <a:gd name="T43" fmla="*/ 0 h 1572"/>
                  <a:gd name="T44" fmla="*/ 11 w 1337"/>
                  <a:gd name="T45" fmla="*/ 0 h 1572"/>
                  <a:gd name="T46" fmla="*/ 10 w 1337"/>
                  <a:gd name="T47" fmla="*/ 0 h 1572"/>
                  <a:gd name="T48" fmla="*/ 9 w 1337"/>
                  <a:gd name="T49" fmla="*/ 0 h 1572"/>
                  <a:gd name="T50" fmla="*/ 9 w 1337"/>
                  <a:gd name="T51" fmla="*/ 0 h 1572"/>
                  <a:gd name="T52" fmla="*/ 8 w 1337"/>
                  <a:gd name="T53" fmla="*/ 0 h 1572"/>
                  <a:gd name="T54" fmla="*/ 7 w 1337"/>
                  <a:gd name="T55" fmla="*/ 0 h 1572"/>
                  <a:gd name="T56" fmla="*/ 6 w 1337"/>
                  <a:gd name="T57" fmla="*/ 0 h 1572"/>
                  <a:gd name="T58" fmla="*/ 5 w 1337"/>
                  <a:gd name="T59" fmla="*/ 0 h 1572"/>
                  <a:gd name="T60" fmla="*/ 4 w 1337"/>
                  <a:gd name="T61" fmla="*/ 0 h 1572"/>
                  <a:gd name="T62" fmla="*/ 3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91" name="Freeform 22">
                <a:extLst>
                  <a:ext uri="{FF2B5EF4-FFF2-40B4-BE49-F238E27FC236}">
                    <a16:creationId xmlns:a16="http://schemas.microsoft.com/office/drawing/2014/main" id="{274821AD-F179-4C1F-80A8-23F3B8A5C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1 w 1176"/>
                  <a:gd name="T1" fmla="*/ 0 h 1382"/>
                  <a:gd name="T2" fmla="*/ 11 w 1176"/>
                  <a:gd name="T3" fmla="*/ 0 h 1382"/>
                  <a:gd name="T4" fmla="*/ 11 w 1176"/>
                  <a:gd name="T5" fmla="*/ 0 h 1382"/>
                  <a:gd name="T6" fmla="*/ 10 w 1176"/>
                  <a:gd name="T7" fmla="*/ 0 h 1382"/>
                  <a:gd name="T8" fmla="*/ 10 w 1176"/>
                  <a:gd name="T9" fmla="*/ 0 h 1382"/>
                  <a:gd name="T10" fmla="*/ 9 w 1176"/>
                  <a:gd name="T11" fmla="*/ 0 h 1382"/>
                  <a:gd name="T12" fmla="*/ 9 w 1176"/>
                  <a:gd name="T13" fmla="*/ 0 h 1382"/>
                  <a:gd name="T14" fmla="*/ 8 w 1176"/>
                  <a:gd name="T15" fmla="*/ 0 h 1382"/>
                  <a:gd name="T16" fmla="*/ 8 w 1176"/>
                  <a:gd name="T17" fmla="*/ 0 h 1382"/>
                  <a:gd name="T18" fmla="*/ 7 w 1176"/>
                  <a:gd name="T19" fmla="*/ 0 h 1382"/>
                  <a:gd name="T20" fmla="*/ 6 w 1176"/>
                  <a:gd name="T21" fmla="*/ 0 h 1382"/>
                  <a:gd name="T22" fmla="*/ 6 w 1176"/>
                  <a:gd name="T23" fmla="*/ 0 h 1382"/>
                  <a:gd name="T24" fmla="*/ 4 w 1176"/>
                  <a:gd name="T25" fmla="*/ 0 h 1382"/>
                  <a:gd name="T26" fmla="*/ 3 w 1176"/>
                  <a:gd name="T27" fmla="*/ 0 h 1382"/>
                  <a:gd name="T28" fmla="*/ 2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3 w 1176"/>
                  <a:gd name="T39" fmla="*/ 0 h 1382"/>
                  <a:gd name="T40" fmla="*/ 4 w 1176"/>
                  <a:gd name="T41" fmla="*/ 0 h 1382"/>
                  <a:gd name="T42" fmla="*/ 4 w 1176"/>
                  <a:gd name="T43" fmla="*/ 0 h 1382"/>
                  <a:gd name="T44" fmla="*/ 6 w 1176"/>
                  <a:gd name="T45" fmla="*/ 0 h 1382"/>
                  <a:gd name="T46" fmla="*/ 6 w 1176"/>
                  <a:gd name="T47" fmla="*/ 0 h 1382"/>
                  <a:gd name="T48" fmla="*/ 8 w 1176"/>
                  <a:gd name="T49" fmla="*/ 0 h 1382"/>
                  <a:gd name="T50" fmla="*/ 8 w 1176"/>
                  <a:gd name="T51" fmla="*/ 0 h 1382"/>
                  <a:gd name="T52" fmla="*/ 9 w 1176"/>
                  <a:gd name="T53" fmla="*/ 0 h 1382"/>
                  <a:gd name="T54" fmla="*/ 10 w 1176"/>
                  <a:gd name="T55" fmla="*/ 0 h 1382"/>
                  <a:gd name="T56" fmla="*/ 10 w 1176"/>
                  <a:gd name="T57" fmla="*/ 0 h 1382"/>
                  <a:gd name="T58" fmla="*/ 11 w 1176"/>
                  <a:gd name="T59" fmla="*/ 0 h 1382"/>
                  <a:gd name="T60" fmla="*/ 11 w 1176"/>
                  <a:gd name="T61" fmla="*/ 0 h 1382"/>
                  <a:gd name="T62" fmla="*/ 11 w 1176"/>
                  <a:gd name="T63" fmla="*/ 0 h 1382"/>
                  <a:gd name="T64" fmla="*/ 12 w 1176"/>
                  <a:gd name="T65" fmla="*/ 0 h 1382"/>
                  <a:gd name="T66" fmla="*/ 12 w 1176"/>
                  <a:gd name="T67" fmla="*/ 0 h 1382"/>
                  <a:gd name="T68" fmla="*/ 1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92" name="Freeform 23">
                <a:extLst>
                  <a:ext uri="{FF2B5EF4-FFF2-40B4-BE49-F238E27FC236}">
                    <a16:creationId xmlns:a16="http://schemas.microsoft.com/office/drawing/2014/main" id="{D7737039-0F1C-4818-B3CB-F9B17587D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 w 1014"/>
                  <a:gd name="T1" fmla="*/ 0 h 1193"/>
                  <a:gd name="T2" fmla="*/ 9 w 1014"/>
                  <a:gd name="T3" fmla="*/ 0 h 1193"/>
                  <a:gd name="T4" fmla="*/ 9 w 1014"/>
                  <a:gd name="T5" fmla="*/ 0 h 1193"/>
                  <a:gd name="T6" fmla="*/ 9 w 1014"/>
                  <a:gd name="T7" fmla="*/ 0 h 1193"/>
                  <a:gd name="T8" fmla="*/ 8 w 1014"/>
                  <a:gd name="T9" fmla="*/ 0 h 1193"/>
                  <a:gd name="T10" fmla="*/ 8 w 1014"/>
                  <a:gd name="T11" fmla="*/ 0 h 1193"/>
                  <a:gd name="T12" fmla="*/ 8 w 1014"/>
                  <a:gd name="T13" fmla="*/ 0 h 1193"/>
                  <a:gd name="T14" fmla="*/ 7 w 1014"/>
                  <a:gd name="T15" fmla="*/ 0 h 1193"/>
                  <a:gd name="T16" fmla="*/ 6 w 1014"/>
                  <a:gd name="T17" fmla="*/ 0 h 1193"/>
                  <a:gd name="T18" fmla="*/ 6 w 1014"/>
                  <a:gd name="T19" fmla="*/ 0 h 1193"/>
                  <a:gd name="T20" fmla="*/ 6 w 1014"/>
                  <a:gd name="T21" fmla="*/ 0 h 1193"/>
                  <a:gd name="T22" fmla="*/ 4 w 1014"/>
                  <a:gd name="T23" fmla="*/ 0 h 1193"/>
                  <a:gd name="T24" fmla="*/ 4 w 1014"/>
                  <a:gd name="T25" fmla="*/ 0 h 1193"/>
                  <a:gd name="T26" fmla="*/ 3 w 1014"/>
                  <a:gd name="T27" fmla="*/ 0 h 1193"/>
                  <a:gd name="T28" fmla="*/ 2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2 w 1014"/>
                  <a:gd name="T39" fmla="*/ 0 h 1193"/>
                  <a:gd name="T40" fmla="*/ 3 w 1014"/>
                  <a:gd name="T41" fmla="*/ 0 h 1193"/>
                  <a:gd name="T42" fmla="*/ 4 w 1014"/>
                  <a:gd name="T43" fmla="*/ 0 h 1193"/>
                  <a:gd name="T44" fmla="*/ 5 w 1014"/>
                  <a:gd name="T45" fmla="*/ 0 h 1193"/>
                  <a:gd name="T46" fmla="*/ 6 w 1014"/>
                  <a:gd name="T47" fmla="*/ 0 h 1193"/>
                  <a:gd name="T48" fmla="*/ 6 w 1014"/>
                  <a:gd name="T49" fmla="*/ 0 h 1193"/>
                  <a:gd name="T50" fmla="*/ 7 w 1014"/>
                  <a:gd name="T51" fmla="*/ 0 h 1193"/>
                  <a:gd name="T52" fmla="*/ 8 w 1014"/>
                  <a:gd name="T53" fmla="*/ 0 h 1193"/>
                  <a:gd name="T54" fmla="*/ 8 w 1014"/>
                  <a:gd name="T55" fmla="*/ 0 h 1193"/>
                  <a:gd name="T56" fmla="*/ 9 w 1014"/>
                  <a:gd name="T57" fmla="*/ 0 h 1193"/>
                  <a:gd name="T58" fmla="*/ 9 w 1014"/>
                  <a:gd name="T59" fmla="*/ 0 h 1193"/>
                  <a:gd name="T60" fmla="*/ 9 w 1014"/>
                  <a:gd name="T61" fmla="*/ 0 h 1193"/>
                  <a:gd name="T62" fmla="*/ 10 w 1014"/>
                  <a:gd name="T63" fmla="*/ 0 h 1193"/>
                  <a:gd name="T64" fmla="*/ 10 w 1014"/>
                  <a:gd name="T65" fmla="*/ 0 h 1193"/>
                  <a:gd name="T66" fmla="*/ 10 w 1014"/>
                  <a:gd name="T67" fmla="*/ 0 h 1193"/>
                  <a:gd name="T68" fmla="*/ 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93" name="Picture 24" descr="POINTSTA">
                <a:extLst>
                  <a:ext uri="{FF2B5EF4-FFF2-40B4-BE49-F238E27FC236}">
                    <a16:creationId xmlns:a16="http://schemas.microsoft.com/office/drawing/2014/main" id="{616FA90D-A643-4045-8830-E6E9E027368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4" name="Picture 25" descr="POINTSTA">
                <a:extLst>
                  <a:ext uri="{FF2B5EF4-FFF2-40B4-BE49-F238E27FC236}">
                    <a16:creationId xmlns:a16="http://schemas.microsoft.com/office/drawing/2014/main" id="{FD5D9956-282E-476B-9FE5-66A101B63A2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0" name="Group 26">
              <a:extLst>
                <a:ext uri="{FF2B5EF4-FFF2-40B4-BE49-F238E27FC236}">
                  <a16:creationId xmlns:a16="http://schemas.microsoft.com/office/drawing/2014/main" id="{541AA411-3396-463D-9DD8-05985040A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71" name="Picture 27" descr="POINTSTA">
                <a:extLst>
                  <a:ext uri="{FF2B5EF4-FFF2-40B4-BE49-F238E27FC236}">
                    <a16:creationId xmlns:a16="http://schemas.microsoft.com/office/drawing/2014/main" id="{E782BC3B-E36F-4048-A335-11AC0967AAF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2" name="Picture 28" descr="POINTSTA">
                <a:extLst>
                  <a:ext uri="{FF2B5EF4-FFF2-40B4-BE49-F238E27FC236}">
                    <a16:creationId xmlns:a16="http://schemas.microsoft.com/office/drawing/2014/main" id="{9A766613-C32F-43E8-A579-543C1287380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29" descr="POINTSTA">
                <a:extLst>
                  <a:ext uri="{FF2B5EF4-FFF2-40B4-BE49-F238E27FC236}">
                    <a16:creationId xmlns:a16="http://schemas.microsoft.com/office/drawing/2014/main" id="{19729AA0-FFD1-458B-8B1D-82D6F32A48D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4" name="Picture 30" descr="POINTSTA">
                <a:extLst>
                  <a:ext uri="{FF2B5EF4-FFF2-40B4-BE49-F238E27FC236}">
                    <a16:creationId xmlns:a16="http://schemas.microsoft.com/office/drawing/2014/main" id="{0682151A-6F70-44E8-B569-8B0CC0AADEC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" name="Picture 31" descr="POINTSTA">
                <a:extLst>
                  <a:ext uri="{FF2B5EF4-FFF2-40B4-BE49-F238E27FC236}">
                    <a16:creationId xmlns:a16="http://schemas.microsoft.com/office/drawing/2014/main" id="{C12D644F-51CF-4510-BB2B-BF6CA38881A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" name="Picture 32" descr="POINTSTA">
                <a:extLst>
                  <a:ext uri="{FF2B5EF4-FFF2-40B4-BE49-F238E27FC236}">
                    <a16:creationId xmlns:a16="http://schemas.microsoft.com/office/drawing/2014/main" id="{F98A73D7-C5AA-4615-B9BB-16A89F23A1D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9" name="Group 33">
            <a:extLst>
              <a:ext uri="{FF2B5EF4-FFF2-40B4-BE49-F238E27FC236}">
                <a16:creationId xmlns:a16="http://schemas.microsoft.com/office/drawing/2014/main" id="{EB22A2EA-685C-49E6-B0C2-4A8A3B79303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687300" y="-509588"/>
            <a:ext cx="4000500" cy="5029200"/>
            <a:chOff x="17" y="2256"/>
            <a:chExt cx="1829" cy="2064"/>
          </a:xfrm>
        </p:grpSpPr>
        <p:grpSp>
          <p:nvGrpSpPr>
            <p:cNvPr id="3143" name="Group 34">
              <a:extLst>
                <a:ext uri="{FF2B5EF4-FFF2-40B4-BE49-F238E27FC236}">
                  <a16:creationId xmlns:a16="http://schemas.microsoft.com/office/drawing/2014/main" id="{C23E88C3-9D5D-49A4-97F2-29309F65A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51" name="Freeform 35">
                <a:extLst>
                  <a:ext uri="{FF2B5EF4-FFF2-40B4-BE49-F238E27FC236}">
                    <a16:creationId xmlns:a16="http://schemas.microsoft.com/office/drawing/2014/main" id="{1AFE7762-36EB-4649-AAA3-447612B35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2" name="Freeform 36">
                <a:extLst>
                  <a:ext uri="{FF2B5EF4-FFF2-40B4-BE49-F238E27FC236}">
                    <a16:creationId xmlns:a16="http://schemas.microsoft.com/office/drawing/2014/main" id="{F9D78DB1-C5FC-4CE0-97FF-974C80557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3" name="Freeform 37">
                <a:extLst>
                  <a:ext uri="{FF2B5EF4-FFF2-40B4-BE49-F238E27FC236}">
                    <a16:creationId xmlns:a16="http://schemas.microsoft.com/office/drawing/2014/main" id="{EF33A820-893A-4D8A-9560-2044B28FD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4" name="Freeform 38">
                <a:extLst>
                  <a:ext uri="{FF2B5EF4-FFF2-40B4-BE49-F238E27FC236}">
                    <a16:creationId xmlns:a16="http://schemas.microsoft.com/office/drawing/2014/main" id="{90C47819-3307-4F7E-8282-32CFAF54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5" name="Freeform 39">
                <a:extLst>
                  <a:ext uri="{FF2B5EF4-FFF2-40B4-BE49-F238E27FC236}">
                    <a16:creationId xmlns:a16="http://schemas.microsoft.com/office/drawing/2014/main" id="{AB517D89-08E1-419C-8EC7-D71AC616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6" name="Freeform 40">
                <a:extLst>
                  <a:ext uri="{FF2B5EF4-FFF2-40B4-BE49-F238E27FC236}">
                    <a16:creationId xmlns:a16="http://schemas.microsoft.com/office/drawing/2014/main" id="{358A781C-1449-4BE5-A11A-D7ABC0ACE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 w 1272"/>
                  <a:gd name="T1" fmla="*/ 0 h 1495"/>
                  <a:gd name="T2" fmla="*/ 9 w 1272"/>
                  <a:gd name="T3" fmla="*/ 0 h 1495"/>
                  <a:gd name="T4" fmla="*/ 9 w 1272"/>
                  <a:gd name="T5" fmla="*/ 0 h 1495"/>
                  <a:gd name="T6" fmla="*/ 9 w 1272"/>
                  <a:gd name="T7" fmla="*/ 0 h 1495"/>
                  <a:gd name="T8" fmla="*/ 8 w 1272"/>
                  <a:gd name="T9" fmla="*/ 0 h 1495"/>
                  <a:gd name="T10" fmla="*/ 8 w 1272"/>
                  <a:gd name="T11" fmla="*/ 0 h 1495"/>
                  <a:gd name="T12" fmla="*/ 8 w 1272"/>
                  <a:gd name="T13" fmla="*/ 0 h 1495"/>
                  <a:gd name="T14" fmla="*/ 7 w 1272"/>
                  <a:gd name="T15" fmla="*/ 0 h 1495"/>
                  <a:gd name="T16" fmla="*/ 7 w 1272"/>
                  <a:gd name="T17" fmla="*/ 0 h 1495"/>
                  <a:gd name="T18" fmla="*/ 6 w 1272"/>
                  <a:gd name="T19" fmla="*/ 0 h 1495"/>
                  <a:gd name="T20" fmla="*/ 5 w 1272"/>
                  <a:gd name="T21" fmla="*/ 0 h 1495"/>
                  <a:gd name="T22" fmla="*/ 4 w 1272"/>
                  <a:gd name="T23" fmla="*/ 0 h 1495"/>
                  <a:gd name="T24" fmla="*/ 3 w 1272"/>
                  <a:gd name="T25" fmla="*/ 0 h 1495"/>
                  <a:gd name="T26" fmla="*/ 3 w 1272"/>
                  <a:gd name="T27" fmla="*/ 0 h 1495"/>
                  <a:gd name="T28" fmla="*/ 2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2 w 1272"/>
                  <a:gd name="T39" fmla="*/ 0 h 1495"/>
                  <a:gd name="T40" fmla="*/ 3 w 1272"/>
                  <a:gd name="T41" fmla="*/ 0 h 1495"/>
                  <a:gd name="T42" fmla="*/ 5 w 1272"/>
                  <a:gd name="T43" fmla="*/ 0 h 1495"/>
                  <a:gd name="T44" fmla="*/ 6 w 1272"/>
                  <a:gd name="T45" fmla="*/ 0 h 1495"/>
                  <a:gd name="T46" fmla="*/ 7 w 1272"/>
                  <a:gd name="T47" fmla="*/ 0 h 1495"/>
                  <a:gd name="T48" fmla="*/ 7 w 1272"/>
                  <a:gd name="T49" fmla="*/ 0 h 1495"/>
                  <a:gd name="T50" fmla="*/ 8 w 1272"/>
                  <a:gd name="T51" fmla="*/ 0 h 1495"/>
                  <a:gd name="T52" fmla="*/ 9 w 1272"/>
                  <a:gd name="T53" fmla="*/ 0 h 1495"/>
                  <a:gd name="T54" fmla="*/ 10 w 1272"/>
                  <a:gd name="T55" fmla="*/ 0 h 1495"/>
                  <a:gd name="T56" fmla="*/ 10 w 1272"/>
                  <a:gd name="T57" fmla="*/ 0 h 1495"/>
                  <a:gd name="T58" fmla="*/ 11 w 1272"/>
                  <a:gd name="T59" fmla="*/ 0 h 1495"/>
                  <a:gd name="T60" fmla="*/ 12 w 1272"/>
                  <a:gd name="T61" fmla="*/ 0 h 1495"/>
                  <a:gd name="T62" fmla="*/ 12 w 1272"/>
                  <a:gd name="T63" fmla="*/ 0 h 1495"/>
                  <a:gd name="T64" fmla="*/ 12 w 1272"/>
                  <a:gd name="T65" fmla="*/ 0 h 1495"/>
                  <a:gd name="T66" fmla="*/ 12 w 1272"/>
                  <a:gd name="T67" fmla="*/ 0 h 1495"/>
                  <a:gd name="T68" fmla="*/ 9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7" name="Freeform 41">
                <a:extLst>
                  <a:ext uri="{FF2B5EF4-FFF2-40B4-BE49-F238E27FC236}">
                    <a16:creationId xmlns:a16="http://schemas.microsoft.com/office/drawing/2014/main" id="{6E5EB070-BBB8-4F3D-AB3E-78B97C45F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3 w 1338"/>
                  <a:gd name="T5" fmla="*/ 0 h 1572"/>
                  <a:gd name="T6" fmla="*/ 4 w 1338"/>
                  <a:gd name="T7" fmla="*/ 0 h 1572"/>
                  <a:gd name="T8" fmla="*/ 6 w 1338"/>
                  <a:gd name="T9" fmla="*/ 0 h 1572"/>
                  <a:gd name="T10" fmla="*/ 6 w 1338"/>
                  <a:gd name="T11" fmla="*/ 0 h 1572"/>
                  <a:gd name="T12" fmla="*/ 8 w 1338"/>
                  <a:gd name="T13" fmla="*/ 0 h 1572"/>
                  <a:gd name="T14" fmla="*/ 8 w 1338"/>
                  <a:gd name="T15" fmla="*/ 0 h 1572"/>
                  <a:gd name="T16" fmla="*/ 9 w 1338"/>
                  <a:gd name="T17" fmla="*/ 0 h 1572"/>
                  <a:gd name="T18" fmla="*/ 10 w 1338"/>
                  <a:gd name="T19" fmla="*/ 0 h 1572"/>
                  <a:gd name="T20" fmla="*/ 11 w 1338"/>
                  <a:gd name="T21" fmla="*/ 0 h 1572"/>
                  <a:gd name="T22" fmla="*/ 12 w 1338"/>
                  <a:gd name="T23" fmla="*/ 0 h 1572"/>
                  <a:gd name="T24" fmla="*/ 13 w 1338"/>
                  <a:gd name="T25" fmla="*/ 0 h 1572"/>
                  <a:gd name="T26" fmla="*/ 13 w 1338"/>
                  <a:gd name="T27" fmla="*/ 0 h 1572"/>
                  <a:gd name="T28" fmla="*/ 13 w 1338"/>
                  <a:gd name="T29" fmla="*/ 0 h 1572"/>
                  <a:gd name="T30" fmla="*/ 13 w 1338"/>
                  <a:gd name="T31" fmla="*/ 0 h 1572"/>
                  <a:gd name="T32" fmla="*/ 13 w 1338"/>
                  <a:gd name="T33" fmla="*/ 0 h 1572"/>
                  <a:gd name="T34" fmla="*/ 13 w 1338"/>
                  <a:gd name="T35" fmla="*/ 0 h 1572"/>
                  <a:gd name="T36" fmla="*/ 13 w 1338"/>
                  <a:gd name="T37" fmla="*/ 0 h 1572"/>
                  <a:gd name="T38" fmla="*/ 13 w 1338"/>
                  <a:gd name="T39" fmla="*/ 0 h 1572"/>
                  <a:gd name="T40" fmla="*/ 12 w 1338"/>
                  <a:gd name="T41" fmla="*/ 0 h 1572"/>
                  <a:gd name="T42" fmla="*/ 11 w 1338"/>
                  <a:gd name="T43" fmla="*/ 0 h 1572"/>
                  <a:gd name="T44" fmla="*/ 11 w 1338"/>
                  <a:gd name="T45" fmla="*/ 0 h 1572"/>
                  <a:gd name="T46" fmla="*/ 10 w 1338"/>
                  <a:gd name="T47" fmla="*/ 0 h 1572"/>
                  <a:gd name="T48" fmla="*/ 9 w 1338"/>
                  <a:gd name="T49" fmla="*/ 0 h 1572"/>
                  <a:gd name="T50" fmla="*/ 9 w 1338"/>
                  <a:gd name="T51" fmla="*/ 0 h 1572"/>
                  <a:gd name="T52" fmla="*/ 8 w 1338"/>
                  <a:gd name="T53" fmla="*/ 0 h 1572"/>
                  <a:gd name="T54" fmla="*/ 7 w 1338"/>
                  <a:gd name="T55" fmla="*/ 0 h 1572"/>
                  <a:gd name="T56" fmla="*/ 6 w 1338"/>
                  <a:gd name="T57" fmla="*/ 0 h 1572"/>
                  <a:gd name="T58" fmla="*/ 5 w 1338"/>
                  <a:gd name="T59" fmla="*/ 0 h 1572"/>
                  <a:gd name="T60" fmla="*/ 4 w 1338"/>
                  <a:gd name="T61" fmla="*/ 0 h 1572"/>
                  <a:gd name="T62" fmla="*/ 3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8" name="Freeform 42">
                <a:extLst>
                  <a:ext uri="{FF2B5EF4-FFF2-40B4-BE49-F238E27FC236}">
                    <a16:creationId xmlns:a16="http://schemas.microsoft.com/office/drawing/2014/main" id="{427BBFD2-BB12-402A-913E-CDD9E90CD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 w 1176"/>
                  <a:gd name="T1" fmla="*/ 0 h 1383"/>
                  <a:gd name="T2" fmla="*/ 10 w 1176"/>
                  <a:gd name="T3" fmla="*/ 0 h 1383"/>
                  <a:gd name="T4" fmla="*/ 10 w 1176"/>
                  <a:gd name="T5" fmla="*/ 0 h 1383"/>
                  <a:gd name="T6" fmla="*/ 10 w 1176"/>
                  <a:gd name="T7" fmla="*/ 0 h 1383"/>
                  <a:gd name="T8" fmla="*/ 10 w 1176"/>
                  <a:gd name="T9" fmla="*/ 0 h 1383"/>
                  <a:gd name="T10" fmla="*/ 9 w 1176"/>
                  <a:gd name="T11" fmla="*/ 0 h 1383"/>
                  <a:gd name="T12" fmla="*/ 8 w 1176"/>
                  <a:gd name="T13" fmla="*/ 0 h 1383"/>
                  <a:gd name="T14" fmla="*/ 8 w 1176"/>
                  <a:gd name="T15" fmla="*/ 0 h 1383"/>
                  <a:gd name="T16" fmla="*/ 7 w 1176"/>
                  <a:gd name="T17" fmla="*/ 0 h 1383"/>
                  <a:gd name="T18" fmla="*/ 7 w 1176"/>
                  <a:gd name="T19" fmla="*/ 0 h 1383"/>
                  <a:gd name="T20" fmla="*/ 6 w 1176"/>
                  <a:gd name="T21" fmla="*/ 0 h 1383"/>
                  <a:gd name="T22" fmla="*/ 5 w 1176"/>
                  <a:gd name="T23" fmla="*/ 0 h 1383"/>
                  <a:gd name="T24" fmla="*/ 4 w 1176"/>
                  <a:gd name="T25" fmla="*/ 0 h 1383"/>
                  <a:gd name="T26" fmla="*/ 3 w 1176"/>
                  <a:gd name="T27" fmla="*/ 0 h 1383"/>
                  <a:gd name="T28" fmla="*/ 2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2 w 1176"/>
                  <a:gd name="T39" fmla="*/ 0 h 1383"/>
                  <a:gd name="T40" fmla="*/ 3 w 1176"/>
                  <a:gd name="T41" fmla="*/ 0 h 1383"/>
                  <a:gd name="T42" fmla="*/ 4 w 1176"/>
                  <a:gd name="T43" fmla="*/ 0 h 1383"/>
                  <a:gd name="T44" fmla="*/ 5 w 1176"/>
                  <a:gd name="T45" fmla="*/ 0 h 1383"/>
                  <a:gd name="T46" fmla="*/ 6 w 1176"/>
                  <a:gd name="T47" fmla="*/ 0 h 1383"/>
                  <a:gd name="T48" fmla="*/ 7 w 1176"/>
                  <a:gd name="T49" fmla="*/ 0 h 1383"/>
                  <a:gd name="T50" fmla="*/ 8 w 1176"/>
                  <a:gd name="T51" fmla="*/ 0 h 1383"/>
                  <a:gd name="T52" fmla="*/ 8 w 1176"/>
                  <a:gd name="T53" fmla="*/ 0 h 1383"/>
                  <a:gd name="T54" fmla="*/ 9 w 1176"/>
                  <a:gd name="T55" fmla="*/ 0 h 1383"/>
                  <a:gd name="T56" fmla="*/ 10 w 1176"/>
                  <a:gd name="T57" fmla="*/ 0 h 1383"/>
                  <a:gd name="T58" fmla="*/ 10 w 1176"/>
                  <a:gd name="T59" fmla="*/ 0 h 1383"/>
                  <a:gd name="T60" fmla="*/ 10 w 1176"/>
                  <a:gd name="T61" fmla="*/ 0 h 1383"/>
                  <a:gd name="T62" fmla="*/ 10 w 1176"/>
                  <a:gd name="T63" fmla="*/ 0 h 1383"/>
                  <a:gd name="T64" fmla="*/ 12 w 1176"/>
                  <a:gd name="T65" fmla="*/ 0 h 1383"/>
                  <a:gd name="T66" fmla="*/ 12 w 1176"/>
                  <a:gd name="T67" fmla="*/ 0 h 1383"/>
                  <a:gd name="T68" fmla="*/ 10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59" name="Freeform 43">
                <a:extLst>
                  <a:ext uri="{FF2B5EF4-FFF2-40B4-BE49-F238E27FC236}">
                    <a16:creationId xmlns:a16="http://schemas.microsoft.com/office/drawing/2014/main" id="{8A61D527-7841-4966-B955-ADF3D18FE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 w 1011"/>
                  <a:gd name="T1" fmla="*/ 0 h 1223"/>
                  <a:gd name="T2" fmla="*/ 9 w 1011"/>
                  <a:gd name="T3" fmla="*/ 0 h 1223"/>
                  <a:gd name="T4" fmla="*/ 9 w 1011"/>
                  <a:gd name="T5" fmla="*/ 0 h 1223"/>
                  <a:gd name="T6" fmla="*/ 9 w 1011"/>
                  <a:gd name="T7" fmla="*/ 0 h 1223"/>
                  <a:gd name="T8" fmla="*/ 8 w 1011"/>
                  <a:gd name="T9" fmla="*/ 0 h 1223"/>
                  <a:gd name="T10" fmla="*/ 8 w 1011"/>
                  <a:gd name="T11" fmla="*/ 0 h 1223"/>
                  <a:gd name="T12" fmla="*/ 8 w 1011"/>
                  <a:gd name="T13" fmla="*/ 0 h 1223"/>
                  <a:gd name="T14" fmla="*/ 7 w 1011"/>
                  <a:gd name="T15" fmla="*/ 0 h 1223"/>
                  <a:gd name="T16" fmla="*/ 6 w 1011"/>
                  <a:gd name="T17" fmla="*/ 0 h 1223"/>
                  <a:gd name="T18" fmla="*/ 6 w 1011"/>
                  <a:gd name="T19" fmla="*/ 0 h 1223"/>
                  <a:gd name="T20" fmla="*/ 5 w 1011"/>
                  <a:gd name="T21" fmla="*/ 0 h 1223"/>
                  <a:gd name="T22" fmla="*/ 4 w 1011"/>
                  <a:gd name="T23" fmla="*/ 0 h 1223"/>
                  <a:gd name="T24" fmla="*/ 4 w 1011"/>
                  <a:gd name="T25" fmla="*/ 0 h 1223"/>
                  <a:gd name="T26" fmla="*/ 3 w 1011"/>
                  <a:gd name="T27" fmla="*/ 0 h 1223"/>
                  <a:gd name="T28" fmla="*/ 2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2 w 1011"/>
                  <a:gd name="T39" fmla="*/ 0 h 1223"/>
                  <a:gd name="T40" fmla="*/ 3 w 1011"/>
                  <a:gd name="T41" fmla="*/ 0 h 1223"/>
                  <a:gd name="T42" fmla="*/ 4 w 1011"/>
                  <a:gd name="T43" fmla="*/ 0 h 1223"/>
                  <a:gd name="T44" fmla="*/ 5 w 1011"/>
                  <a:gd name="T45" fmla="*/ 0 h 1223"/>
                  <a:gd name="T46" fmla="*/ 6 w 1011"/>
                  <a:gd name="T47" fmla="*/ 0 h 1223"/>
                  <a:gd name="T48" fmla="*/ 6 w 1011"/>
                  <a:gd name="T49" fmla="*/ 0 h 1223"/>
                  <a:gd name="T50" fmla="*/ 7 w 1011"/>
                  <a:gd name="T51" fmla="*/ 0 h 1223"/>
                  <a:gd name="T52" fmla="*/ 8 w 1011"/>
                  <a:gd name="T53" fmla="*/ 0 h 1223"/>
                  <a:gd name="T54" fmla="*/ 8 w 1011"/>
                  <a:gd name="T55" fmla="*/ 0 h 1223"/>
                  <a:gd name="T56" fmla="*/ 9 w 1011"/>
                  <a:gd name="T57" fmla="*/ 0 h 1223"/>
                  <a:gd name="T58" fmla="*/ 9 w 1011"/>
                  <a:gd name="T59" fmla="*/ 0 h 1223"/>
                  <a:gd name="T60" fmla="*/ 9 w 1011"/>
                  <a:gd name="T61" fmla="*/ 0 h 1223"/>
                  <a:gd name="T62" fmla="*/ 10 w 1011"/>
                  <a:gd name="T63" fmla="*/ 0 h 1223"/>
                  <a:gd name="T64" fmla="*/ 10 w 1011"/>
                  <a:gd name="T65" fmla="*/ 0 h 1223"/>
                  <a:gd name="T66" fmla="*/ 10 w 1011"/>
                  <a:gd name="T67" fmla="*/ 0 h 1223"/>
                  <a:gd name="T68" fmla="*/ 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60" name="Picture 44" descr="POINTSTA">
                <a:extLst>
                  <a:ext uri="{FF2B5EF4-FFF2-40B4-BE49-F238E27FC236}">
                    <a16:creationId xmlns:a16="http://schemas.microsoft.com/office/drawing/2014/main" id="{2395A6BD-D935-42A0-B78D-4300B2BFF91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1" name="Picture 45" descr="POINTSTA">
                <a:extLst>
                  <a:ext uri="{FF2B5EF4-FFF2-40B4-BE49-F238E27FC236}">
                    <a16:creationId xmlns:a16="http://schemas.microsoft.com/office/drawing/2014/main" id="{7BB4135B-A05E-4D45-96EE-B2AFF699E8F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2" name="Picture 46" descr="POINTSTA">
                <a:extLst>
                  <a:ext uri="{FF2B5EF4-FFF2-40B4-BE49-F238E27FC236}">
                    <a16:creationId xmlns:a16="http://schemas.microsoft.com/office/drawing/2014/main" id="{0AD37D37-5F87-4820-8A78-1845ED9D802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3" name="Picture 47" descr="POINTSTA">
                <a:extLst>
                  <a:ext uri="{FF2B5EF4-FFF2-40B4-BE49-F238E27FC236}">
                    <a16:creationId xmlns:a16="http://schemas.microsoft.com/office/drawing/2014/main" id="{C88AAAA1-6DD9-4831-B4AA-87C0A9DAC8D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64" name="Freeform 48">
                <a:extLst>
                  <a:ext uri="{FF2B5EF4-FFF2-40B4-BE49-F238E27FC236}">
                    <a16:creationId xmlns:a16="http://schemas.microsoft.com/office/drawing/2014/main" id="{86686FF3-46AA-46F5-97BC-A7712BD41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3 w 1337"/>
                  <a:gd name="T5" fmla="*/ 0 h 1572"/>
                  <a:gd name="T6" fmla="*/ 4 w 1337"/>
                  <a:gd name="T7" fmla="*/ 0 h 1572"/>
                  <a:gd name="T8" fmla="*/ 6 w 1337"/>
                  <a:gd name="T9" fmla="*/ 0 h 1572"/>
                  <a:gd name="T10" fmla="*/ 6 w 1337"/>
                  <a:gd name="T11" fmla="*/ 0 h 1572"/>
                  <a:gd name="T12" fmla="*/ 8 w 1337"/>
                  <a:gd name="T13" fmla="*/ 0 h 1572"/>
                  <a:gd name="T14" fmla="*/ 9 w 1337"/>
                  <a:gd name="T15" fmla="*/ 0 h 1572"/>
                  <a:gd name="T16" fmla="*/ 9 w 1337"/>
                  <a:gd name="T17" fmla="*/ 0 h 1572"/>
                  <a:gd name="T18" fmla="*/ 10 w 1337"/>
                  <a:gd name="T19" fmla="*/ 0 h 1572"/>
                  <a:gd name="T20" fmla="*/ 11 w 1337"/>
                  <a:gd name="T21" fmla="*/ 0 h 1572"/>
                  <a:gd name="T22" fmla="*/ 12 w 1337"/>
                  <a:gd name="T23" fmla="*/ 0 h 1572"/>
                  <a:gd name="T24" fmla="*/ 13 w 1337"/>
                  <a:gd name="T25" fmla="*/ 0 h 1572"/>
                  <a:gd name="T26" fmla="*/ 13 w 1337"/>
                  <a:gd name="T27" fmla="*/ 0 h 1572"/>
                  <a:gd name="T28" fmla="*/ 13 w 1337"/>
                  <a:gd name="T29" fmla="*/ 0 h 1572"/>
                  <a:gd name="T30" fmla="*/ 13 w 1337"/>
                  <a:gd name="T31" fmla="*/ 0 h 1572"/>
                  <a:gd name="T32" fmla="*/ 13 w 1337"/>
                  <a:gd name="T33" fmla="*/ 0 h 1572"/>
                  <a:gd name="T34" fmla="*/ 13 w 1337"/>
                  <a:gd name="T35" fmla="*/ 0 h 1572"/>
                  <a:gd name="T36" fmla="*/ 13 w 1337"/>
                  <a:gd name="T37" fmla="*/ 0 h 1572"/>
                  <a:gd name="T38" fmla="*/ 13 w 1337"/>
                  <a:gd name="T39" fmla="*/ 0 h 1572"/>
                  <a:gd name="T40" fmla="*/ 12 w 1337"/>
                  <a:gd name="T41" fmla="*/ 0 h 1572"/>
                  <a:gd name="T42" fmla="*/ 11 w 1337"/>
                  <a:gd name="T43" fmla="*/ 0 h 1572"/>
                  <a:gd name="T44" fmla="*/ 11 w 1337"/>
                  <a:gd name="T45" fmla="*/ 0 h 1572"/>
                  <a:gd name="T46" fmla="*/ 10 w 1337"/>
                  <a:gd name="T47" fmla="*/ 0 h 1572"/>
                  <a:gd name="T48" fmla="*/ 9 w 1337"/>
                  <a:gd name="T49" fmla="*/ 0 h 1572"/>
                  <a:gd name="T50" fmla="*/ 9 w 1337"/>
                  <a:gd name="T51" fmla="*/ 0 h 1572"/>
                  <a:gd name="T52" fmla="*/ 8 w 1337"/>
                  <a:gd name="T53" fmla="*/ 0 h 1572"/>
                  <a:gd name="T54" fmla="*/ 7 w 1337"/>
                  <a:gd name="T55" fmla="*/ 0 h 1572"/>
                  <a:gd name="T56" fmla="*/ 6 w 1337"/>
                  <a:gd name="T57" fmla="*/ 0 h 1572"/>
                  <a:gd name="T58" fmla="*/ 5 w 1337"/>
                  <a:gd name="T59" fmla="*/ 0 h 1572"/>
                  <a:gd name="T60" fmla="*/ 4 w 1337"/>
                  <a:gd name="T61" fmla="*/ 0 h 1572"/>
                  <a:gd name="T62" fmla="*/ 3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65" name="Freeform 49">
                <a:extLst>
                  <a:ext uri="{FF2B5EF4-FFF2-40B4-BE49-F238E27FC236}">
                    <a16:creationId xmlns:a16="http://schemas.microsoft.com/office/drawing/2014/main" id="{C78D7B92-882C-4947-9B57-F5AD2A244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1 w 1176"/>
                  <a:gd name="T1" fmla="*/ 0 h 1382"/>
                  <a:gd name="T2" fmla="*/ 11 w 1176"/>
                  <a:gd name="T3" fmla="*/ 0 h 1382"/>
                  <a:gd name="T4" fmla="*/ 11 w 1176"/>
                  <a:gd name="T5" fmla="*/ 0 h 1382"/>
                  <a:gd name="T6" fmla="*/ 10 w 1176"/>
                  <a:gd name="T7" fmla="*/ 0 h 1382"/>
                  <a:gd name="T8" fmla="*/ 10 w 1176"/>
                  <a:gd name="T9" fmla="*/ 0 h 1382"/>
                  <a:gd name="T10" fmla="*/ 9 w 1176"/>
                  <a:gd name="T11" fmla="*/ 0 h 1382"/>
                  <a:gd name="T12" fmla="*/ 9 w 1176"/>
                  <a:gd name="T13" fmla="*/ 0 h 1382"/>
                  <a:gd name="T14" fmla="*/ 8 w 1176"/>
                  <a:gd name="T15" fmla="*/ 0 h 1382"/>
                  <a:gd name="T16" fmla="*/ 8 w 1176"/>
                  <a:gd name="T17" fmla="*/ 0 h 1382"/>
                  <a:gd name="T18" fmla="*/ 7 w 1176"/>
                  <a:gd name="T19" fmla="*/ 0 h 1382"/>
                  <a:gd name="T20" fmla="*/ 6 w 1176"/>
                  <a:gd name="T21" fmla="*/ 0 h 1382"/>
                  <a:gd name="T22" fmla="*/ 6 w 1176"/>
                  <a:gd name="T23" fmla="*/ 0 h 1382"/>
                  <a:gd name="T24" fmla="*/ 4 w 1176"/>
                  <a:gd name="T25" fmla="*/ 0 h 1382"/>
                  <a:gd name="T26" fmla="*/ 3 w 1176"/>
                  <a:gd name="T27" fmla="*/ 0 h 1382"/>
                  <a:gd name="T28" fmla="*/ 2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3 w 1176"/>
                  <a:gd name="T39" fmla="*/ 0 h 1382"/>
                  <a:gd name="T40" fmla="*/ 4 w 1176"/>
                  <a:gd name="T41" fmla="*/ 0 h 1382"/>
                  <a:gd name="T42" fmla="*/ 4 w 1176"/>
                  <a:gd name="T43" fmla="*/ 0 h 1382"/>
                  <a:gd name="T44" fmla="*/ 6 w 1176"/>
                  <a:gd name="T45" fmla="*/ 0 h 1382"/>
                  <a:gd name="T46" fmla="*/ 6 w 1176"/>
                  <a:gd name="T47" fmla="*/ 0 h 1382"/>
                  <a:gd name="T48" fmla="*/ 8 w 1176"/>
                  <a:gd name="T49" fmla="*/ 0 h 1382"/>
                  <a:gd name="T50" fmla="*/ 8 w 1176"/>
                  <a:gd name="T51" fmla="*/ 0 h 1382"/>
                  <a:gd name="T52" fmla="*/ 9 w 1176"/>
                  <a:gd name="T53" fmla="*/ 0 h 1382"/>
                  <a:gd name="T54" fmla="*/ 10 w 1176"/>
                  <a:gd name="T55" fmla="*/ 0 h 1382"/>
                  <a:gd name="T56" fmla="*/ 10 w 1176"/>
                  <a:gd name="T57" fmla="*/ 0 h 1382"/>
                  <a:gd name="T58" fmla="*/ 11 w 1176"/>
                  <a:gd name="T59" fmla="*/ 0 h 1382"/>
                  <a:gd name="T60" fmla="*/ 11 w 1176"/>
                  <a:gd name="T61" fmla="*/ 0 h 1382"/>
                  <a:gd name="T62" fmla="*/ 11 w 1176"/>
                  <a:gd name="T63" fmla="*/ 0 h 1382"/>
                  <a:gd name="T64" fmla="*/ 12 w 1176"/>
                  <a:gd name="T65" fmla="*/ 0 h 1382"/>
                  <a:gd name="T66" fmla="*/ 12 w 1176"/>
                  <a:gd name="T67" fmla="*/ 0 h 1382"/>
                  <a:gd name="T68" fmla="*/ 1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66" name="Freeform 50">
                <a:extLst>
                  <a:ext uri="{FF2B5EF4-FFF2-40B4-BE49-F238E27FC236}">
                    <a16:creationId xmlns:a16="http://schemas.microsoft.com/office/drawing/2014/main" id="{C575C250-7B2F-4688-98CF-AF9C0F16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 w 1014"/>
                  <a:gd name="T1" fmla="*/ 0 h 1193"/>
                  <a:gd name="T2" fmla="*/ 9 w 1014"/>
                  <a:gd name="T3" fmla="*/ 0 h 1193"/>
                  <a:gd name="T4" fmla="*/ 9 w 1014"/>
                  <a:gd name="T5" fmla="*/ 0 h 1193"/>
                  <a:gd name="T6" fmla="*/ 9 w 1014"/>
                  <a:gd name="T7" fmla="*/ 0 h 1193"/>
                  <a:gd name="T8" fmla="*/ 8 w 1014"/>
                  <a:gd name="T9" fmla="*/ 0 h 1193"/>
                  <a:gd name="T10" fmla="*/ 8 w 1014"/>
                  <a:gd name="T11" fmla="*/ 0 h 1193"/>
                  <a:gd name="T12" fmla="*/ 8 w 1014"/>
                  <a:gd name="T13" fmla="*/ 0 h 1193"/>
                  <a:gd name="T14" fmla="*/ 7 w 1014"/>
                  <a:gd name="T15" fmla="*/ 0 h 1193"/>
                  <a:gd name="T16" fmla="*/ 6 w 1014"/>
                  <a:gd name="T17" fmla="*/ 0 h 1193"/>
                  <a:gd name="T18" fmla="*/ 6 w 1014"/>
                  <a:gd name="T19" fmla="*/ 0 h 1193"/>
                  <a:gd name="T20" fmla="*/ 6 w 1014"/>
                  <a:gd name="T21" fmla="*/ 0 h 1193"/>
                  <a:gd name="T22" fmla="*/ 4 w 1014"/>
                  <a:gd name="T23" fmla="*/ 0 h 1193"/>
                  <a:gd name="T24" fmla="*/ 4 w 1014"/>
                  <a:gd name="T25" fmla="*/ 0 h 1193"/>
                  <a:gd name="T26" fmla="*/ 3 w 1014"/>
                  <a:gd name="T27" fmla="*/ 0 h 1193"/>
                  <a:gd name="T28" fmla="*/ 2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2 w 1014"/>
                  <a:gd name="T39" fmla="*/ 0 h 1193"/>
                  <a:gd name="T40" fmla="*/ 3 w 1014"/>
                  <a:gd name="T41" fmla="*/ 0 h 1193"/>
                  <a:gd name="T42" fmla="*/ 4 w 1014"/>
                  <a:gd name="T43" fmla="*/ 0 h 1193"/>
                  <a:gd name="T44" fmla="*/ 5 w 1014"/>
                  <a:gd name="T45" fmla="*/ 0 h 1193"/>
                  <a:gd name="T46" fmla="*/ 6 w 1014"/>
                  <a:gd name="T47" fmla="*/ 0 h 1193"/>
                  <a:gd name="T48" fmla="*/ 6 w 1014"/>
                  <a:gd name="T49" fmla="*/ 0 h 1193"/>
                  <a:gd name="T50" fmla="*/ 7 w 1014"/>
                  <a:gd name="T51" fmla="*/ 0 h 1193"/>
                  <a:gd name="T52" fmla="*/ 8 w 1014"/>
                  <a:gd name="T53" fmla="*/ 0 h 1193"/>
                  <a:gd name="T54" fmla="*/ 8 w 1014"/>
                  <a:gd name="T55" fmla="*/ 0 h 1193"/>
                  <a:gd name="T56" fmla="*/ 9 w 1014"/>
                  <a:gd name="T57" fmla="*/ 0 h 1193"/>
                  <a:gd name="T58" fmla="*/ 9 w 1014"/>
                  <a:gd name="T59" fmla="*/ 0 h 1193"/>
                  <a:gd name="T60" fmla="*/ 9 w 1014"/>
                  <a:gd name="T61" fmla="*/ 0 h 1193"/>
                  <a:gd name="T62" fmla="*/ 10 w 1014"/>
                  <a:gd name="T63" fmla="*/ 0 h 1193"/>
                  <a:gd name="T64" fmla="*/ 10 w 1014"/>
                  <a:gd name="T65" fmla="*/ 0 h 1193"/>
                  <a:gd name="T66" fmla="*/ 10 w 1014"/>
                  <a:gd name="T67" fmla="*/ 0 h 1193"/>
                  <a:gd name="T68" fmla="*/ 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67" name="Picture 51" descr="POINTSTA">
                <a:extLst>
                  <a:ext uri="{FF2B5EF4-FFF2-40B4-BE49-F238E27FC236}">
                    <a16:creationId xmlns:a16="http://schemas.microsoft.com/office/drawing/2014/main" id="{63BD6341-D62C-48BB-91F2-A3EEF595802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8" name="Picture 52" descr="POINTSTA">
                <a:extLst>
                  <a:ext uri="{FF2B5EF4-FFF2-40B4-BE49-F238E27FC236}">
                    <a16:creationId xmlns:a16="http://schemas.microsoft.com/office/drawing/2014/main" id="{C9E19DF0-1F63-4849-847E-04A6DC72722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44" name="Group 53">
              <a:extLst>
                <a:ext uri="{FF2B5EF4-FFF2-40B4-BE49-F238E27FC236}">
                  <a16:creationId xmlns:a16="http://schemas.microsoft.com/office/drawing/2014/main" id="{D188C4DD-FAAB-4CA0-A689-82357C61A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45" name="Picture 54" descr="POINTSTA">
                <a:extLst>
                  <a:ext uri="{FF2B5EF4-FFF2-40B4-BE49-F238E27FC236}">
                    <a16:creationId xmlns:a16="http://schemas.microsoft.com/office/drawing/2014/main" id="{49024E6A-AF05-4500-B47E-FAE7A0ABD20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6" name="Picture 55" descr="POINTSTA">
                <a:extLst>
                  <a:ext uri="{FF2B5EF4-FFF2-40B4-BE49-F238E27FC236}">
                    <a16:creationId xmlns:a16="http://schemas.microsoft.com/office/drawing/2014/main" id="{BE964BA7-57C2-45AC-B86A-995B8DC6162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7" name="Picture 56" descr="POINTSTA">
                <a:extLst>
                  <a:ext uri="{FF2B5EF4-FFF2-40B4-BE49-F238E27FC236}">
                    <a16:creationId xmlns:a16="http://schemas.microsoft.com/office/drawing/2014/main" id="{EF071004-785D-4490-B904-88362FF03D5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8" name="Picture 57" descr="POINTSTA">
                <a:extLst>
                  <a:ext uri="{FF2B5EF4-FFF2-40B4-BE49-F238E27FC236}">
                    <a16:creationId xmlns:a16="http://schemas.microsoft.com/office/drawing/2014/main" id="{1DB9827F-37C8-43B4-9F9F-D4284CCA9D0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9" name="Picture 58" descr="POINTSTA">
                <a:extLst>
                  <a:ext uri="{FF2B5EF4-FFF2-40B4-BE49-F238E27FC236}">
                    <a16:creationId xmlns:a16="http://schemas.microsoft.com/office/drawing/2014/main" id="{66A2556F-5247-4228-9B03-F5A013E50F1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0" name="Picture 59" descr="POINTSTA">
                <a:extLst>
                  <a:ext uri="{FF2B5EF4-FFF2-40B4-BE49-F238E27FC236}">
                    <a16:creationId xmlns:a16="http://schemas.microsoft.com/office/drawing/2014/main" id="{790EF1EF-018F-46BF-841F-0377FBC4C21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0" name="Group 60">
            <a:extLst>
              <a:ext uri="{FF2B5EF4-FFF2-40B4-BE49-F238E27FC236}">
                <a16:creationId xmlns:a16="http://schemas.microsoft.com/office/drawing/2014/main" id="{DE77803F-B52C-48CB-B9C2-7DB3D4CEC7EF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5767388"/>
            <a:ext cx="4000500" cy="5029200"/>
            <a:chOff x="17" y="2256"/>
            <a:chExt cx="1829" cy="2064"/>
          </a:xfrm>
        </p:grpSpPr>
        <p:grpSp>
          <p:nvGrpSpPr>
            <p:cNvPr id="3117" name="Group 61">
              <a:extLst>
                <a:ext uri="{FF2B5EF4-FFF2-40B4-BE49-F238E27FC236}">
                  <a16:creationId xmlns:a16="http://schemas.microsoft.com/office/drawing/2014/main" id="{C0900703-A3E1-4757-ADFB-155686DE7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125" name="Freeform 62">
                <a:extLst>
                  <a:ext uri="{FF2B5EF4-FFF2-40B4-BE49-F238E27FC236}">
                    <a16:creationId xmlns:a16="http://schemas.microsoft.com/office/drawing/2014/main" id="{3F3C233B-1F37-4209-8792-81238524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26" name="Freeform 63">
                <a:extLst>
                  <a:ext uri="{FF2B5EF4-FFF2-40B4-BE49-F238E27FC236}">
                    <a16:creationId xmlns:a16="http://schemas.microsoft.com/office/drawing/2014/main" id="{2F9709F4-4EB1-4963-A8FA-71BF6C096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27" name="Freeform 64">
                <a:extLst>
                  <a:ext uri="{FF2B5EF4-FFF2-40B4-BE49-F238E27FC236}">
                    <a16:creationId xmlns:a16="http://schemas.microsoft.com/office/drawing/2014/main" id="{2FAA3A26-D1D3-453B-9074-78512AE76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28" name="Freeform 65">
                <a:extLst>
                  <a:ext uri="{FF2B5EF4-FFF2-40B4-BE49-F238E27FC236}">
                    <a16:creationId xmlns:a16="http://schemas.microsoft.com/office/drawing/2014/main" id="{BCD8AA00-B6BE-486F-9DB9-9574D0DE3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29" name="Freeform 66">
                <a:extLst>
                  <a:ext uri="{FF2B5EF4-FFF2-40B4-BE49-F238E27FC236}">
                    <a16:creationId xmlns:a16="http://schemas.microsoft.com/office/drawing/2014/main" id="{7D84DDE5-AA3E-4CD3-975D-A5B0C9DBE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30" name="Freeform 67">
                <a:extLst>
                  <a:ext uri="{FF2B5EF4-FFF2-40B4-BE49-F238E27FC236}">
                    <a16:creationId xmlns:a16="http://schemas.microsoft.com/office/drawing/2014/main" id="{870FAFD2-0647-428E-91FA-C5694877B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 w 1272"/>
                  <a:gd name="T1" fmla="*/ 0 h 1495"/>
                  <a:gd name="T2" fmla="*/ 9 w 1272"/>
                  <a:gd name="T3" fmla="*/ 0 h 1495"/>
                  <a:gd name="T4" fmla="*/ 9 w 1272"/>
                  <a:gd name="T5" fmla="*/ 0 h 1495"/>
                  <a:gd name="T6" fmla="*/ 9 w 1272"/>
                  <a:gd name="T7" fmla="*/ 0 h 1495"/>
                  <a:gd name="T8" fmla="*/ 8 w 1272"/>
                  <a:gd name="T9" fmla="*/ 0 h 1495"/>
                  <a:gd name="T10" fmla="*/ 8 w 1272"/>
                  <a:gd name="T11" fmla="*/ 0 h 1495"/>
                  <a:gd name="T12" fmla="*/ 8 w 1272"/>
                  <a:gd name="T13" fmla="*/ 0 h 1495"/>
                  <a:gd name="T14" fmla="*/ 7 w 1272"/>
                  <a:gd name="T15" fmla="*/ 0 h 1495"/>
                  <a:gd name="T16" fmla="*/ 7 w 1272"/>
                  <a:gd name="T17" fmla="*/ 0 h 1495"/>
                  <a:gd name="T18" fmla="*/ 6 w 1272"/>
                  <a:gd name="T19" fmla="*/ 0 h 1495"/>
                  <a:gd name="T20" fmla="*/ 5 w 1272"/>
                  <a:gd name="T21" fmla="*/ 0 h 1495"/>
                  <a:gd name="T22" fmla="*/ 4 w 1272"/>
                  <a:gd name="T23" fmla="*/ 0 h 1495"/>
                  <a:gd name="T24" fmla="*/ 3 w 1272"/>
                  <a:gd name="T25" fmla="*/ 0 h 1495"/>
                  <a:gd name="T26" fmla="*/ 3 w 1272"/>
                  <a:gd name="T27" fmla="*/ 0 h 1495"/>
                  <a:gd name="T28" fmla="*/ 2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2 w 1272"/>
                  <a:gd name="T39" fmla="*/ 0 h 1495"/>
                  <a:gd name="T40" fmla="*/ 3 w 1272"/>
                  <a:gd name="T41" fmla="*/ 0 h 1495"/>
                  <a:gd name="T42" fmla="*/ 5 w 1272"/>
                  <a:gd name="T43" fmla="*/ 0 h 1495"/>
                  <a:gd name="T44" fmla="*/ 6 w 1272"/>
                  <a:gd name="T45" fmla="*/ 0 h 1495"/>
                  <a:gd name="T46" fmla="*/ 7 w 1272"/>
                  <a:gd name="T47" fmla="*/ 0 h 1495"/>
                  <a:gd name="T48" fmla="*/ 7 w 1272"/>
                  <a:gd name="T49" fmla="*/ 0 h 1495"/>
                  <a:gd name="T50" fmla="*/ 8 w 1272"/>
                  <a:gd name="T51" fmla="*/ 0 h 1495"/>
                  <a:gd name="T52" fmla="*/ 9 w 1272"/>
                  <a:gd name="T53" fmla="*/ 0 h 1495"/>
                  <a:gd name="T54" fmla="*/ 10 w 1272"/>
                  <a:gd name="T55" fmla="*/ 0 h 1495"/>
                  <a:gd name="T56" fmla="*/ 10 w 1272"/>
                  <a:gd name="T57" fmla="*/ 0 h 1495"/>
                  <a:gd name="T58" fmla="*/ 11 w 1272"/>
                  <a:gd name="T59" fmla="*/ 0 h 1495"/>
                  <a:gd name="T60" fmla="*/ 12 w 1272"/>
                  <a:gd name="T61" fmla="*/ 0 h 1495"/>
                  <a:gd name="T62" fmla="*/ 12 w 1272"/>
                  <a:gd name="T63" fmla="*/ 0 h 1495"/>
                  <a:gd name="T64" fmla="*/ 12 w 1272"/>
                  <a:gd name="T65" fmla="*/ 0 h 1495"/>
                  <a:gd name="T66" fmla="*/ 12 w 1272"/>
                  <a:gd name="T67" fmla="*/ 0 h 1495"/>
                  <a:gd name="T68" fmla="*/ 9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31" name="Freeform 68">
                <a:extLst>
                  <a:ext uri="{FF2B5EF4-FFF2-40B4-BE49-F238E27FC236}">
                    <a16:creationId xmlns:a16="http://schemas.microsoft.com/office/drawing/2014/main" id="{FF709B5C-44AB-4318-AB05-13FCA753D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3 w 1338"/>
                  <a:gd name="T5" fmla="*/ 0 h 1572"/>
                  <a:gd name="T6" fmla="*/ 4 w 1338"/>
                  <a:gd name="T7" fmla="*/ 0 h 1572"/>
                  <a:gd name="T8" fmla="*/ 6 w 1338"/>
                  <a:gd name="T9" fmla="*/ 0 h 1572"/>
                  <a:gd name="T10" fmla="*/ 6 w 1338"/>
                  <a:gd name="T11" fmla="*/ 0 h 1572"/>
                  <a:gd name="T12" fmla="*/ 8 w 1338"/>
                  <a:gd name="T13" fmla="*/ 0 h 1572"/>
                  <a:gd name="T14" fmla="*/ 8 w 1338"/>
                  <a:gd name="T15" fmla="*/ 0 h 1572"/>
                  <a:gd name="T16" fmla="*/ 9 w 1338"/>
                  <a:gd name="T17" fmla="*/ 0 h 1572"/>
                  <a:gd name="T18" fmla="*/ 10 w 1338"/>
                  <a:gd name="T19" fmla="*/ 0 h 1572"/>
                  <a:gd name="T20" fmla="*/ 11 w 1338"/>
                  <a:gd name="T21" fmla="*/ 0 h 1572"/>
                  <a:gd name="T22" fmla="*/ 12 w 1338"/>
                  <a:gd name="T23" fmla="*/ 0 h 1572"/>
                  <a:gd name="T24" fmla="*/ 13 w 1338"/>
                  <a:gd name="T25" fmla="*/ 0 h 1572"/>
                  <a:gd name="T26" fmla="*/ 13 w 1338"/>
                  <a:gd name="T27" fmla="*/ 0 h 1572"/>
                  <a:gd name="T28" fmla="*/ 13 w 1338"/>
                  <a:gd name="T29" fmla="*/ 0 h 1572"/>
                  <a:gd name="T30" fmla="*/ 13 w 1338"/>
                  <a:gd name="T31" fmla="*/ 0 h 1572"/>
                  <a:gd name="T32" fmla="*/ 13 w 1338"/>
                  <a:gd name="T33" fmla="*/ 0 h 1572"/>
                  <a:gd name="T34" fmla="*/ 13 w 1338"/>
                  <a:gd name="T35" fmla="*/ 0 h 1572"/>
                  <a:gd name="T36" fmla="*/ 13 w 1338"/>
                  <a:gd name="T37" fmla="*/ 0 h 1572"/>
                  <a:gd name="T38" fmla="*/ 13 w 1338"/>
                  <a:gd name="T39" fmla="*/ 0 h 1572"/>
                  <a:gd name="T40" fmla="*/ 12 w 1338"/>
                  <a:gd name="T41" fmla="*/ 0 h 1572"/>
                  <a:gd name="T42" fmla="*/ 11 w 1338"/>
                  <a:gd name="T43" fmla="*/ 0 h 1572"/>
                  <a:gd name="T44" fmla="*/ 11 w 1338"/>
                  <a:gd name="T45" fmla="*/ 0 h 1572"/>
                  <a:gd name="T46" fmla="*/ 10 w 1338"/>
                  <a:gd name="T47" fmla="*/ 0 h 1572"/>
                  <a:gd name="T48" fmla="*/ 9 w 1338"/>
                  <a:gd name="T49" fmla="*/ 0 h 1572"/>
                  <a:gd name="T50" fmla="*/ 9 w 1338"/>
                  <a:gd name="T51" fmla="*/ 0 h 1572"/>
                  <a:gd name="T52" fmla="*/ 8 w 1338"/>
                  <a:gd name="T53" fmla="*/ 0 h 1572"/>
                  <a:gd name="T54" fmla="*/ 7 w 1338"/>
                  <a:gd name="T55" fmla="*/ 0 h 1572"/>
                  <a:gd name="T56" fmla="*/ 6 w 1338"/>
                  <a:gd name="T57" fmla="*/ 0 h 1572"/>
                  <a:gd name="T58" fmla="*/ 5 w 1338"/>
                  <a:gd name="T59" fmla="*/ 0 h 1572"/>
                  <a:gd name="T60" fmla="*/ 4 w 1338"/>
                  <a:gd name="T61" fmla="*/ 0 h 1572"/>
                  <a:gd name="T62" fmla="*/ 3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32" name="Freeform 69">
                <a:extLst>
                  <a:ext uri="{FF2B5EF4-FFF2-40B4-BE49-F238E27FC236}">
                    <a16:creationId xmlns:a16="http://schemas.microsoft.com/office/drawing/2014/main" id="{AA18A13B-C3B8-4D47-8B71-453F0EA79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 w 1176"/>
                  <a:gd name="T1" fmla="*/ 0 h 1383"/>
                  <a:gd name="T2" fmla="*/ 10 w 1176"/>
                  <a:gd name="T3" fmla="*/ 0 h 1383"/>
                  <a:gd name="T4" fmla="*/ 10 w 1176"/>
                  <a:gd name="T5" fmla="*/ 0 h 1383"/>
                  <a:gd name="T6" fmla="*/ 10 w 1176"/>
                  <a:gd name="T7" fmla="*/ 0 h 1383"/>
                  <a:gd name="T8" fmla="*/ 10 w 1176"/>
                  <a:gd name="T9" fmla="*/ 0 h 1383"/>
                  <a:gd name="T10" fmla="*/ 9 w 1176"/>
                  <a:gd name="T11" fmla="*/ 0 h 1383"/>
                  <a:gd name="T12" fmla="*/ 8 w 1176"/>
                  <a:gd name="T13" fmla="*/ 0 h 1383"/>
                  <a:gd name="T14" fmla="*/ 8 w 1176"/>
                  <a:gd name="T15" fmla="*/ 0 h 1383"/>
                  <a:gd name="T16" fmla="*/ 7 w 1176"/>
                  <a:gd name="T17" fmla="*/ 0 h 1383"/>
                  <a:gd name="T18" fmla="*/ 7 w 1176"/>
                  <a:gd name="T19" fmla="*/ 0 h 1383"/>
                  <a:gd name="T20" fmla="*/ 6 w 1176"/>
                  <a:gd name="T21" fmla="*/ 0 h 1383"/>
                  <a:gd name="T22" fmla="*/ 5 w 1176"/>
                  <a:gd name="T23" fmla="*/ 0 h 1383"/>
                  <a:gd name="T24" fmla="*/ 4 w 1176"/>
                  <a:gd name="T25" fmla="*/ 0 h 1383"/>
                  <a:gd name="T26" fmla="*/ 3 w 1176"/>
                  <a:gd name="T27" fmla="*/ 0 h 1383"/>
                  <a:gd name="T28" fmla="*/ 2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2 w 1176"/>
                  <a:gd name="T39" fmla="*/ 0 h 1383"/>
                  <a:gd name="T40" fmla="*/ 3 w 1176"/>
                  <a:gd name="T41" fmla="*/ 0 h 1383"/>
                  <a:gd name="T42" fmla="*/ 4 w 1176"/>
                  <a:gd name="T43" fmla="*/ 0 h 1383"/>
                  <a:gd name="T44" fmla="*/ 5 w 1176"/>
                  <a:gd name="T45" fmla="*/ 0 h 1383"/>
                  <a:gd name="T46" fmla="*/ 6 w 1176"/>
                  <a:gd name="T47" fmla="*/ 0 h 1383"/>
                  <a:gd name="T48" fmla="*/ 7 w 1176"/>
                  <a:gd name="T49" fmla="*/ 0 h 1383"/>
                  <a:gd name="T50" fmla="*/ 8 w 1176"/>
                  <a:gd name="T51" fmla="*/ 0 h 1383"/>
                  <a:gd name="T52" fmla="*/ 8 w 1176"/>
                  <a:gd name="T53" fmla="*/ 0 h 1383"/>
                  <a:gd name="T54" fmla="*/ 9 w 1176"/>
                  <a:gd name="T55" fmla="*/ 0 h 1383"/>
                  <a:gd name="T56" fmla="*/ 10 w 1176"/>
                  <a:gd name="T57" fmla="*/ 0 h 1383"/>
                  <a:gd name="T58" fmla="*/ 10 w 1176"/>
                  <a:gd name="T59" fmla="*/ 0 h 1383"/>
                  <a:gd name="T60" fmla="*/ 10 w 1176"/>
                  <a:gd name="T61" fmla="*/ 0 h 1383"/>
                  <a:gd name="T62" fmla="*/ 10 w 1176"/>
                  <a:gd name="T63" fmla="*/ 0 h 1383"/>
                  <a:gd name="T64" fmla="*/ 12 w 1176"/>
                  <a:gd name="T65" fmla="*/ 0 h 1383"/>
                  <a:gd name="T66" fmla="*/ 12 w 1176"/>
                  <a:gd name="T67" fmla="*/ 0 h 1383"/>
                  <a:gd name="T68" fmla="*/ 10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33" name="Freeform 70">
                <a:extLst>
                  <a:ext uri="{FF2B5EF4-FFF2-40B4-BE49-F238E27FC236}">
                    <a16:creationId xmlns:a16="http://schemas.microsoft.com/office/drawing/2014/main" id="{3F076EAB-5BDD-4E77-BC19-B3594E2EE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 w 1011"/>
                  <a:gd name="T1" fmla="*/ 0 h 1223"/>
                  <a:gd name="T2" fmla="*/ 9 w 1011"/>
                  <a:gd name="T3" fmla="*/ 0 h 1223"/>
                  <a:gd name="T4" fmla="*/ 9 w 1011"/>
                  <a:gd name="T5" fmla="*/ 0 h 1223"/>
                  <a:gd name="T6" fmla="*/ 9 w 1011"/>
                  <a:gd name="T7" fmla="*/ 0 h 1223"/>
                  <a:gd name="T8" fmla="*/ 8 w 1011"/>
                  <a:gd name="T9" fmla="*/ 0 h 1223"/>
                  <a:gd name="T10" fmla="*/ 8 w 1011"/>
                  <a:gd name="T11" fmla="*/ 0 h 1223"/>
                  <a:gd name="T12" fmla="*/ 8 w 1011"/>
                  <a:gd name="T13" fmla="*/ 0 h 1223"/>
                  <a:gd name="T14" fmla="*/ 7 w 1011"/>
                  <a:gd name="T15" fmla="*/ 0 h 1223"/>
                  <a:gd name="T16" fmla="*/ 6 w 1011"/>
                  <a:gd name="T17" fmla="*/ 0 h 1223"/>
                  <a:gd name="T18" fmla="*/ 6 w 1011"/>
                  <a:gd name="T19" fmla="*/ 0 h 1223"/>
                  <a:gd name="T20" fmla="*/ 5 w 1011"/>
                  <a:gd name="T21" fmla="*/ 0 h 1223"/>
                  <a:gd name="T22" fmla="*/ 4 w 1011"/>
                  <a:gd name="T23" fmla="*/ 0 h 1223"/>
                  <a:gd name="T24" fmla="*/ 4 w 1011"/>
                  <a:gd name="T25" fmla="*/ 0 h 1223"/>
                  <a:gd name="T26" fmla="*/ 3 w 1011"/>
                  <a:gd name="T27" fmla="*/ 0 h 1223"/>
                  <a:gd name="T28" fmla="*/ 2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2 w 1011"/>
                  <a:gd name="T39" fmla="*/ 0 h 1223"/>
                  <a:gd name="T40" fmla="*/ 3 w 1011"/>
                  <a:gd name="T41" fmla="*/ 0 h 1223"/>
                  <a:gd name="T42" fmla="*/ 4 w 1011"/>
                  <a:gd name="T43" fmla="*/ 0 h 1223"/>
                  <a:gd name="T44" fmla="*/ 5 w 1011"/>
                  <a:gd name="T45" fmla="*/ 0 h 1223"/>
                  <a:gd name="T46" fmla="*/ 6 w 1011"/>
                  <a:gd name="T47" fmla="*/ 0 h 1223"/>
                  <a:gd name="T48" fmla="*/ 6 w 1011"/>
                  <a:gd name="T49" fmla="*/ 0 h 1223"/>
                  <a:gd name="T50" fmla="*/ 7 w 1011"/>
                  <a:gd name="T51" fmla="*/ 0 h 1223"/>
                  <a:gd name="T52" fmla="*/ 8 w 1011"/>
                  <a:gd name="T53" fmla="*/ 0 h 1223"/>
                  <a:gd name="T54" fmla="*/ 8 w 1011"/>
                  <a:gd name="T55" fmla="*/ 0 h 1223"/>
                  <a:gd name="T56" fmla="*/ 9 w 1011"/>
                  <a:gd name="T57" fmla="*/ 0 h 1223"/>
                  <a:gd name="T58" fmla="*/ 9 w 1011"/>
                  <a:gd name="T59" fmla="*/ 0 h 1223"/>
                  <a:gd name="T60" fmla="*/ 9 w 1011"/>
                  <a:gd name="T61" fmla="*/ 0 h 1223"/>
                  <a:gd name="T62" fmla="*/ 10 w 1011"/>
                  <a:gd name="T63" fmla="*/ 0 h 1223"/>
                  <a:gd name="T64" fmla="*/ 10 w 1011"/>
                  <a:gd name="T65" fmla="*/ 0 h 1223"/>
                  <a:gd name="T66" fmla="*/ 10 w 1011"/>
                  <a:gd name="T67" fmla="*/ 0 h 1223"/>
                  <a:gd name="T68" fmla="*/ 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34" name="Picture 71" descr="POINTSTA">
                <a:extLst>
                  <a:ext uri="{FF2B5EF4-FFF2-40B4-BE49-F238E27FC236}">
                    <a16:creationId xmlns:a16="http://schemas.microsoft.com/office/drawing/2014/main" id="{868327CB-3C60-4967-A7F3-FABA6BB397B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5" name="Picture 72" descr="POINTSTA">
                <a:extLst>
                  <a:ext uri="{FF2B5EF4-FFF2-40B4-BE49-F238E27FC236}">
                    <a16:creationId xmlns:a16="http://schemas.microsoft.com/office/drawing/2014/main" id="{ED85D65B-BD11-439B-BF29-DF5F2CD210C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6" name="Picture 73" descr="POINTSTA">
                <a:extLst>
                  <a:ext uri="{FF2B5EF4-FFF2-40B4-BE49-F238E27FC236}">
                    <a16:creationId xmlns:a16="http://schemas.microsoft.com/office/drawing/2014/main" id="{750A3EE0-8C94-43B6-B388-D25CE98CE7A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37" name="Picture 74" descr="POINTSTA">
                <a:extLst>
                  <a:ext uri="{FF2B5EF4-FFF2-40B4-BE49-F238E27FC236}">
                    <a16:creationId xmlns:a16="http://schemas.microsoft.com/office/drawing/2014/main" id="{00B78BED-F4E4-4631-96E5-CF535400FBE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38" name="Freeform 75">
                <a:extLst>
                  <a:ext uri="{FF2B5EF4-FFF2-40B4-BE49-F238E27FC236}">
                    <a16:creationId xmlns:a16="http://schemas.microsoft.com/office/drawing/2014/main" id="{9B589A73-3376-4A34-94A8-3F5D1E224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3 w 1337"/>
                  <a:gd name="T5" fmla="*/ 0 h 1572"/>
                  <a:gd name="T6" fmla="*/ 4 w 1337"/>
                  <a:gd name="T7" fmla="*/ 0 h 1572"/>
                  <a:gd name="T8" fmla="*/ 6 w 1337"/>
                  <a:gd name="T9" fmla="*/ 0 h 1572"/>
                  <a:gd name="T10" fmla="*/ 6 w 1337"/>
                  <a:gd name="T11" fmla="*/ 0 h 1572"/>
                  <a:gd name="T12" fmla="*/ 8 w 1337"/>
                  <a:gd name="T13" fmla="*/ 0 h 1572"/>
                  <a:gd name="T14" fmla="*/ 9 w 1337"/>
                  <a:gd name="T15" fmla="*/ 0 h 1572"/>
                  <a:gd name="T16" fmla="*/ 9 w 1337"/>
                  <a:gd name="T17" fmla="*/ 0 h 1572"/>
                  <a:gd name="T18" fmla="*/ 10 w 1337"/>
                  <a:gd name="T19" fmla="*/ 0 h 1572"/>
                  <a:gd name="T20" fmla="*/ 11 w 1337"/>
                  <a:gd name="T21" fmla="*/ 0 h 1572"/>
                  <a:gd name="T22" fmla="*/ 12 w 1337"/>
                  <a:gd name="T23" fmla="*/ 0 h 1572"/>
                  <a:gd name="T24" fmla="*/ 13 w 1337"/>
                  <a:gd name="T25" fmla="*/ 0 h 1572"/>
                  <a:gd name="T26" fmla="*/ 13 w 1337"/>
                  <a:gd name="T27" fmla="*/ 0 h 1572"/>
                  <a:gd name="T28" fmla="*/ 13 w 1337"/>
                  <a:gd name="T29" fmla="*/ 0 h 1572"/>
                  <a:gd name="T30" fmla="*/ 13 w 1337"/>
                  <a:gd name="T31" fmla="*/ 0 h 1572"/>
                  <a:gd name="T32" fmla="*/ 13 w 1337"/>
                  <a:gd name="T33" fmla="*/ 0 h 1572"/>
                  <a:gd name="T34" fmla="*/ 13 w 1337"/>
                  <a:gd name="T35" fmla="*/ 0 h 1572"/>
                  <a:gd name="T36" fmla="*/ 13 w 1337"/>
                  <a:gd name="T37" fmla="*/ 0 h 1572"/>
                  <a:gd name="T38" fmla="*/ 13 w 1337"/>
                  <a:gd name="T39" fmla="*/ 0 h 1572"/>
                  <a:gd name="T40" fmla="*/ 12 w 1337"/>
                  <a:gd name="T41" fmla="*/ 0 h 1572"/>
                  <a:gd name="T42" fmla="*/ 11 w 1337"/>
                  <a:gd name="T43" fmla="*/ 0 h 1572"/>
                  <a:gd name="T44" fmla="*/ 11 w 1337"/>
                  <a:gd name="T45" fmla="*/ 0 h 1572"/>
                  <a:gd name="T46" fmla="*/ 10 w 1337"/>
                  <a:gd name="T47" fmla="*/ 0 h 1572"/>
                  <a:gd name="T48" fmla="*/ 9 w 1337"/>
                  <a:gd name="T49" fmla="*/ 0 h 1572"/>
                  <a:gd name="T50" fmla="*/ 9 w 1337"/>
                  <a:gd name="T51" fmla="*/ 0 h 1572"/>
                  <a:gd name="T52" fmla="*/ 8 w 1337"/>
                  <a:gd name="T53" fmla="*/ 0 h 1572"/>
                  <a:gd name="T54" fmla="*/ 7 w 1337"/>
                  <a:gd name="T55" fmla="*/ 0 h 1572"/>
                  <a:gd name="T56" fmla="*/ 6 w 1337"/>
                  <a:gd name="T57" fmla="*/ 0 h 1572"/>
                  <a:gd name="T58" fmla="*/ 5 w 1337"/>
                  <a:gd name="T59" fmla="*/ 0 h 1572"/>
                  <a:gd name="T60" fmla="*/ 4 w 1337"/>
                  <a:gd name="T61" fmla="*/ 0 h 1572"/>
                  <a:gd name="T62" fmla="*/ 3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39" name="Freeform 76">
                <a:extLst>
                  <a:ext uri="{FF2B5EF4-FFF2-40B4-BE49-F238E27FC236}">
                    <a16:creationId xmlns:a16="http://schemas.microsoft.com/office/drawing/2014/main" id="{5EAE15FD-88B4-4B32-B67B-7F988823B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1 w 1176"/>
                  <a:gd name="T1" fmla="*/ 0 h 1382"/>
                  <a:gd name="T2" fmla="*/ 11 w 1176"/>
                  <a:gd name="T3" fmla="*/ 0 h 1382"/>
                  <a:gd name="T4" fmla="*/ 11 w 1176"/>
                  <a:gd name="T5" fmla="*/ 0 h 1382"/>
                  <a:gd name="T6" fmla="*/ 10 w 1176"/>
                  <a:gd name="T7" fmla="*/ 0 h 1382"/>
                  <a:gd name="T8" fmla="*/ 10 w 1176"/>
                  <a:gd name="T9" fmla="*/ 0 h 1382"/>
                  <a:gd name="T10" fmla="*/ 9 w 1176"/>
                  <a:gd name="T11" fmla="*/ 0 h 1382"/>
                  <a:gd name="T12" fmla="*/ 9 w 1176"/>
                  <a:gd name="T13" fmla="*/ 0 h 1382"/>
                  <a:gd name="T14" fmla="*/ 8 w 1176"/>
                  <a:gd name="T15" fmla="*/ 0 h 1382"/>
                  <a:gd name="T16" fmla="*/ 8 w 1176"/>
                  <a:gd name="T17" fmla="*/ 0 h 1382"/>
                  <a:gd name="T18" fmla="*/ 7 w 1176"/>
                  <a:gd name="T19" fmla="*/ 0 h 1382"/>
                  <a:gd name="T20" fmla="*/ 6 w 1176"/>
                  <a:gd name="T21" fmla="*/ 0 h 1382"/>
                  <a:gd name="T22" fmla="*/ 6 w 1176"/>
                  <a:gd name="T23" fmla="*/ 0 h 1382"/>
                  <a:gd name="T24" fmla="*/ 4 w 1176"/>
                  <a:gd name="T25" fmla="*/ 0 h 1382"/>
                  <a:gd name="T26" fmla="*/ 3 w 1176"/>
                  <a:gd name="T27" fmla="*/ 0 h 1382"/>
                  <a:gd name="T28" fmla="*/ 2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3 w 1176"/>
                  <a:gd name="T39" fmla="*/ 0 h 1382"/>
                  <a:gd name="T40" fmla="*/ 4 w 1176"/>
                  <a:gd name="T41" fmla="*/ 0 h 1382"/>
                  <a:gd name="T42" fmla="*/ 4 w 1176"/>
                  <a:gd name="T43" fmla="*/ 0 h 1382"/>
                  <a:gd name="T44" fmla="*/ 6 w 1176"/>
                  <a:gd name="T45" fmla="*/ 0 h 1382"/>
                  <a:gd name="T46" fmla="*/ 6 w 1176"/>
                  <a:gd name="T47" fmla="*/ 0 h 1382"/>
                  <a:gd name="T48" fmla="*/ 8 w 1176"/>
                  <a:gd name="T49" fmla="*/ 0 h 1382"/>
                  <a:gd name="T50" fmla="*/ 8 w 1176"/>
                  <a:gd name="T51" fmla="*/ 0 h 1382"/>
                  <a:gd name="T52" fmla="*/ 9 w 1176"/>
                  <a:gd name="T53" fmla="*/ 0 h 1382"/>
                  <a:gd name="T54" fmla="*/ 10 w 1176"/>
                  <a:gd name="T55" fmla="*/ 0 h 1382"/>
                  <a:gd name="T56" fmla="*/ 10 w 1176"/>
                  <a:gd name="T57" fmla="*/ 0 h 1382"/>
                  <a:gd name="T58" fmla="*/ 11 w 1176"/>
                  <a:gd name="T59" fmla="*/ 0 h 1382"/>
                  <a:gd name="T60" fmla="*/ 11 w 1176"/>
                  <a:gd name="T61" fmla="*/ 0 h 1382"/>
                  <a:gd name="T62" fmla="*/ 11 w 1176"/>
                  <a:gd name="T63" fmla="*/ 0 h 1382"/>
                  <a:gd name="T64" fmla="*/ 12 w 1176"/>
                  <a:gd name="T65" fmla="*/ 0 h 1382"/>
                  <a:gd name="T66" fmla="*/ 12 w 1176"/>
                  <a:gd name="T67" fmla="*/ 0 h 1382"/>
                  <a:gd name="T68" fmla="*/ 1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40" name="Freeform 77">
                <a:extLst>
                  <a:ext uri="{FF2B5EF4-FFF2-40B4-BE49-F238E27FC236}">
                    <a16:creationId xmlns:a16="http://schemas.microsoft.com/office/drawing/2014/main" id="{4C13127C-0670-4F5E-8A7F-5C6CC506E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 w 1014"/>
                  <a:gd name="T1" fmla="*/ 0 h 1193"/>
                  <a:gd name="T2" fmla="*/ 9 w 1014"/>
                  <a:gd name="T3" fmla="*/ 0 h 1193"/>
                  <a:gd name="T4" fmla="*/ 9 w 1014"/>
                  <a:gd name="T5" fmla="*/ 0 h 1193"/>
                  <a:gd name="T6" fmla="*/ 9 w 1014"/>
                  <a:gd name="T7" fmla="*/ 0 h 1193"/>
                  <a:gd name="T8" fmla="*/ 8 w 1014"/>
                  <a:gd name="T9" fmla="*/ 0 h 1193"/>
                  <a:gd name="T10" fmla="*/ 8 w 1014"/>
                  <a:gd name="T11" fmla="*/ 0 h 1193"/>
                  <a:gd name="T12" fmla="*/ 8 w 1014"/>
                  <a:gd name="T13" fmla="*/ 0 h 1193"/>
                  <a:gd name="T14" fmla="*/ 7 w 1014"/>
                  <a:gd name="T15" fmla="*/ 0 h 1193"/>
                  <a:gd name="T16" fmla="*/ 6 w 1014"/>
                  <a:gd name="T17" fmla="*/ 0 h 1193"/>
                  <a:gd name="T18" fmla="*/ 6 w 1014"/>
                  <a:gd name="T19" fmla="*/ 0 h 1193"/>
                  <a:gd name="T20" fmla="*/ 6 w 1014"/>
                  <a:gd name="T21" fmla="*/ 0 h 1193"/>
                  <a:gd name="T22" fmla="*/ 4 w 1014"/>
                  <a:gd name="T23" fmla="*/ 0 h 1193"/>
                  <a:gd name="T24" fmla="*/ 4 w 1014"/>
                  <a:gd name="T25" fmla="*/ 0 h 1193"/>
                  <a:gd name="T26" fmla="*/ 3 w 1014"/>
                  <a:gd name="T27" fmla="*/ 0 h 1193"/>
                  <a:gd name="T28" fmla="*/ 2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2 w 1014"/>
                  <a:gd name="T39" fmla="*/ 0 h 1193"/>
                  <a:gd name="T40" fmla="*/ 3 w 1014"/>
                  <a:gd name="T41" fmla="*/ 0 h 1193"/>
                  <a:gd name="T42" fmla="*/ 4 w 1014"/>
                  <a:gd name="T43" fmla="*/ 0 h 1193"/>
                  <a:gd name="T44" fmla="*/ 5 w 1014"/>
                  <a:gd name="T45" fmla="*/ 0 h 1193"/>
                  <a:gd name="T46" fmla="*/ 6 w 1014"/>
                  <a:gd name="T47" fmla="*/ 0 h 1193"/>
                  <a:gd name="T48" fmla="*/ 6 w 1014"/>
                  <a:gd name="T49" fmla="*/ 0 h 1193"/>
                  <a:gd name="T50" fmla="*/ 7 w 1014"/>
                  <a:gd name="T51" fmla="*/ 0 h 1193"/>
                  <a:gd name="T52" fmla="*/ 8 w 1014"/>
                  <a:gd name="T53" fmla="*/ 0 h 1193"/>
                  <a:gd name="T54" fmla="*/ 8 w 1014"/>
                  <a:gd name="T55" fmla="*/ 0 h 1193"/>
                  <a:gd name="T56" fmla="*/ 9 w 1014"/>
                  <a:gd name="T57" fmla="*/ 0 h 1193"/>
                  <a:gd name="T58" fmla="*/ 9 w 1014"/>
                  <a:gd name="T59" fmla="*/ 0 h 1193"/>
                  <a:gd name="T60" fmla="*/ 9 w 1014"/>
                  <a:gd name="T61" fmla="*/ 0 h 1193"/>
                  <a:gd name="T62" fmla="*/ 10 w 1014"/>
                  <a:gd name="T63" fmla="*/ 0 h 1193"/>
                  <a:gd name="T64" fmla="*/ 10 w 1014"/>
                  <a:gd name="T65" fmla="*/ 0 h 1193"/>
                  <a:gd name="T66" fmla="*/ 10 w 1014"/>
                  <a:gd name="T67" fmla="*/ 0 h 1193"/>
                  <a:gd name="T68" fmla="*/ 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41" name="Picture 78" descr="POINTSTA">
                <a:extLst>
                  <a:ext uri="{FF2B5EF4-FFF2-40B4-BE49-F238E27FC236}">
                    <a16:creationId xmlns:a16="http://schemas.microsoft.com/office/drawing/2014/main" id="{27454ECA-4B30-46A5-8C30-1B9C13B49DD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2" name="Picture 79" descr="POINTSTA">
                <a:extLst>
                  <a:ext uri="{FF2B5EF4-FFF2-40B4-BE49-F238E27FC236}">
                    <a16:creationId xmlns:a16="http://schemas.microsoft.com/office/drawing/2014/main" id="{C0F99B1D-E51C-4272-B172-E43A71D5BF7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18" name="Group 80">
              <a:extLst>
                <a:ext uri="{FF2B5EF4-FFF2-40B4-BE49-F238E27FC236}">
                  <a16:creationId xmlns:a16="http://schemas.microsoft.com/office/drawing/2014/main" id="{BCD0298B-6475-4AC6-B65C-5B0774681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119" name="Picture 81" descr="POINTSTA">
                <a:extLst>
                  <a:ext uri="{FF2B5EF4-FFF2-40B4-BE49-F238E27FC236}">
                    <a16:creationId xmlns:a16="http://schemas.microsoft.com/office/drawing/2014/main" id="{B575AB40-BA27-4B59-80CE-3E8E71A41D8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0" name="Picture 82" descr="POINTSTA">
                <a:extLst>
                  <a:ext uri="{FF2B5EF4-FFF2-40B4-BE49-F238E27FC236}">
                    <a16:creationId xmlns:a16="http://schemas.microsoft.com/office/drawing/2014/main" id="{9EE6B904-BE1D-4EC6-B1BC-56EDECADA8F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1" name="Picture 83" descr="POINTSTA">
                <a:extLst>
                  <a:ext uri="{FF2B5EF4-FFF2-40B4-BE49-F238E27FC236}">
                    <a16:creationId xmlns:a16="http://schemas.microsoft.com/office/drawing/2014/main" id="{CA106F78-F7AA-40BB-A970-3E96920ED9B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2" name="Picture 84" descr="POINTSTA">
                <a:extLst>
                  <a:ext uri="{FF2B5EF4-FFF2-40B4-BE49-F238E27FC236}">
                    <a16:creationId xmlns:a16="http://schemas.microsoft.com/office/drawing/2014/main" id="{073A1FD8-8C0A-4AB7-B9DA-F37DF77F085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3" name="Picture 85" descr="POINTSTA">
                <a:extLst>
                  <a:ext uri="{FF2B5EF4-FFF2-40B4-BE49-F238E27FC236}">
                    <a16:creationId xmlns:a16="http://schemas.microsoft.com/office/drawing/2014/main" id="{486796F9-098F-420F-9207-CAE0161F41F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24" name="Picture 86" descr="POINTSTA">
                <a:extLst>
                  <a:ext uri="{FF2B5EF4-FFF2-40B4-BE49-F238E27FC236}">
                    <a16:creationId xmlns:a16="http://schemas.microsoft.com/office/drawing/2014/main" id="{D5F4A45B-1868-4D80-909D-79CCFA315DA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1" name="Group 87">
            <a:extLst>
              <a:ext uri="{FF2B5EF4-FFF2-40B4-BE49-F238E27FC236}">
                <a16:creationId xmlns:a16="http://schemas.microsoft.com/office/drawing/2014/main" id="{E1A5EBD5-3661-4F8A-B184-9F6670760DC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1965782" y="6572250"/>
            <a:ext cx="4000500" cy="5029200"/>
            <a:chOff x="17" y="2256"/>
            <a:chExt cx="1829" cy="2064"/>
          </a:xfrm>
        </p:grpSpPr>
        <p:grpSp>
          <p:nvGrpSpPr>
            <p:cNvPr id="3091" name="Group 88">
              <a:extLst>
                <a:ext uri="{FF2B5EF4-FFF2-40B4-BE49-F238E27FC236}">
                  <a16:creationId xmlns:a16="http://schemas.microsoft.com/office/drawing/2014/main" id="{EAC56FA5-7EF3-4938-ADAC-A573267BA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3099" name="Freeform 89">
                <a:extLst>
                  <a:ext uri="{FF2B5EF4-FFF2-40B4-BE49-F238E27FC236}">
                    <a16:creationId xmlns:a16="http://schemas.microsoft.com/office/drawing/2014/main" id="{A97646BF-44B0-411A-9444-E302E5576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0" name="Freeform 90">
                <a:extLst>
                  <a:ext uri="{FF2B5EF4-FFF2-40B4-BE49-F238E27FC236}">
                    <a16:creationId xmlns:a16="http://schemas.microsoft.com/office/drawing/2014/main" id="{2738B79B-701A-4D44-BF15-76FF70D00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1" name="Freeform 91">
                <a:extLst>
                  <a:ext uri="{FF2B5EF4-FFF2-40B4-BE49-F238E27FC236}">
                    <a16:creationId xmlns:a16="http://schemas.microsoft.com/office/drawing/2014/main" id="{CD48516C-EB40-4A3A-BC47-2C6A31F7F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2" name="Freeform 92">
                <a:extLst>
                  <a:ext uri="{FF2B5EF4-FFF2-40B4-BE49-F238E27FC236}">
                    <a16:creationId xmlns:a16="http://schemas.microsoft.com/office/drawing/2014/main" id="{F6E1BE22-6BEC-445C-B0D0-C49957F65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3" name="Freeform 93">
                <a:extLst>
                  <a:ext uri="{FF2B5EF4-FFF2-40B4-BE49-F238E27FC236}">
                    <a16:creationId xmlns:a16="http://schemas.microsoft.com/office/drawing/2014/main" id="{68862A69-7A22-4BF0-A4FF-EE1C8167E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4" name="Freeform 94">
                <a:extLst>
                  <a:ext uri="{FF2B5EF4-FFF2-40B4-BE49-F238E27FC236}">
                    <a16:creationId xmlns:a16="http://schemas.microsoft.com/office/drawing/2014/main" id="{98982B76-3E18-48EB-9AA4-D15E2DA9B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 w 1272"/>
                  <a:gd name="T1" fmla="*/ 0 h 1495"/>
                  <a:gd name="T2" fmla="*/ 9 w 1272"/>
                  <a:gd name="T3" fmla="*/ 0 h 1495"/>
                  <a:gd name="T4" fmla="*/ 9 w 1272"/>
                  <a:gd name="T5" fmla="*/ 0 h 1495"/>
                  <a:gd name="T6" fmla="*/ 9 w 1272"/>
                  <a:gd name="T7" fmla="*/ 0 h 1495"/>
                  <a:gd name="T8" fmla="*/ 8 w 1272"/>
                  <a:gd name="T9" fmla="*/ 0 h 1495"/>
                  <a:gd name="T10" fmla="*/ 8 w 1272"/>
                  <a:gd name="T11" fmla="*/ 0 h 1495"/>
                  <a:gd name="T12" fmla="*/ 8 w 1272"/>
                  <a:gd name="T13" fmla="*/ 0 h 1495"/>
                  <a:gd name="T14" fmla="*/ 7 w 1272"/>
                  <a:gd name="T15" fmla="*/ 0 h 1495"/>
                  <a:gd name="T16" fmla="*/ 7 w 1272"/>
                  <a:gd name="T17" fmla="*/ 0 h 1495"/>
                  <a:gd name="T18" fmla="*/ 6 w 1272"/>
                  <a:gd name="T19" fmla="*/ 0 h 1495"/>
                  <a:gd name="T20" fmla="*/ 5 w 1272"/>
                  <a:gd name="T21" fmla="*/ 0 h 1495"/>
                  <a:gd name="T22" fmla="*/ 4 w 1272"/>
                  <a:gd name="T23" fmla="*/ 0 h 1495"/>
                  <a:gd name="T24" fmla="*/ 3 w 1272"/>
                  <a:gd name="T25" fmla="*/ 0 h 1495"/>
                  <a:gd name="T26" fmla="*/ 3 w 1272"/>
                  <a:gd name="T27" fmla="*/ 0 h 1495"/>
                  <a:gd name="T28" fmla="*/ 2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2 w 1272"/>
                  <a:gd name="T39" fmla="*/ 0 h 1495"/>
                  <a:gd name="T40" fmla="*/ 3 w 1272"/>
                  <a:gd name="T41" fmla="*/ 0 h 1495"/>
                  <a:gd name="T42" fmla="*/ 5 w 1272"/>
                  <a:gd name="T43" fmla="*/ 0 h 1495"/>
                  <a:gd name="T44" fmla="*/ 6 w 1272"/>
                  <a:gd name="T45" fmla="*/ 0 h 1495"/>
                  <a:gd name="T46" fmla="*/ 7 w 1272"/>
                  <a:gd name="T47" fmla="*/ 0 h 1495"/>
                  <a:gd name="T48" fmla="*/ 7 w 1272"/>
                  <a:gd name="T49" fmla="*/ 0 h 1495"/>
                  <a:gd name="T50" fmla="*/ 8 w 1272"/>
                  <a:gd name="T51" fmla="*/ 0 h 1495"/>
                  <a:gd name="T52" fmla="*/ 9 w 1272"/>
                  <a:gd name="T53" fmla="*/ 0 h 1495"/>
                  <a:gd name="T54" fmla="*/ 10 w 1272"/>
                  <a:gd name="T55" fmla="*/ 0 h 1495"/>
                  <a:gd name="T56" fmla="*/ 10 w 1272"/>
                  <a:gd name="T57" fmla="*/ 0 h 1495"/>
                  <a:gd name="T58" fmla="*/ 11 w 1272"/>
                  <a:gd name="T59" fmla="*/ 0 h 1495"/>
                  <a:gd name="T60" fmla="*/ 12 w 1272"/>
                  <a:gd name="T61" fmla="*/ 0 h 1495"/>
                  <a:gd name="T62" fmla="*/ 12 w 1272"/>
                  <a:gd name="T63" fmla="*/ 0 h 1495"/>
                  <a:gd name="T64" fmla="*/ 12 w 1272"/>
                  <a:gd name="T65" fmla="*/ 0 h 1495"/>
                  <a:gd name="T66" fmla="*/ 12 w 1272"/>
                  <a:gd name="T67" fmla="*/ 0 h 1495"/>
                  <a:gd name="T68" fmla="*/ 9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5" name="Freeform 95">
                <a:extLst>
                  <a:ext uri="{FF2B5EF4-FFF2-40B4-BE49-F238E27FC236}">
                    <a16:creationId xmlns:a16="http://schemas.microsoft.com/office/drawing/2014/main" id="{3FEEE156-7ED9-4489-95CA-40A7F216E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3 w 1338"/>
                  <a:gd name="T5" fmla="*/ 0 h 1572"/>
                  <a:gd name="T6" fmla="*/ 4 w 1338"/>
                  <a:gd name="T7" fmla="*/ 0 h 1572"/>
                  <a:gd name="T8" fmla="*/ 6 w 1338"/>
                  <a:gd name="T9" fmla="*/ 0 h 1572"/>
                  <a:gd name="T10" fmla="*/ 6 w 1338"/>
                  <a:gd name="T11" fmla="*/ 0 h 1572"/>
                  <a:gd name="T12" fmla="*/ 8 w 1338"/>
                  <a:gd name="T13" fmla="*/ 0 h 1572"/>
                  <a:gd name="T14" fmla="*/ 8 w 1338"/>
                  <a:gd name="T15" fmla="*/ 0 h 1572"/>
                  <a:gd name="T16" fmla="*/ 9 w 1338"/>
                  <a:gd name="T17" fmla="*/ 0 h 1572"/>
                  <a:gd name="T18" fmla="*/ 10 w 1338"/>
                  <a:gd name="T19" fmla="*/ 0 h 1572"/>
                  <a:gd name="T20" fmla="*/ 11 w 1338"/>
                  <a:gd name="T21" fmla="*/ 0 h 1572"/>
                  <a:gd name="T22" fmla="*/ 12 w 1338"/>
                  <a:gd name="T23" fmla="*/ 0 h 1572"/>
                  <a:gd name="T24" fmla="*/ 13 w 1338"/>
                  <a:gd name="T25" fmla="*/ 0 h 1572"/>
                  <a:gd name="T26" fmla="*/ 13 w 1338"/>
                  <a:gd name="T27" fmla="*/ 0 h 1572"/>
                  <a:gd name="T28" fmla="*/ 13 w 1338"/>
                  <a:gd name="T29" fmla="*/ 0 h 1572"/>
                  <a:gd name="T30" fmla="*/ 13 w 1338"/>
                  <a:gd name="T31" fmla="*/ 0 h 1572"/>
                  <a:gd name="T32" fmla="*/ 13 w 1338"/>
                  <a:gd name="T33" fmla="*/ 0 h 1572"/>
                  <a:gd name="T34" fmla="*/ 13 w 1338"/>
                  <a:gd name="T35" fmla="*/ 0 h 1572"/>
                  <a:gd name="T36" fmla="*/ 13 w 1338"/>
                  <a:gd name="T37" fmla="*/ 0 h 1572"/>
                  <a:gd name="T38" fmla="*/ 13 w 1338"/>
                  <a:gd name="T39" fmla="*/ 0 h 1572"/>
                  <a:gd name="T40" fmla="*/ 12 w 1338"/>
                  <a:gd name="T41" fmla="*/ 0 h 1572"/>
                  <a:gd name="T42" fmla="*/ 11 w 1338"/>
                  <a:gd name="T43" fmla="*/ 0 h 1572"/>
                  <a:gd name="T44" fmla="*/ 11 w 1338"/>
                  <a:gd name="T45" fmla="*/ 0 h 1572"/>
                  <a:gd name="T46" fmla="*/ 10 w 1338"/>
                  <a:gd name="T47" fmla="*/ 0 h 1572"/>
                  <a:gd name="T48" fmla="*/ 9 w 1338"/>
                  <a:gd name="T49" fmla="*/ 0 h 1572"/>
                  <a:gd name="T50" fmla="*/ 9 w 1338"/>
                  <a:gd name="T51" fmla="*/ 0 h 1572"/>
                  <a:gd name="T52" fmla="*/ 8 w 1338"/>
                  <a:gd name="T53" fmla="*/ 0 h 1572"/>
                  <a:gd name="T54" fmla="*/ 7 w 1338"/>
                  <a:gd name="T55" fmla="*/ 0 h 1572"/>
                  <a:gd name="T56" fmla="*/ 6 w 1338"/>
                  <a:gd name="T57" fmla="*/ 0 h 1572"/>
                  <a:gd name="T58" fmla="*/ 5 w 1338"/>
                  <a:gd name="T59" fmla="*/ 0 h 1572"/>
                  <a:gd name="T60" fmla="*/ 4 w 1338"/>
                  <a:gd name="T61" fmla="*/ 0 h 1572"/>
                  <a:gd name="T62" fmla="*/ 3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6" name="Freeform 96">
                <a:extLst>
                  <a:ext uri="{FF2B5EF4-FFF2-40B4-BE49-F238E27FC236}">
                    <a16:creationId xmlns:a16="http://schemas.microsoft.com/office/drawing/2014/main" id="{FCAEF083-7142-4ADA-86E7-9AC23E8D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 w 1176"/>
                  <a:gd name="T1" fmla="*/ 0 h 1383"/>
                  <a:gd name="T2" fmla="*/ 10 w 1176"/>
                  <a:gd name="T3" fmla="*/ 0 h 1383"/>
                  <a:gd name="T4" fmla="*/ 10 w 1176"/>
                  <a:gd name="T5" fmla="*/ 0 h 1383"/>
                  <a:gd name="T6" fmla="*/ 10 w 1176"/>
                  <a:gd name="T7" fmla="*/ 0 h 1383"/>
                  <a:gd name="T8" fmla="*/ 10 w 1176"/>
                  <a:gd name="T9" fmla="*/ 0 h 1383"/>
                  <a:gd name="T10" fmla="*/ 9 w 1176"/>
                  <a:gd name="T11" fmla="*/ 0 h 1383"/>
                  <a:gd name="T12" fmla="*/ 8 w 1176"/>
                  <a:gd name="T13" fmla="*/ 0 h 1383"/>
                  <a:gd name="T14" fmla="*/ 8 w 1176"/>
                  <a:gd name="T15" fmla="*/ 0 h 1383"/>
                  <a:gd name="T16" fmla="*/ 7 w 1176"/>
                  <a:gd name="T17" fmla="*/ 0 h 1383"/>
                  <a:gd name="T18" fmla="*/ 7 w 1176"/>
                  <a:gd name="T19" fmla="*/ 0 h 1383"/>
                  <a:gd name="T20" fmla="*/ 6 w 1176"/>
                  <a:gd name="T21" fmla="*/ 0 h 1383"/>
                  <a:gd name="T22" fmla="*/ 5 w 1176"/>
                  <a:gd name="T23" fmla="*/ 0 h 1383"/>
                  <a:gd name="T24" fmla="*/ 4 w 1176"/>
                  <a:gd name="T25" fmla="*/ 0 h 1383"/>
                  <a:gd name="T26" fmla="*/ 3 w 1176"/>
                  <a:gd name="T27" fmla="*/ 0 h 1383"/>
                  <a:gd name="T28" fmla="*/ 2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2 w 1176"/>
                  <a:gd name="T39" fmla="*/ 0 h 1383"/>
                  <a:gd name="T40" fmla="*/ 3 w 1176"/>
                  <a:gd name="T41" fmla="*/ 0 h 1383"/>
                  <a:gd name="T42" fmla="*/ 4 w 1176"/>
                  <a:gd name="T43" fmla="*/ 0 h 1383"/>
                  <a:gd name="T44" fmla="*/ 5 w 1176"/>
                  <a:gd name="T45" fmla="*/ 0 h 1383"/>
                  <a:gd name="T46" fmla="*/ 6 w 1176"/>
                  <a:gd name="T47" fmla="*/ 0 h 1383"/>
                  <a:gd name="T48" fmla="*/ 7 w 1176"/>
                  <a:gd name="T49" fmla="*/ 0 h 1383"/>
                  <a:gd name="T50" fmla="*/ 8 w 1176"/>
                  <a:gd name="T51" fmla="*/ 0 h 1383"/>
                  <a:gd name="T52" fmla="*/ 8 w 1176"/>
                  <a:gd name="T53" fmla="*/ 0 h 1383"/>
                  <a:gd name="T54" fmla="*/ 9 w 1176"/>
                  <a:gd name="T55" fmla="*/ 0 h 1383"/>
                  <a:gd name="T56" fmla="*/ 10 w 1176"/>
                  <a:gd name="T57" fmla="*/ 0 h 1383"/>
                  <a:gd name="T58" fmla="*/ 10 w 1176"/>
                  <a:gd name="T59" fmla="*/ 0 h 1383"/>
                  <a:gd name="T60" fmla="*/ 10 w 1176"/>
                  <a:gd name="T61" fmla="*/ 0 h 1383"/>
                  <a:gd name="T62" fmla="*/ 10 w 1176"/>
                  <a:gd name="T63" fmla="*/ 0 h 1383"/>
                  <a:gd name="T64" fmla="*/ 12 w 1176"/>
                  <a:gd name="T65" fmla="*/ 0 h 1383"/>
                  <a:gd name="T66" fmla="*/ 12 w 1176"/>
                  <a:gd name="T67" fmla="*/ 0 h 1383"/>
                  <a:gd name="T68" fmla="*/ 10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07" name="Freeform 97">
                <a:extLst>
                  <a:ext uri="{FF2B5EF4-FFF2-40B4-BE49-F238E27FC236}">
                    <a16:creationId xmlns:a16="http://schemas.microsoft.com/office/drawing/2014/main" id="{33FAA0B7-1C13-46CF-9A16-D7F785C12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 w 1011"/>
                  <a:gd name="T1" fmla="*/ 0 h 1223"/>
                  <a:gd name="T2" fmla="*/ 9 w 1011"/>
                  <a:gd name="T3" fmla="*/ 0 h 1223"/>
                  <a:gd name="T4" fmla="*/ 9 w 1011"/>
                  <a:gd name="T5" fmla="*/ 0 h 1223"/>
                  <a:gd name="T6" fmla="*/ 9 w 1011"/>
                  <a:gd name="T7" fmla="*/ 0 h 1223"/>
                  <a:gd name="T8" fmla="*/ 8 w 1011"/>
                  <a:gd name="T9" fmla="*/ 0 h 1223"/>
                  <a:gd name="T10" fmla="*/ 8 w 1011"/>
                  <a:gd name="T11" fmla="*/ 0 h 1223"/>
                  <a:gd name="T12" fmla="*/ 8 w 1011"/>
                  <a:gd name="T13" fmla="*/ 0 h 1223"/>
                  <a:gd name="T14" fmla="*/ 7 w 1011"/>
                  <a:gd name="T15" fmla="*/ 0 h 1223"/>
                  <a:gd name="T16" fmla="*/ 6 w 1011"/>
                  <a:gd name="T17" fmla="*/ 0 h 1223"/>
                  <a:gd name="T18" fmla="*/ 6 w 1011"/>
                  <a:gd name="T19" fmla="*/ 0 h 1223"/>
                  <a:gd name="T20" fmla="*/ 5 w 1011"/>
                  <a:gd name="T21" fmla="*/ 0 h 1223"/>
                  <a:gd name="T22" fmla="*/ 4 w 1011"/>
                  <a:gd name="T23" fmla="*/ 0 h 1223"/>
                  <a:gd name="T24" fmla="*/ 4 w 1011"/>
                  <a:gd name="T25" fmla="*/ 0 h 1223"/>
                  <a:gd name="T26" fmla="*/ 3 w 1011"/>
                  <a:gd name="T27" fmla="*/ 0 h 1223"/>
                  <a:gd name="T28" fmla="*/ 2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2 w 1011"/>
                  <a:gd name="T39" fmla="*/ 0 h 1223"/>
                  <a:gd name="T40" fmla="*/ 3 w 1011"/>
                  <a:gd name="T41" fmla="*/ 0 h 1223"/>
                  <a:gd name="T42" fmla="*/ 4 w 1011"/>
                  <a:gd name="T43" fmla="*/ 0 h 1223"/>
                  <a:gd name="T44" fmla="*/ 5 w 1011"/>
                  <a:gd name="T45" fmla="*/ 0 h 1223"/>
                  <a:gd name="T46" fmla="*/ 6 w 1011"/>
                  <a:gd name="T47" fmla="*/ 0 h 1223"/>
                  <a:gd name="T48" fmla="*/ 6 w 1011"/>
                  <a:gd name="T49" fmla="*/ 0 h 1223"/>
                  <a:gd name="T50" fmla="*/ 7 w 1011"/>
                  <a:gd name="T51" fmla="*/ 0 h 1223"/>
                  <a:gd name="T52" fmla="*/ 8 w 1011"/>
                  <a:gd name="T53" fmla="*/ 0 h 1223"/>
                  <a:gd name="T54" fmla="*/ 8 w 1011"/>
                  <a:gd name="T55" fmla="*/ 0 h 1223"/>
                  <a:gd name="T56" fmla="*/ 9 w 1011"/>
                  <a:gd name="T57" fmla="*/ 0 h 1223"/>
                  <a:gd name="T58" fmla="*/ 9 w 1011"/>
                  <a:gd name="T59" fmla="*/ 0 h 1223"/>
                  <a:gd name="T60" fmla="*/ 9 w 1011"/>
                  <a:gd name="T61" fmla="*/ 0 h 1223"/>
                  <a:gd name="T62" fmla="*/ 10 w 1011"/>
                  <a:gd name="T63" fmla="*/ 0 h 1223"/>
                  <a:gd name="T64" fmla="*/ 10 w 1011"/>
                  <a:gd name="T65" fmla="*/ 0 h 1223"/>
                  <a:gd name="T66" fmla="*/ 10 w 1011"/>
                  <a:gd name="T67" fmla="*/ 0 h 1223"/>
                  <a:gd name="T68" fmla="*/ 9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08" name="Picture 98" descr="POINTSTA">
                <a:extLst>
                  <a:ext uri="{FF2B5EF4-FFF2-40B4-BE49-F238E27FC236}">
                    <a16:creationId xmlns:a16="http://schemas.microsoft.com/office/drawing/2014/main" id="{D5F1D05F-1B2B-4DE5-985F-A6144416633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9" name="Picture 99" descr="POINTSTA">
                <a:extLst>
                  <a:ext uri="{FF2B5EF4-FFF2-40B4-BE49-F238E27FC236}">
                    <a16:creationId xmlns:a16="http://schemas.microsoft.com/office/drawing/2014/main" id="{70C53F08-FB76-4BFD-BB49-446B62877A0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0" name="Picture 100" descr="POINTSTA">
                <a:extLst>
                  <a:ext uri="{FF2B5EF4-FFF2-40B4-BE49-F238E27FC236}">
                    <a16:creationId xmlns:a16="http://schemas.microsoft.com/office/drawing/2014/main" id="{49882ABC-2ACE-466E-938E-949A565677F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1" name="Picture 101" descr="POINTSTA">
                <a:extLst>
                  <a:ext uri="{FF2B5EF4-FFF2-40B4-BE49-F238E27FC236}">
                    <a16:creationId xmlns:a16="http://schemas.microsoft.com/office/drawing/2014/main" id="{DB0CEF67-BE07-442A-A1EE-56EAFF53813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12" name="Freeform 102">
                <a:extLst>
                  <a:ext uri="{FF2B5EF4-FFF2-40B4-BE49-F238E27FC236}">
                    <a16:creationId xmlns:a16="http://schemas.microsoft.com/office/drawing/2014/main" id="{31CEF9E6-AB40-42CD-BB1B-AA76D2264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3 w 1337"/>
                  <a:gd name="T5" fmla="*/ 0 h 1572"/>
                  <a:gd name="T6" fmla="*/ 4 w 1337"/>
                  <a:gd name="T7" fmla="*/ 0 h 1572"/>
                  <a:gd name="T8" fmla="*/ 6 w 1337"/>
                  <a:gd name="T9" fmla="*/ 0 h 1572"/>
                  <a:gd name="T10" fmla="*/ 6 w 1337"/>
                  <a:gd name="T11" fmla="*/ 0 h 1572"/>
                  <a:gd name="T12" fmla="*/ 8 w 1337"/>
                  <a:gd name="T13" fmla="*/ 0 h 1572"/>
                  <a:gd name="T14" fmla="*/ 9 w 1337"/>
                  <a:gd name="T15" fmla="*/ 0 h 1572"/>
                  <a:gd name="T16" fmla="*/ 9 w 1337"/>
                  <a:gd name="T17" fmla="*/ 0 h 1572"/>
                  <a:gd name="T18" fmla="*/ 10 w 1337"/>
                  <a:gd name="T19" fmla="*/ 0 h 1572"/>
                  <a:gd name="T20" fmla="*/ 11 w 1337"/>
                  <a:gd name="T21" fmla="*/ 0 h 1572"/>
                  <a:gd name="T22" fmla="*/ 12 w 1337"/>
                  <a:gd name="T23" fmla="*/ 0 h 1572"/>
                  <a:gd name="T24" fmla="*/ 13 w 1337"/>
                  <a:gd name="T25" fmla="*/ 0 h 1572"/>
                  <a:gd name="T26" fmla="*/ 13 w 1337"/>
                  <a:gd name="T27" fmla="*/ 0 h 1572"/>
                  <a:gd name="T28" fmla="*/ 13 w 1337"/>
                  <a:gd name="T29" fmla="*/ 0 h 1572"/>
                  <a:gd name="T30" fmla="*/ 13 w 1337"/>
                  <a:gd name="T31" fmla="*/ 0 h 1572"/>
                  <a:gd name="T32" fmla="*/ 13 w 1337"/>
                  <a:gd name="T33" fmla="*/ 0 h 1572"/>
                  <a:gd name="T34" fmla="*/ 13 w 1337"/>
                  <a:gd name="T35" fmla="*/ 0 h 1572"/>
                  <a:gd name="T36" fmla="*/ 13 w 1337"/>
                  <a:gd name="T37" fmla="*/ 0 h 1572"/>
                  <a:gd name="T38" fmla="*/ 13 w 1337"/>
                  <a:gd name="T39" fmla="*/ 0 h 1572"/>
                  <a:gd name="T40" fmla="*/ 12 w 1337"/>
                  <a:gd name="T41" fmla="*/ 0 h 1572"/>
                  <a:gd name="T42" fmla="*/ 11 w 1337"/>
                  <a:gd name="T43" fmla="*/ 0 h 1572"/>
                  <a:gd name="T44" fmla="*/ 11 w 1337"/>
                  <a:gd name="T45" fmla="*/ 0 h 1572"/>
                  <a:gd name="T46" fmla="*/ 10 w 1337"/>
                  <a:gd name="T47" fmla="*/ 0 h 1572"/>
                  <a:gd name="T48" fmla="*/ 9 w 1337"/>
                  <a:gd name="T49" fmla="*/ 0 h 1572"/>
                  <a:gd name="T50" fmla="*/ 9 w 1337"/>
                  <a:gd name="T51" fmla="*/ 0 h 1572"/>
                  <a:gd name="T52" fmla="*/ 8 w 1337"/>
                  <a:gd name="T53" fmla="*/ 0 h 1572"/>
                  <a:gd name="T54" fmla="*/ 7 w 1337"/>
                  <a:gd name="T55" fmla="*/ 0 h 1572"/>
                  <a:gd name="T56" fmla="*/ 6 w 1337"/>
                  <a:gd name="T57" fmla="*/ 0 h 1572"/>
                  <a:gd name="T58" fmla="*/ 5 w 1337"/>
                  <a:gd name="T59" fmla="*/ 0 h 1572"/>
                  <a:gd name="T60" fmla="*/ 4 w 1337"/>
                  <a:gd name="T61" fmla="*/ 0 h 1572"/>
                  <a:gd name="T62" fmla="*/ 3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13" name="Freeform 103">
                <a:extLst>
                  <a:ext uri="{FF2B5EF4-FFF2-40B4-BE49-F238E27FC236}">
                    <a16:creationId xmlns:a16="http://schemas.microsoft.com/office/drawing/2014/main" id="{49F94448-8835-4A54-9E1C-9DB2415F2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1 w 1176"/>
                  <a:gd name="T1" fmla="*/ 0 h 1382"/>
                  <a:gd name="T2" fmla="*/ 11 w 1176"/>
                  <a:gd name="T3" fmla="*/ 0 h 1382"/>
                  <a:gd name="T4" fmla="*/ 11 w 1176"/>
                  <a:gd name="T5" fmla="*/ 0 h 1382"/>
                  <a:gd name="T6" fmla="*/ 10 w 1176"/>
                  <a:gd name="T7" fmla="*/ 0 h 1382"/>
                  <a:gd name="T8" fmla="*/ 10 w 1176"/>
                  <a:gd name="T9" fmla="*/ 0 h 1382"/>
                  <a:gd name="T10" fmla="*/ 9 w 1176"/>
                  <a:gd name="T11" fmla="*/ 0 h 1382"/>
                  <a:gd name="T12" fmla="*/ 9 w 1176"/>
                  <a:gd name="T13" fmla="*/ 0 h 1382"/>
                  <a:gd name="T14" fmla="*/ 8 w 1176"/>
                  <a:gd name="T15" fmla="*/ 0 h 1382"/>
                  <a:gd name="T16" fmla="*/ 8 w 1176"/>
                  <a:gd name="T17" fmla="*/ 0 h 1382"/>
                  <a:gd name="T18" fmla="*/ 7 w 1176"/>
                  <a:gd name="T19" fmla="*/ 0 h 1382"/>
                  <a:gd name="T20" fmla="*/ 6 w 1176"/>
                  <a:gd name="T21" fmla="*/ 0 h 1382"/>
                  <a:gd name="T22" fmla="*/ 6 w 1176"/>
                  <a:gd name="T23" fmla="*/ 0 h 1382"/>
                  <a:gd name="T24" fmla="*/ 4 w 1176"/>
                  <a:gd name="T25" fmla="*/ 0 h 1382"/>
                  <a:gd name="T26" fmla="*/ 3 w 1176"/>
                  <a:gd name="T27" fmla="*/ 0 h 1382"/>
                  <a:gd name="T28" fmla="*/ 2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3 w 1176"/>
                  <a:gd name="T39" fmla="*/ 0 h 1382"/>
                  <a:gd name="T40" fmla="*/ 4 w 1176"/>
                  <a:gd name="T41" fmla="*/ 0 h 1382"/>
                  <a:gd name="T42" fmla="*/ 4 w 1176"/>
                  <a:gd name="T43" fmla="*/ 0 h 1382"/>
                  <a:gd name="T44" fmla="*/ 6 w 1176"/>
                  <a:gd name="T45" fmla="*/ 0 h 1382"/>
                  <a:gd name="T46" fmla="*/ 6 w 1176"/>
                  <a:gd name="T47" fmla="*/ 0 h 1382"/>
                  <a:gd name="T48" fmla="*/ 8 w 1176"/>
                  <a:gd name="T49" fmla="*/ 0 h 1382"/>
                  <a:gd name="T50" fmla="*/ 8 w 1176"/>
                  <a:gd name="T51" fmla="*/ 0 h 1382"/>
                  <a:gd name="T52" fmla="*/ 9 w 1176"/>
                  <a:gd name="T53" fmla="*/ 0 h 1382"/>
                  <a:gd name="T54" fmla="*/ 10 w 1176"/>
                  <a:gd name="T55" fmla="*/ 0 h 1382"/>
                  <a:gd name="T56" fmla="*/ 10 w 1176"/>
                  <a:gd name="T57" fmla="*/ 0 h 1382"/>
                  <a:gd name="T58" fmla="*/ 11 w 1176"/>
                  <a:gd name="T59" fmla="*/ 0 h 1382"/>
                  <a:gd name="T60" fmla="*/ 11 w 1176"/>
                  <a:gd name="T61" fmla="*/ 0 h 1382"/>
                  <a:gd name="T62" fmla="*/ 11 w 1176"/>
                  <a:gd name="T63" fmla="*/ 0 h 1382"/>
                  <a:gd name="T64" fmla="*/ 12 w 1176"/>
                  <a:gd name="T65" fmla="*/ 0 h 1382"/>
                  <a:gd name="T66" fmla="*/ 12 w 1176"/>
                  <a:gd name="T67" fmla="*/ 0 h 1382"/>
                  <a:gd name="T68" fmla="*/ 1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3114" name="Freeform 104">
                <a:extLst>
                  <a:ext uri="{FF2B5EF4-FFF2-40B4-BE49-F238E27FC236}">
                    <a16:creationId xmlns:a16="http://schemas.microsoft.com/office/drawing/2014/main" id="{478C9CBD-DC24-438F-BB0F-E84656D76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 w 1014"/>
                  <a:gd name="T1" fmla="*/ 0 h 1193"/>
                  <a:gd name="T2" fmla="*/ 9 w 1014"/>
                  <a:gd name="T3" fmla="*/ 0 h 1193"/>
                  <a:gd name="T4" fmla="*/ 9 w 1014"/>
                  <a:gd name="T5" fmla="*/ 0 h 1193"/>
                  <a:gd name="T6" fmla="*/ 9 w 1014"/>
                  <a:gd name="T7" fmla="*/ 0 h 1193"/>
                  <a:gd name="T8" fmla="*/ 8 w 1014"/>
                  <a:gd name="T9" fmla="*/ 0 h 1193"/>
                  <a:gd name="T10" fmla="*/ 8 w 1014"/>
                  <a:gd name="T11" fmla="*/ 0 h 1193"/>
                  <a:gd name="T12" fmla="*/ 8 w 1014"/>
                  <a:gd name="T13" fmla="*/ 0 h 1193"/>
                  <a:gd name="T14" fmla="*/ 7 w 1014"/>
                  <a:gd name="T15" fmla="*/ 0 h 1193"/>
                  <a:gd name="T16" fmla="*/ 6 w 1014"/>
                  <a:gd name="T17" fmla="*/ 0 h 1193"/>
                  <a:gd name="T18" fmla="*/ 6 w 1014"/>
                  <a:gd name="T19" fmla="*/ 0 h 1193"/>
                  <a:gd name="T20" fmla="*/ 6 w 1014"/>
                  <a:gd name="T21" fmla="*/ 0 h 1193"/>
                  <a:gd name="T22" fmla="*/ 4 w 1014"/>
                  <a:gd name="T23" fmla="*/ 0 h 1193"/>
                  <a:gd name="T24" fmla="*/ 4 w 1014"/>
                  <a:gd name="T25" fmla="*/ 0 h 1193"/>
                  <a:gd name="T26" fmla="*/ 3 w 1014"/>
                  <a:gd name="T27" fmla="*/ 0 h 1193"/>
                  <a:gd name="T28" fmla="*/ 2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2 w 1014"/>
                  <a:gd name="T39" fmla="*/ 0 h 1193"/>
                  <a:gd name="T40" fmla="*/ 3 w 1014"/>
                  <a:gd name="T41" fmla="*/ 0 h 1193"/>
                  <a:gd name="T42" fmla="*/ 4 w 1014"/>
                  <a:gd name="T43" fmla="*/ 0 h 1193"/>
                  <a:gd name="T44" fmla="*/ 5 w 1014"/>
                  <a:gd name="T45" fmla="*/ 0 h 1193"/>
                  <a:gd name="T46" fmla="*/ 6 w 1014"/>
                  <a:gd name="T47" fmla="*/ 0 h 1193"/>
                  <a:gd name="T48" fmla="*/ 6 w 1014"/>
                  <a:gd name="T49" fmla="*/ 0 h 1193"/>
                  <a:gd name="T50" fmla="*/ 7 w 1014"/>
                  <a:gd name="T51" fmla="*/ 0 h 1193"/>
                  <a:gd name="T52" fmla="*/ 8 w 1014"/>
                  <a:gd name="T53" fmla="*/ 0 h 1193"/>
                  <a:gd name="T54" fmla="*/ 8 w 1014"/>
                  <a:gd name="T55" fmla="*/ 0 h 1193"/>
                  <a:gd name="T56" fmla="*/ 9 w 1014"/>
                  <a:gd name="T57" fmla="*/ 0 h 1193"/>
                  <a:gd name="T58" fmla="*/ 9 w 1014"/>
                  <a:gd name="T59" fmla="*/ 0 h 1193"/>
                  <a:gd name="T60" fmla="*/ 9 w 1014"/>
                  <a:gd name="T61" fmla="*/ 0 h 1193"/>
                  <a:gd name="T62" fmla="*/ 10 w 1014"/>
                  <a:gd name="T63" fmla="*/ 0 h 1193"/>
                  <a:gd name="T64" fmla="*/ 10 w 1014"/>
                  <a:gd name="T65" fmla="*/ 0 h 1193"/>
                  <a:gd name="T66" fmla="*/ 10 w 1014"/>
                  <a:gd name="T67" fmla="*/ 0 h 1193"/>
                  <a:gd name="T68" fmla="*/ 9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pic>
            <p:nvPicPr>
              <p:cNvPr id="3115" name="Picture 105" descr="POINTSTA">
                <a:extLst>
                  <a:ext uri="{FF2B5EF4-FFF2-40B4-BE49-F238E27FC236}">
                    <a16:creationId xmlns:a16="http://schemas.microsoft.com/office/drawing/2014/main" id="{59E35E15-9322-4A02-A369-0986B19778A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6" name="Picture 106" descr="POINTSTA">
                <a:extLst>
                  <a:ext uri="{FF2B5EF4-FFF2-40B4-BE49-F238E27FC236}">
                    <a16:creationId xmlns:a16="http://schemas.microsoft.com/office/drawing/2014/main" id="{9238C8DC-1E0C-4D0C-971D-BB79D1B5AEB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92" name="Group 107">
              <a:extLst>
                <a:ext uri="{FF2B5EF4-FFF2-40B4-BE49-F238E27FC236}">
                  <a16:creationId xmlns:a16="http://schemas.microsoft.com/office/drawing/2014/main" id="{25B9BE3F-2212-4B05-8ECF-368CF7879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3093" name="Picture 108" descr="POINTSTA">
                <a:extLst>
                  <a:ext uri="{FF2B5EF4-FFF2-40B4-BE49-F238E27FC236}">
                    <a16:creationId xmlns:a16="http://schemas.microsoft.com/office/drawing/2014/main" id="{51A1E759-13FA-4E31-8787-88B1A55B1F4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4" name="Picture 109" descr="POINTSTA">
                <a:extLst>
                  <a:ext uri="{FF2B5EF4-FFF2-40B4-BE49-F238E27FC236}">
                    <a16:creationId xmlns:a16="http://schemas.microsoft.com/office/drawing/2014/main" id="{7A18B400-F534-4D50-B607-8696617181C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5" name="Picture 110" descr="POINTSTA">
                <a:extLst>
                  <a:ext uri="{FF2B5EF4-FFF2-40B4-BE49-F238E27FC236}">
                    <a16:creationId xmlns:a16="http://schemas.microsoft.com/office/drawing/2014/main" id="{1D44BF09-C6C9-4A0D-9B0F-CEA37D57453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111" descr="POINTSTA">
                <a:extLst>
                  <a:ext uri="{FF2B5EF4-FFF2-40B4-BE49-F238E27FC236}">
                    <a16:creationId xmlns:a16="http://schemas.microsoft.com/office/drawing/2014/main" id="{9AC97FE5-2B4B-4375-97C7-B1A85C4D46A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7" name="Picture 112" descr="POINTSTA">
                <a:extLst>
                  <a:ext uri="{FF2B5EF4-FFF2-40B4-BE49-F238E27FC236}">
                    <a16:creationId xmlns:a16="http://schemas.microsoft.com/office/drawing/2014/main" id="{8DF5D768-3065-45F0-B3C3-CDABD18281D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113" descr="POINTSTA">
                <a:extLst>
                  <a:ext uri="{FF2B5EF4-FFF2-40B4-BE49-F238E27FC236}">
                    <a16:creationId xmlns:a16="http://schemas.microsoft.com/office/drawing/2014/main" id="{1A53082A-CC1E-4F06-9592-B45D7D9E35C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82" name="Picture 114" descr="sflower">
            <a:extLst>
              <a:ext uri="{FF2B5EF4-FFF2-40B4-BE49-F238E27FC236}">
                <a16:creationId xmlns:a16="http://schemas.microsoft.com/office/drawing/2014/main" id="{31C89847-D504-4B5A-90D9-C1045C217F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85725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5" descr="sflower">
            <a:extLst>
              <a:ext uri="{FF2B5EF4-FFF2-40B4-BE49-F238E27FC236}">
                <a16:creationId xmlns:a16="http://schemas.microsoft.com/office/drawing/2014/main" id="{EF45E581-9E05-4179-A336-9362909314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9372600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6" descr="b36">
            <a:extLst>
              <a:ext uri="{FF2B5EF4-FFF2-40B4-BE49-F238E27FC236}">
                <a16:creationId xmlns:a16="http://schemas.microsoft.com/office/drawing/2014/main" id="{D1873B32-CAB7-4261-90E4-9EAAB53DC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14752" y="4417219"/>
            <a:ext cx="21717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17" descr="cardcaptor">
            <a:extLst>
              <a:ext uri="{FF2B5EF4-FFF2-40B4-BE49-F238E27FC236}">
                <a16:creationId xmlns:a16="http://schemas.microsoft.com/office/drawing/2014/main" id="{5A1084F1-C8E5-4EC4-A098-EC3C1425D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07" y="5036345"/>
            <a:ext cx="274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8" descr="671260">
            <a:extLst>
              <a:ext uri="{FF2B5EF4-FFF2-40B4-BE49-F238E27FC236}">
                <a16:creationId xmlns:a16="http://schemas.microsoft.com/office/drawing/2014/main" id="{C4A800CE-C2A5-4E27-B73C-1752373277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6294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WordArt 9">
            <a:extLst>
              <a:ext uri="{FF2B5EF4-FFF2-40B4-BE49-F238E27FC236}">
                <a16:creationId xmlns:a16="http://schemas.microsoft.com/office/drawing/2014/main" id="{E4DEA160-9A01-400B-B375-0389D26808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9781" y="304800"/>
            <a:ext cx="14280357" cy="953690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05332"/>
                <a:gd name="adj2" fmla="val 60722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Chào mừng các em học sinh</a:t>
            </a:r>
          </a:p>
        </p:txBody>
      </p:sp>
      <p:sp>
        <p:nvSpPr>
          <p:cNvPr id="3088" name="WordArt 121">
            <a:extLst>
              <a:ext uri="{FF2B5EF4-FFF2-40B4-BE49-F238E27FC236}">
                <a16:creationId xmlns:a16="http://schemas.microsoft.com/office/drawing/2014/main" id="{3262B584-B4E2-4CF4-B2B8-727239ADE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38725" y="4495801"/>
            <a:ext cx="8467725" cy="21955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9840"/>
              </a:avLst>
            </a:prstTxWarp>
          </a:bodyPr>
          <a:lstStyle/>
          <a:p>
            <a:pPr algn="ctr"/>
            <a:r>
              <a:rPr lang="en-US" sz="75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Lớp</a:t>
            </a:r>
            <a:r>
              <a:rPr lang="en-US" sz="7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 3A</a:t>
            </a:r>
          </a:p>
        </p:txBody>
      </p:sp>
      <p:sp>
        <p:nvSpPr>
          <p:cNvPr id="3089" name="WordArt 122">
            <a:extLst>
              <a:ext uri="{FF2B5EF4-FFF2-40B4-BE49-F238E27FC236}">
                <a16:creationId xmlns:a16="http://schemas.microsoft.com/office/drawing/2014/main" id="{7874EF3B-BA5B-410B-BBBA-A966E2B519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03120" y="5684045"/>
            <a:ext cx="5183981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3090" name="Text Box 123">
            <a:extLst>
              <a:ext uri="{FF2B5EF4-FFF2-40B4-BE49-F238E27FC236}">
                <a16:creationId xmlns:a16="http://schemas.microsoft.com/office/drawing/2014/main" id="{B7760101-21C0-43D9-8E1E-3D22759B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8274845"/>
            <a:ext cx="8639175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>
                <a:solidFill>
                  <a:srgbClr val="0000FF"/>
                </a:solidFill>
                <a:latin typeface="Times New Roman" panose="02020603050405020304" pitchFamily="18" charset="0"/>
              </a:rPr>
              <a:t>Giáo viên: Đặng Thị Yến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0666683" y="254083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04921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54178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17" y="2976301"/>
            <a:ext cx="15767840" cy="171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  <a:endParaRPr lang="vi-VN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483918" y="944076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0551" y="1192145"/>
            <a:ext cx="528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89538" y="1048214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66"/>
          <a:stretch>
            <a:fillRect/>
          </a:stretch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920" r="34751"/>
          <a:stretch>
            <a:fillRect/>
          </a:stretch>
        </p:blipFill>
        <p:spPr>
          <a:xfrm>
            <a:off x="2882338" y="2494991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5777" t="17886" b="21164"/>
          <a:stretch>
            <a:fillRect/>
          </a:stretch>
        </p:blipFill>
        <p:spPr>
          <a:xfrm>
            <a:off x="11053928" y="2404938"/>
            <a:ext cx="6479209" cy="5335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675688" y="718016"/>
            <a:ext cx="3738383" cy="16869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0551" y="1192145"/>
            <a:ext cx="528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89538" y="1048214"/>
            <a:ext cx="1021013" cy="1021013"/>
            <a:chOff x="3231906" y="5706544"/>
            <a:chExt cx="1021013" cy="1021013"/>
          </a:xfrm>
        </p:grpSpPr>
        <p:sp>
          <p:nvSpPr>
            <p:cNvPr id="14" name="Oval 13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4202856" y="904283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526" y="1378412"/>
            <a:ext cx="8565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16706" y="1234481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632953" y="904283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9818" y="1378412"/>
            <a:ext cx="777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46803" y="1234481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7" y="2808661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433" t="-9991" r="433" b="9991"/>
          <a:stretch>
            <a:fillRect/>
          </a:stretch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36452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77827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55734" y="1095787"/>
            <a:ext cx="3916830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9663" y="1600086"/>
            <a:ext cx="1071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8650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92856" y="2653164"/>
            <a:ext cx="1236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257" r="5632"/>
          <a:stretch>
            <a:fillRect/>
          </a:stretch>
        </p:blipFill>
        <p:spPr>
          <a:xfrm>
            <a:off x="268014" y="3896965"/>
            <a:ext cx="3546135" cy="273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5468" r="3365"/>
          <a:stretch>
            <a:fillRect/>
          </a:stretch>
        </p:blipFill>
        <p:spPr>
          <a:xfrm>
            <a:off x="3910468" y="3913882"/>
            <a:ext cx="3440576" cy="2714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5134"/>
          <a:stretch>
            <a:fillRect/>
          </a:stretch>
        </p:blipFill>
        <p:spPr>
          <a:xfrm>
            <a:off x="7651302" y="3913882"/>
            <a:ext cx="3400965" cy="272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2228" r="15850"/>
          <a:stretch>
            <a:fillRect/>
          </a:stretch>
        </p:blipFill>
        <p:spPr>
          <a:xfrm>
            <a:off x="11052267" y="3913882"/>
            <a:ext cx="3214363" cy="2714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21050" r="5735"/>
          <a:stretch>
            <a:fillRect/>
          </a:stretch>
        </p:blipFill>
        <p:spPr>
          <a:xfrm>
            <a:off x="14604971" y="4146330"/>
            <a:ext cx="3079991" cy="2481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0521" y="6950966"/>
            <a:ext cx="3403628" cy="1904248"/>
            <a:chOff x="410521" y="6950966"/>
            <a:chExt cx="3068992" cy="1904248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0521" y="6950966"/>
              <a:ext cx="792848" cy="792848"/>
              <a:chOff x="4128931" y="7351334"/>
              <a:chExt cx="1111962" cy="1111966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128931" y="7351334"/>
                <a:ext cx="1111962" cy="1111966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72339" y="7512604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47479" y="7017053"/>
            <a:ext cx="3403565" cy="1838161"/>
            <a:chOff x="446551" y="7017053"/>
            <a:chExt cx="3032962" cy="1838161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46551" y="7017053"/>
              <a:ext cx="699411" cy="792848"/>
              <a:chOff x="4179467" y="7444003"/>
              <a:chExt cx="980918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179467" y="7444003"/>
                <a:ext cx="980918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7436" y="7523064"/>
                <a:ext cx="665020" cy="9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017051"/>
            <a:ext cx="3343969" cy="1838163"/>
            <a:chOff x="489351" y="7017051"/>
            <a:chExt cx="3774806" cy="183816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017051"/>
              <a:ext cx="792848" cy="792848"/>
              <a:chOff x="4239491" y="7443997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443997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52306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44282" y="7077103"/>
            <a:ext cx="3328116" cy="1778111"/>
            <a:chOff x="442053" y="7077103"/>
            <a:chExt cx="3328116" cy="1778111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2053" y="7077103"/>
              <a:ext cx="792848" cy="792848"/>
              <a:chOff x="4173155" y="7528230"/>
              <a:chExt cx="1111962" cy="1111964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173155" y="7528230"/>
                <a:ext cx="1111962" cy="1111964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95593" y="7660920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045579"/>
            <a:ext cx="2990162" cy="1809635"/>
            <a:chOff x="489351" y="7045579"/>
            <a:chExt cx="2990162" cy="1809635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045579"/>
              <a:ext cx="792848" cy="792850"/>
              <a:chOff x="4239491" y="7484006"/>
              <a:chExt cx="1111962" cy="1111965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484006"/>
                <a:ext cx="1111962" cy="1111965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633622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9744" y="1613966"/>
            <a:ext cx="10585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5065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10816" y="3564738"/>
            <a:ext cx="1567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640267" y="3016407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04921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77827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2624979" y="888892"/>
            <a:ext cx="446892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3"/>
          <a:stretch>
            <a:fillRect/>
          </a:stretch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785" y="1378410"/>
            <a:ext cx="855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25098" y="1221845"/>
            <a:ext cx="1042687" cy="872348"/>
            <a:chOff x="3231906" y="5706544"/>
            <a:chExt cx="1021013" cy="103034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8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244F9C-A791-4C01-A72D-A043D55D491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8 Xu li bat hoa voi ban be (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0FEACD-FECE-46DA-ADC0-23F2F8291763}:2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0D0BE4-536B-466A-9CBE-FC9194AFE90A}:2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C0F10F-15A0-4183-9774-BD9A12E93E38}: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FA59F1-7CE7-49A8-A846-B24B17921AA2}: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A9BF50-F720-40EC-B1DB-38BF14F6AF8F}:30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968345-C828-49EF-B18C-0AADEAA2FCEB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EBF165-039F-4F47-BE54-876CD609DCC8}: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5C9868-65C5-4028-B6ED-9C75CA97044F}:2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A0E5AF-B8DB-4F36-9D6E-131DC6EEDB14}:2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D8E5F9-9874-48B8-9667-7F5AC2C02492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D7C401-8978-4C56-BE1B-7B097F6CB303}:3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58BF22-7ACB-4C45-BCAC-035A8B8330EC}: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305985-CD36-459C-AC30-94975F8BC85A}: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DA9BDA-4564-4B53-A849-D1F3E26E6633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237B6F-D14D-4DDE-9C8C-C71FE3463994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44DF72-4A77-49C9-8988-D1D1CC958EF8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EE955-16DF-47AA-9E2D-B5B383EFAC2F}: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82EB10-D879-4E2E-ADD8-3A69B9D4C23D}: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642CD-F0AF-4634-B6FD-87FC08C97797}:30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542</Words>
  <Application>Microsoft Office PowerPoint</Application>
  <PresentationFormat>Custom</PresentationFormat>
  <Paragraphs>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8 Xu li bat hoa voi ban be (1)</dc:title>
  <dc:creator>ADMIN</dc:creator>
  <cp:lastModifiedBy>SURFACE</cp:lastModifiedBy>
  <cp:revision>74</cp:revision>
  <dcterms:created xsi:type="dcterms:W3CDTF">2022-06-02T13:51:00Z</dcterms:created>
  <dcterms:modified xsi:type="dcterms:W3CDTF">2025-04-01T02:46:35Z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026697D1390648FCA00E3BCB2C3C0CEE</vt:lpwstr>
  </property>
  <property fmtid="{D5CDD505-2E9C-101B-9397-08002B2CF9AE}" pid="3" name="KSOProductBuildVer">
    <vt:lpwstr>1033-11.2.0.11516</vt:lpwstr>
  </property>
</Properties>
</file>