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4" r:id="rId3"/>
    <p:sldMasterId id="2147483744" r:id="rId4"/>
    <p:sldMasterId id="2147483792" r:id="rId5"/>
    <p:sldMasterId id="2147483808" r:id="rId6"/>
  </p:sldMasterIdLst>
  <p:notesMasterIdLst>
    <p:notesMasterId r:id="rId26"/>
  </p:notesMasterIdLst>
  <p:sldIdLst>
    <p:sldId id="258" r:id="rId7"/>
    <p:sldId id="316" r:id="rId8"/>
    <p:sldId id="11554" r:id="rId9"/>
    <p:sldId id="11557" r:id="rId10"/>
    <p:sldId id="307" r:id="rId11"/>
    <p:sldId id="312" r:id="rId12"/>
    <p:sldId id="298" r:id="rId13"/>
    <p:sldId id="11613" r:id="rId14"/>
    <p:sldId id="11579" r:id="rId15"/>
    <p:sldId id="494" r:id="rId16"/>
    <p:sldId id="11592" r:id="rId17"/>
    <p:sldId id="11593" r:id="rId18"/>
    <p:sldId id="11610" r:id="rId19"/>
    <p:sldId id="11544" r:id="rId20"/>
    <p:sldId id="11590" r:id="rId21"/>
    <p:sldId id="11604" r:id="rId22"/>
    <p:sldId id="11608" r:id="rId23"/>
    <p:sldId id="11561" r:id="rId24"/>
    <p:sldId id="1160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1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286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13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8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52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61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C1273-D53D-4B25-AB11-E37B46BDAC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0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6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3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0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94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C1273-D53D-4B25-AB11-E37B46BDA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0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18B6E-FAD3-4561-AF2F-50D93234B8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4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C1273-D53D-4B25-AB11-E37B46BDAC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07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50" y="3132291"/>
            <a:ext cx="9567135" cy="1793167"/>
          </a:xfrm>
          <a:effectLst/>
        </p:spPr>
        <p:txBody>
          <a:bodyPr>
            <a:noAutofit/>
          </a:bodyPr>
          <a:lstStyle>
            <a:lvl1pPr marL="640064" indent="-457189" algn="l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5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79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93" y="731581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1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2025/4/1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2025/4/1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8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07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50" y="3132291"/>
            <a:ext cx="9567135" cy="1793167"/>
          </a:xfrm>
          <a:effectLst/>
        </p:spPr>
        <p:txBody>
          <a:bodyPr>
            <a:noAutofit/>
          </a:bodyPr>
          <a:lstStyle>
            <a:lvl1pPr marL="640064" indent="-457189" algn="l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3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00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8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474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ctr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7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16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81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62"/>
            <a:ext cx="4848113" cy="1258493"/>
          </a:xfrm>
          <a:effectLst/>
        </p:spPr>
        <p:txBody>
          <a:bodyPr anchor="b">
            <a:noAutofit/>
          </a:bodyPr>
          <a:lstStyle>
            <a:lvl1pPr marL="228594" indent="-228594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29" y="731520"/>
            <a:ext cx="5356113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59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75" indent="-182875">
              <a:buFont typeface="Georgia" pitchFamily="18" charset="0"/>
              <a:buChar char="*"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52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9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79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93" y="731581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60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2025/4/1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07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50" y="3132291"/>
            <a:ext cx="9567135" cy="1793167"/>
          </a:xfrm>
          <a:effectLst/>
        </p:spPr>
        <p:txBody>
          <a:bodyPr>
            <a:noAutofit/>
          </a:bodyPr>
          <a:lstStyle>
            <a:lvl1pPr marL="640064" indent="-457189" algn="l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91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0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6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0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8380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ctr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84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18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05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62"/>
            <a:ext cx="4848113" cy="1258493"/>
          </a:xfrm>
          <a:effectLst/>
        </p:spPr>
        <p:txBody>
          <a:bodyPr anchor="b">
            <a:noAutofit/>
          </a:bodyPr>
          <a:lstStyle>
            <a:lvl1pPr marL="228594" indent="-228594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29" y="731520"/>
            <a:ext cx="5356113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09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75" indent="-182875">
              <a:buFont typeface="Georgia" pitchFamily="18" charset="0"/>
              <a:buChar char="*"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86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79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93" y="731581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55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2025/4/1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845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2025/4/1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5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80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11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2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51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97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90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8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ctr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58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27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6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D83D1DD-FE3A-43FF-B8F5-FAB4071FB758}" type="datetimeFigureOut">
              <a:rPr lang="en-US" smtClean="0">
                <a:solidFill>
                  <a:prstClr val="black"/>
                </a:solidFill>
              </a:rPr>
              <a:pPr/>
              <a:t>4/1/2025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D24721F-230D-4813-B367-0345BC03DDB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01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34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65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60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0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53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29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8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30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57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11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54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98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793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395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8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1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050147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31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2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649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375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69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358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12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25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08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34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375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68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3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62"/>
            <a:ext cx="4848113" cy="1258493"/>
          </a:xfrm>
          <a:effectLst/>
        </p:spPr>
        <p:txBody>
          <a:bodyPr anchor="b">
            <a:noAutofit/>
          </a:bodyPr>
          <a:lstStyle>
            <a:lvl1pPr marL="228594" indent="-228594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29" y="731520"/>
            <a:ext cx="5356113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36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735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378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6269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75" indent="-182875">
              <a:buFont typeface="Georgia" pitchFamily="18" charset="0"/>
              <a:buChar char="*"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9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38" tIns="45719" rIns="91438" bIns="4571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62"/>
            <a:ext cx="3352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41" y="6172262"/>
            <a:ext cx="4470401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62"/>
            <a:ext cx="2438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1" name="组合 62"/>
          <p:cNvGrpSpPr/>
          <p:nvPr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12" name="图片 63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13" name="图片 64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14" name="图片 65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15" name="图片 66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16" name="图片 67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17" name="图片 6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18" name="图片 69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19" name="图片 70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20" name="图片 7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1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marL="320032" indent="-320032" algn="r" defTabSz="914377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7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2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39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5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5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16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11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94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87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38" tIns="45719" rIns="91438" bIns="4571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62"/>
            <a:ext cx="3352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41" y="6172262"/>
            <a:ext cx="4470401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62"/>
            <a:ext cx="2438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1" name="组合 62"/>
          <p:cNvGrpSpPr/>
          <p:nvPr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12" name="图片 63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13" name="图片 64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14" name="图片 65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15" name="图片 66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16" name="图片 67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17" name="图片 68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18" name="图片 69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19" name="图片 70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20" name="图片 71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53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marL="320032" indent="-320032" algn="r" defTabSz="914377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7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2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39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5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5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16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11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94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87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38" tIns="45719" rIns="91438" bIns="4571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62"/>
            <a:ext cx="3352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4/1/2025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41" y="6172262"/>
            <a:ext cx="4470401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62"/>
            <a:ext cx="2438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1" name="组合 62"/>
          <p:cNvGrpSpPr/>
          <p:nvPr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12" name="图片 63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13" name="图片 64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14" name="图片 65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15" name="图片 66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16" name="图片 67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17" name="图片 6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18" name="图片 69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19" name="图片 70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20" name="图片 7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80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marL="320032" indent="-320032" algn="r" defTabSz="914377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7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2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39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5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5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16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11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94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87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131AE48-B020-4E75-A05A-97B05D0122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66701"/>
            <a:ext cx="1352551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36" tIns="45718" rIns="91436" bIns="45718" rtlCol="0">
            <a:spAutoFit/>
          </a:bodyPr>
          <a:lstStyle/>
          <a:p>
            <a:pPr algn="ctr" defTabSz="914354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7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38" tIns="45719" rIns="91438" bIns="45719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A6EB-E558-4E5F-9A89-C49C395594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F94-70FC-424E-9661-0F2E64C1E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41.png"/><Relationship Id="rId4" Type="http://schemas.openxmlformats.org/officeDocument/2006/relationships/image" Target="../media/image53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notesSlide" Target="../notesSlides/notesSlide16.xml"/><Relationship Id="rId7" Type="http://schemas.microsoft.com/office/2007/relationships/hdphoto" Target="../media/hdphoto3.wdp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11" Type="http://schemas.openxmlformats.org/officeDocument/2006/relationships/image" Target="../media/image60.png"/><Relationship Id="rId5" Type="http://schemas.microsoft.com/office/2007/relationships/hdphoto" Target="../media/hdphoto4.wdp"/><Relationship Id="rId10" Type="http://schemas.openxmlformats.org/officeDocument/2006/relationships/image" Target="../media/image59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21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microsoft.com/office/2007/relationships/hdphoto" Target="../media/hdphoto1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0.xml"/><Relationship Id="rId6" Type="http://schemas.microsoft.com/office/2007/relationships/hdphoto" Target="../media/hdphoto14.wdp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9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3.xml"/><Relationship Id="rId5" Type="http://schemas.openxmlformats.org/officeDocument/2006/relationships/audio" Target="../media/media2.mp3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16.xml"/><Relationship Id="rId19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6.png"/><Relationship Id="rId1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5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4.xml"/><Relationship Id="rId5" Type="http://schemas.openxmlformats.org/officeDocument/2006/relationships/audio" Target="../media/media2.mp3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9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5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15.png"/><Relationship Id="rId19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microsoft.com/office/2007/relationships/hdphoto" Target="../media/hdphoto8.wdp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21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microsoft.com/office/2007/relationships/hdphoto" Target="../media/hdphoto11.wdp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12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21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17" Type="http://schemas.microsoft.com/office/2007/relationships/hdphoto" Target="../media/hdphoto11.wdp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312" y="1153365"/>
            <a:ext cx="1598171" cy="1414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7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141" y="1171698"/>
            <a:ext cx="1598171" cy="14142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Text Box 19"/>
          <p:cNvSpPr txBox="1"/>
          <p:nvPr/>
        </p:nvSpPr>
        <p:spPr>
          <a:xfrm>
            <a:off x="3660692" y="5356953"/>
            <a:ext cx="4870617" cy="58413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196" b="1" dirty="0">
              <a:latin typeface="Arial" panose="020B0604020202020204" pitchFamily="34" charset="0"/>
            </a:endParaRPr>
          </a:p>
        </p:txBody>
      </p:sp>
      <p:sp>
        <p:nvSpPr>
          <p:cNvPr id="2057" name="WordArt 3"/>
          <p:cNvSpPr>
            <a:spLocks noTextEdit="1"/>
          </p:cNvSpPr>
          <p:nvPr/>
        </p:nvSpPr>
        <p:spPr>
          <a:xfrm>
            <a:off x="153688" y="1906452"/>
            <a:ext cx="11618263" cy="8627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72"/>
              </a:avLst>
            </a:prstTxWarp>
            <a:normAutofit/>
          </a:bodyPr>
          <a:lstStyle/>
          <a:p>
            <a:pPr algn="ctr"/>
            <a:r>
              <a:rPr lang="en-US" sz="3196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TỰ NHIÊN XÃ HỘI </a:t>
            </a:r>
          </a:p>
        </p:txBody>
      </p:sp>
      <p:pic>
        <p:nvPicPr>
          <p:cNvPr id="2058" name="Picture 5" descr="Bauernb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2" y="6449354"/>
            <a:ext cx="12086626" cy="404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9" name="Rectangle 36"/>
          <p:cNvSpPr/>
          <p:nvPr/>
        </p:nvSpPr>
        <p:spPr>
          <a:xfrm>
            <a:off x="7729" y="29716"/>
            <a:ext cx="12176542" cy="6823937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vi-VN" altLang="en-US" sz="1798" dirty="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57406" y="5308114"/>
            <a:ext cx="4934236" cy="61478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95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3395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395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395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395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Đặng</a:t>
            </a:r>
            <a:r>
              <a:rPr lang="en-US" sz="3395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395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Sĩ</a:t>
            </a:r>
            <a:r>
              <a:rPr lang="en-US" sz="3395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395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Trung</a:t>
            </a:r>
            <a:endParaRPr lang="en-US" sz="3395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237" y="4780965"/>
            <a:ext cx="1598171" cy="1414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7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19" y="5334237"/>
            <a:ext cx="1598171" cy="141425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Group 19"/>
          <p:cNvGrpSpPr/>
          <p:nvPr/>
        </p:nvGrpSpPr>
        <p:grpSpPr bwMode="auto">
          <a:xfrm>
            <a:off x="5367978" y="540332"/>
            <a:ext cx="1770341" cy="1053096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19" tIns="45661" rIns="91319" bIns="4566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 sz="1798">
                <a:cs typeface="Arial" panose="020B0604020202020204" pitchFamily="34" charset="0"/>
              </a:endParaRPr>
            </a:p>
          </p:txBody>
        </p:sp>
        <p:pic>
          <p:nvPicPr>
            <p:cNvPr id="22" name="Picture 21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1" rIns="91319" bIns="45661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799" b="1">
                  <a:solidFill>
                    <a:schemeClr val="tx1"/>
                  </a:solidFill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sz="4794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1" rIns="91319" bIns="45661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sz="4794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98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1" rIns="91319" bIns="45661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sz="4794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" name="Picture 54" descr="Bellcoll">
            <a:extLst>
              <a:ext uri="{FF2B5EF4-FFF2-40B4-BE49-F238E27FC236}">
                <a16:creationId xmlns:a16="http://schemas.microsoft.com/office/drawing/2014/main" id="{3BCA23A0-7086-EE1A-5E3D-D62880B8D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1" y="-41604"/>
            <a:ext cx="1293758" cy="136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5" descr="Bellcoll">
            <a:extLst>
              <a:ext uri="{FF2B5EF4-FFF2-40B4-BE49-F238E27FC236}">
                <a16:creationId xmlns:a16="http://schemas.microsoft.com/office/drawing/2014/main" id="{089D77CC-C4D4-5FD4-F9C6-FE00D9F319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961" y="4348"/>
            <a:ext cx="1293758" cy="136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>
            <a:extLst>
              <a:ext uri="{FF2B5EF4-FFF2-40B4-BE49-F238E27FC236}">
                <a16:creationId xmlns:a16="http://schemas.microsoft.com/office/drawing/2014/main" id="{FE8F2055-D394-1115-5E47-86C62A978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183" y="2652454"/>
            <a:ext cx="428082" cy="58954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397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7">
            <a:extLst>
              <a:ext uri="{FF2B5EF4-FFF2-40B4-BE49-F238E27FC236}">
                <a16:creationId xmlns:a16="http://schemas.microsoft.com/office/drawing/2014/main" id="{3B42B18F-5D95-B361-3F1B-5B0A11C9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517" y="2052797"/>
            <a:ext cx="2345785" cy="539067"/>
          </a:xfrm>
          <a:prstGeom prst="star4">
            <a:avLst>
              <a:gd name="adj" fmla="val 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397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8">
            <a:extLst>
              <a:ext uri="{FF2B5EF4-FFF2-40B4-BE49-F238E27FC236}">
                <a16:creationId xmlns:a16="http://schemas.microsoft.com/office/drawing/2014/main" id="{2771EDB4-429C-B3A8-FF70-0F2C63E65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56" y="2604351"/>
            <a:ext cx="608827" cy="68493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7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1">
            <a:extLst>
              <a:ext uri="{FF2B5EF4-FFF2-40B4-BE49-F238E27FC236}">
                <a16:creationId xmlns:a16="http://schemas.microsoft.com/office/drawing/2014/main" id="{20264CFB-CD26-5AA3-C89D-91D75349A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213" y="3955381"/>
            <a:ext cx="493087" cy="539067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397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23">
            <a:extLst>
              <a:ext uri="{FF2B5EF4-FFF2-40B4-BE49-F238E27FC236}">
                <a16:creationId xmlns:a16="http://schemas.microsoft.com/office/drawing/2014/main" id="{59923D22-9920-C62F-6C34-DB0BA7E99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21" y="3194351"/>
            <a:ext cx="402714" cy="39161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7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05D82-D5B8-21EA-B65B-EA9D842D34A2}"/>
              </a:ext>
            </a:extLst>
          </p:cNvPr>
          <p:cNvSpPr txBox="1"/>
          <p:nvPr/>
        </p:nvSpPr>
        <p:spPr>
          <a:xfrm>
            <a:off x="1005302" y="73186"/>
            <a:ext cx="10181398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7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TÂN VIÊN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C61C42CF-383F-4C47-1836-55AECB9BA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760" y="2951625"/>
            <a:ext cx="8581563" cy="218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5" tIns="53747" rIns="107495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042" eaLnBrk="1" fontAlgn="base" hangingPunct="1">
              <a:spcAft>
                <a:spcPct val="0"/>
              </a:spcAft>
              <a:defRPr/>
            </a:pP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24: Thu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thập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thông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tin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chất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hại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sức</a:t>
            </a: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khoẻ</a:t>
            </a:r>
            <a:endParaRPr lang="en-US" sz="4489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57" y="5106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9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5"/>
              <a:ext cx="8907222" cy="4816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70" y="69648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354246"/>
              </p:ext>
            </p:extLst>
          </p:nvPr>
        </p:nvGraphicFramePr>
        <p:xfrm>
          <a:off x="477672" y="982639"/>
          <a:ext cx="11177518" cy="5872480"/>
        </p:xfrm>
        <a:graphic>
          <a:graphicData uri="http://schemas.openxmlformats.org/drawingml/2006/table">
            <a:tbl>
              <a:tblPr firstRow="1" firstCol="1" bandRow="1"/>
              <a:tblGrid>
                <a:gridCol w="166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6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5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chất và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hoạt động có hại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hại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 phòng tránh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Nguồn thu thập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thông tin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Thuốc lá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thể gây nghiện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 thử và không tiếp xúc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gần, ...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Ti-vi, ..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 trò chơi điện tử quá lâu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Hại mắt, đau đầu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Hạn chế thời gian chơi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Sách, báo, ...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Rượu, bia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78486" y="221473"/>
            <a:ext cx="8992183" cy="752957"/>
            <a:chOff x="378486" y="221471"/>
            <a:chExt cx="8992182" cy="752956"/>
          </a:xfrm>
        </p:grpSpPr>
        <p:sp>
          <p:nvSpPr>
            <p:cNvPr id="12" name="Rectangle 11"/>
            <p:cNvSpPr/>
            <p:nvPr/>
          </p:nvSpPr>
          <p:spPr>
            <a:xfrm>
              <a:off x="3274668" y="221471"/>
              <a:ext cx="6096000" cy="5170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vi-VN" sz="2400" b="1" dirty="0">
                  <a:solidFill>
                    <a:srgbClr val="548DD4"/>
                  </a:solidFill>
                  <a:latin typeface="Times New Roman"/>
                  <a:ea typeface="Calibri"/>
                  <a:cs typeface="Times New Roman"/>
                </a:rPr>
                <a:t>PHIẾU THU THẬP THÔNG TI</a:t>
              </a:r>
              <a:r>
                <a:rPr lang="en-US" sz="2400" b="1" dirty="0">
                  <a:solidFill>
                    <a:srgbClr val="548DD4"/>
                  </a:solidFill>
                  <a:latin typeface="Times New Roman"/>
                  <a:ea typeface="Calibri"/>
                  <a:cs typeface="Times New Roman"/>
                </a:rPr>
                <a:t>N</a:t>
              </a:r>
              <a:endParaRPr lang="en-US" sz="1200" dirty="0">
                <a:ea typeface="Calibri"/>
                <a:cs typeface="Times New Roman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8486" y="457363"/>
              <a:ext cx="6096000" cy="5170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/>
                  <a:ea typeface="Calibri"/>
                  <a:cs typeface="Times New Roman"/>
                </a:rPr>
                <a:t>Phiếu</a:t>
              </a:r>
              <a:r>
                <a:rPr lang="en-US" sz="2400" b="1" dirty="0">
                  <a:solidFill>
                    <a:srgbClr val="FF0000"/>
                  </a:solidFill>
                  <a:latin typeface="Times New Roman"/>
                  <a:ea typeface="Calibri"/>
                  <a:cs typeface="Times New Roman"/>
                </a:rPr>
                <a:t> 1: </a:t>
              </a:r>
              <a:r>
                <a:rPr lang="en-US" sz="800" dirty="0">
                  <a:latin typeface="Times New Roman"/>
                  <a:ea typeface="Calibri"/>
                  <a:cs typeface="Times New Roman"/>
                </a:rPr>
                <a:t>………………………………………………………………………………………………….…………….</a:t>
              </a:r>
              <a:endParaRPr lang="en-US" sz="3200" dirty="0">
                <a:ea typeface="Calibri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282843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57" y="5106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9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5"/>
              <a:ext cx="8907222" cy="4816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70" y="69648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44339"/>
              </p:ext>
            </p:extLst>
          </p:nvPr>
        </p:nvGraphicFramePr>
        <p:xfrm>
          <a:off x="477672" y="982639"/>
          <a:ext cx="11177518" cy="5872480"/>
        </p:xfrm>
        <a:graphic>
          <a:graphicData uri="http://schemas.openxmlformats.org/drawingml/2006/table">
            <a:tbl>
              <a:tblPr firstRow="1" firstCol="1" bandRow="1"/>
              <a:tblGrid>
                <a:gridCol w="166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6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5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chất và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hoạt động có hại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hại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 phòng tránh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Nguồn thu thập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thông tin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Thuốc lá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thể gây nghiện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 thử và không tiếp xúc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gần, ...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Ti-vi, ..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 trò chơi điện tử quá lâu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Hại mắt, đau đầu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Hạn chế thời gian chơi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Sách, báo, ...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38881" y="173485"/>
            <a:ext cx="4641784" cy="51706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548DD4"/>
                </a:solidFill>
                <a:latin typeface="Times New Roman"/>
                <a:ea typeface="Calibri"/>
                <a:cs typeface="Times New Roman"/>
              </a:rPr>
              <a:t>PHIẾU THU THẬP THÔNG TI</a:t>
            </a:r>
            <a:r>
              <a:rPr lang="en-US" sz="2400" b="1" dirty="0">
                <a:solidFill>
                  <a:srgbClr val="548DD4"/>
                </a:solidFill>
                <a:latin typeface="Times New Roman"/>
                <a:ea typeface="Calibri"/>
                <a:cs typeface="Times New Roman"/>
              </a:rPr>
              <a:t>N</a:t>
            </a:r>
            <a:endParaRPr lang="en-US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5733" y="506177"/>
            <a:ext cx="6096000" cy="517065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800" dirty="0">
                <a:latin typeface="Times New Roman"/>
                <a:ea typeface="Calibri"/>
                <a:cs typeface="Times New Roman"/>
              </a:rPr>
              <a:t>………………………………………………………………………………………………….…………….</a:t>
            </a:r>
            <a:endParaRPr lang="en-US" sz="3200" dirty="0"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90358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57" y="5106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9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5"/>
              <a:ext cx="8907222" cy="4816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70" y="69648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951481"/>
              </p:ext>
            </p:extLst>
          </p:nvPr>
        </p:nvGraphicFramePr>
        <p:xfrm>
          <a:off x="477672" y="982639"/>
          <a:ext cx="11177518" cy="5872480"/>
        </p:xfrm>
        <a:graphic>
          <a:graphicData uri="http://schemas.openxmlformats.org/drawingml/2006/table">
            <a:tbl>
              <a:tblPr firstRow="1" firstCol="1" bandRow="1"/>
              <a:tblGrid>
                <a:gridCol w="166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6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5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chất và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hoạt động có hại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hại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 phòng tránh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Nguồn thu thập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thông tin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Thuốc lá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thể gây nghiện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 thử và không tiếp xúc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gần, ...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Ti-vi, ..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 trò chơi điện tử quá lâu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Hại mắt, đau đầu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Hạn chế thời gian chơi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Sách, báo, ...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khuya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</a:t>
                      </a: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</a:t>
                      </a: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</a:t>
                      </a:r>
                      <a:endParaRPr lang="en-US" sz="13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3" marR="548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84291" y="187133"/>
            <a:ext cx="4641784" cy="51706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548DD4"/>
                </a:solidFill>
                <a:latin typeface="Times New Roman"/>
                <a:ea typeface="Calibri"/>
                <a:cs typeface="Times New Roman"/>
              </a:rPr>
              <a:t>PHIẾU THU THẬP THÔNG TI</a:t>
            </a:r>
            <a:r>
              <a:rPr lang="en-US" sz="2400" b="1" dirty="0">
                <a:solidFill>
                  <a:srgbClr val="548DD4"/>
                </a:solidFill>
                <a:latin typeface="Times New Roman"/>
                <a:ea typeface="Calibri"/>
                <a:cs typeface="Times New Roman"/>
              </a:rPr>
              <a:t>N</a:t>
            </a:r>
            <a:endParaRPr lang="en-US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8487" y="457365"/>
            <a:ext cx="6096000" cy="517065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3: </a:t>
            </a:r>
            <a:r>
              <a:rPr lang="en-US" sz="800" dirty="0">
                <a:latin typeface="Times New Roman"/>
                <a:ea typeface="Calibri"/>
                <a:cs typeface="Times New Roman"/>
              </a:rPr>
              <a:t>………………………………………………………………………………………………….…………….</a:t>
            </a:r>
            <a:endParaRPr lang="en-US" sz="3200" dirty="0"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0381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4" y="193337"/>
            <a:ext cx="5562149" cy="312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63" y="193338"/>
            <a:ext cx="5380857" cy="312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79" y="3321230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56" y="3623204"/>
            <a:ext cx="3584032" cy="33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88" y="5636709"/>
            <a:ext cx="1045130" cy="10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3" y="3347356"/>
            <a:ext cx="2942295" cy="39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126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57" y="5106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9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5"/>
              <a:ext cx="8907222" cy="4816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70" y="69648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78" y="75"/>
            <a:ext cx="8507895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4400" b="1" i="1" dirty="0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Chia </a:t>
              </a:r>
              <a:r>
                <a:rPr lang="en-US" sz="4400" b="1" i="1" dirty="0" err="1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lang="en-US" sz="4400" b="1" i="1" dirty="0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1" dirty="0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lang="en-US" sz="4400" b="1" i="1" dirty="0" err="1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lang="en-US" sz="4400" b="1" i="1" dirty="0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lang="en-US" sz="4400" b="1" i="1" dirty="0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lang="en-US" sz="4400" b="1" dirty="0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0" y="397236"/>
              <a:ext cx="8926790" cy="226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151" y="1797533"/>
            <a:ext cx="6731484" cy="359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014" y="40945"/>
            <a:ext cx="7833815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Chia</a:t>
            </a:r>
            <a:r>
              <a:rPr lang="en-US" sz="3200" dirty="0"/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thông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tin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thu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thập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endParaRPr lang="en-US" sz="4000" b="1" i="1" dirty="0">
              <a:solidFill>
                <a:srgbClr val="002060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38347"/>
              </p:ext>
            </p:extLst>
          </p:nvPr>
        </p:nvGraphicFramePr>
        <p:xfrm>
          <a:off x="95534" y="811154"/>
          <a:ext cx="11900848" cy="5838083"/>
        </p:xfrm>
        <a:graphic>
          <a:graphicData uri="http://schemas.openxmlformats.org/drawingml/2006/table">
            <a:tbl>
              <a:tblPr firstRow="1" firstCol="1" bandRow="1"/>
              <a:tblGrid>
                <a:gridCol w="2333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4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0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chất và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hoạt động có hại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hại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 phòng tránh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Nguồn thu thập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thông tin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Thuốc lá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Có thể gây nghiện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Không thử và không tiếp xúc gần, ...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Ti-vi, ..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 trò chơi điện tử quá lâu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Hại mắt, đau đầu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Hạn chế thời gian chơi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Sách, báo, ...</a:t>
                      </a:r>
                      <a:endParaRPr lang="en-US" sz="1400" dirty="0"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322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Rượu</a:t>
                      </a:r>
                      <a:r>
                        <a:rPr lang="en-US" sz="2000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2000" kern="12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bia</a:t>
                      </a:r>
                      <a:endParaRPr lang="en-US" sz="20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rối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In-tơ-nét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361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 </a:t>
                      </a:r>
                      <a:r>
                        <a:rPr lang="en-US" sz="2000" kern="12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túy</a:t>
                      </a:r>
                      <a:endParaRPr lang="en-US" sz="20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 ảo giác, hoang tưởng, huyết áp cao, nhiễm trùng máu,…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Tuyệt đối không thử và sử dụng,…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In-tơ-nét, sách báo,…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400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Cà</a:t>
                      </a:r>
                      <a:r>
                        <a:rPr lang="en-US" sz="2000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phê</a:t>
                      </a:r>
                      <a:endParaRPr lang="en-US" sz="20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 căng thẳng quá mức, mất ngủ, nhịp tim và huyết áp tăng cao,…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 dụng vừa đủ,…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8256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r>
                        <a:rPr lang="vi-VN" sz="2000" kern="1200" baseline="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khuya</a:t>
                      </a:r>
                      <a:endParaRPr lang="en-US" sz="2000" kern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 căng thẳng quá mức, mất ngủ, nhịp tim và huyết áp tăng cao,…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 dụng vừa đủ,…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vi,…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2908577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07" y="141133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9" y="996289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3" y="-1807888"/>
            <a:ext cx="3600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4" y="170558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9" y="996289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9" y="-1866464"/>
            <a:ext cx="3600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0" y="4861872"/>
            <a:ext cx="12246751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4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7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6" y="3419861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6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805"/>
            <a:ext cx="7648576" cy="28007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nl-NL" sz="4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Thuốc, lá, rượu,ma tuý ... là chất kích thích rất có hại đối với cơ quan tiêu hoá, tuần hoàn và thần kinh</a:t>
            </a:r>
            <a:endParaRPr lang="en-US" sz="4400" b="1" i="1" dirty="0">
              <a:ln w="38100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55" y="101274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68293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1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3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9" y="4860317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9" y="996289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4" y="170558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9" y="996289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1" y="265914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6020" y="813743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921" y="2685254"/>
            <a:ext cx="4328881" cy="28007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8800" b="1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Vận</a:t>
            </a:r>
            <a:r>
              <a:rPr lang="en-US" sz="8800" b="1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8800" b="1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dụng</a:t>
            </a:r>
            <a:endParaRPr lang="en-US" sz="8800" b="1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6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08" y="-163057"/>
            <a:ext cx="8784727" cy="500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7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09" y="1850682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3" y="1010290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9" y="2893516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30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57" y="5106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9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5"/>
              <a:ext cx="8907222" cy="4816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70" y="69648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9152"/>
          <a:stretch/>
        </p:blipFill>
        <p:spPr>
          <a:xfrm>
            <a:off x="1989556" y="205007"/>
            <a:ext cx="7917481" cy="6342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71073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2" y="1283"/>
            <a:ext cx="12191980" cy="6856719"/>
          </a:xfrm>
          <a:prstGeom prst="rect">
            <a:avLst/>
          </a:prstGeom>
        </p:spPr>
      </p:pic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2131" r="46264" b="28710"/>
          <a:stretch/>
        </p:blipFill>
        <p:spPr bwMode="auto">
          <a:xfrm>
            <a:off x="-2" y="959307"/>
            <a:ext cx="8059783" cy="5203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27097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1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3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9" y="4860317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9" y="996289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4" y="170558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9" y="996289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9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1" y="265914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7" y="1"/>
            <a:ext cx="2636316" cy="25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49" y="2576500"/>
            <a:ext cx="6686551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5179" y="1636323"/>
            <a:ext cx="5547841" cy="4340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6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634" y="152463"/>
            <a:ext cx="10099855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uống có lợi cho cơ quan thần kinh là: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019" y="1540587"/>
            <a:ext cx="2984480" cy="9493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vi-VN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vi-VN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phê</a:t>
            </a:r>
            <a:endParaRPr lang="en-US" sz="31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3530" y="1528764"/>
            <a:ext cx="3048623" cy="9817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vi-VN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hoa quả</a:t>
            </a:r>
            <a:endParaRPr lang="en-US" sz="31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933" y="1528763"/>
            <a:ext cx="2974291" cy="9982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vi-VN" sz="31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Rượu, bia</a:t>
            </a:r>
            <a:endParaRPr lang="en-US" sz="31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" y="457206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6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704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4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68993" y="1"/>
            <a:ext cx="10332739" cy="11191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ể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4289" y="1756400"/>
            <a:ext cx="2265528" cy="12833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18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90365" y="1732968"/>
            <a:ext cx="2306483" cy="13411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21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62672" y="1805944"/>
            <a:ext cx="2339061" cy="12833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22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472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810" y="373934"/>
            <a:ext cx="11165297" cy="6082775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1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3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9" y="4860317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9" y="996289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4" y="170558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20" y="5410971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9" y="996289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1" y="265914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15" y="209494"/>
            <a:ext cx="5418967" cy="6559503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7" y="5404272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2900644" y="1135628"/>
            <a:ext cx="6092637" cy="3232557"/>
          </a:xfrm>
          <a:custGeom>
            <a:avLst/>
            <a:gdLst>
              <a:gd name="connsiteX0" fmla="*/ 202035 w 6092637"/>
              <a:gd name="connsiteY0" fmla="*/ 3232557 h 3232557"/>
              <a:gd name="connsiteX1" fmla="*/ 404070 w 6092637"/>
              <a:gd name="connsiteY1" fmla="*/ 3030522 h 3232557"/>
              <a:gd name="connsiteX2" fmla="*/ 202035 w 6092637"/>
              <a:gd name="connsiteY2" fmla="*/ 3030522 h 3232557"/>
              <a:gd name="connsiteX3" fmla="*/ 303052 w 6092637"/>
              <a:gd name="connsiteY3" fmla="*/ 2929505 h 3232557"/>
              <a:gd name="connsiteX4" fmla="*/ 202035 w 6092637"/>
              <a:gd name="connsiteY4" fmla="*/ 2828488 h 3232557"/>
              <a:gd name="connsiteX5" fmla="*/ 404070 w 6092637"/>
              <a:gd name="connsiteY5" fmla="*/ 2828487 h 3232557"/>
              <a:gd name="connsiteX6" fmla="*/ 404070 w 6092637"/>
              <a:gd name="connsiteY6" fmla="*/ 202035 h 3232557"/>
              <a:gd name="connsiteX7" fmla="*/ 606105 w 6092637"/>
              <a:gd name="connsiteY7" fmla="*/ 0 h 3232557"/>
              <a:gd name="connsiteX8" fmla="*/ 5890602 w 6092637"/>
              <a:gd name="connsiteY8" fmla="*/ 0 h 3232557"/>
              <a:gd name="connsiteX9" fmla="*/ 6092637 w 6092637"/>
              <a:gd name="connsiteY9" fmla="*/ 202035 h 3232557"/>
              <a:gd name="connsiteX10" fmla="*/ 5890602 w 6092637"/>
              <a:gd name="connsiteY10" fmla="*/ 404070 h 3232557"/>
              <a:gd name="connsiteX11" fmla="*/ 5688567 w 6092637"/>
              <a:gd name="connsiteY11" fmla="*/ 404070 h 3232557"/>
              <a:gd name="connsiteX12" fmla="*/ 5688567 w 6092637"/>
              <a:gd name="connsiteY12" fmla="*/ 3030522 h 3232557"/>
              <a:gd name="connsiteX13" fmla="*/ 5486532 w 6092637"/>
              <a:gd name="connsiteY13" fmla="*/ 3232557 h 3232557"/>
              <a:gd name="connsiteX14" fmla="*/ 202035 w 6092637"/>
              <a:gd name="connsiteY14" fmla="*/ 3232557 h 3232557"/>
              <a:gd name="connsiteX15" fmla="*/ 808139 w 6092637"/>
              <a:gd name="connsiteY15" fmla="*/ 202035 h 3232557"/>
              <a:gd name="connsiteX16" fmla="*/ 606104 w 6092637"/>
              <a:gd name="connsiteY16" fmla="*/ 404070 h 3232557"/>
              <a:gd name="connsiteX17" fmla="*/ 505087 w 6092637"/>
              <a:gd name="connsiteY17" fmla="*/ 303053 h 3232557"/>
              <a:gd name="connsiteX18" fmla="*/ 606104 w 6092637"/>
              <a:gd name="connsiteY18" fmla="*/ 202036 h 3232557"/>
              <a:gd name="connsiteX19" fmla="*/ 808139 w 6092637"/>
              <a:gd name="connsiteY19" fmla="*/ 202035 h 3232557"/>
              <a:gd name="connsiteX0" fmla="*/ 808139 w 6092637"/>
              <a:gd name="connsiteY0" fmla="*/ 202035 h 3232557"/>
              <a:gd name="connsiteX1" fmla="*/ 606104 w 6092637"/>
              <a:gd name="connsiteY1" fmla="*/ 404070 h 3232557"/>
              <a:gd name="connsiteX2" fmla="*/ 505087 w 6092637"/>
              <a:gd name="connsiteY2" fmla="*/ 303053 h 3232557"/>
              <a:gd name="connsiteX3" fmla="*/ 606104 w 6092637"/>
              <a:gd name="connsiteY3" fmla="*/ 202036 h 3232557"/>
              <a:gd name="connsiteX4" fmla="*/ 808139 w 6092637"/>
              <a:gd name="connsiteY4" fmla="*/ 202035 h 3232557"/>
              <a:gd name="connsiteX5" fmla="*/ 404070 w 6092637"/>
              <a:gd name="connsiteY5" fmla="*/ 3030522 h 3232557"/>
              <a:gd name="connsiteX6" fmla="*/ 202035 w 6092637"/>
              <a:gd name="connsiteY6" fmla="*/ 3232557 h 3232557"/>
              <a:gd name="connsiteX7" fmla="*/ 0 w 6092637"/>
              <a:gd name="connsiteY7" fmla="*/ 3030522 h 3232557"/>
              <a:gd name="connsiteX8" fmla="*/ 202035 w 6092637"/>
              <a:gd name="connsiteY8" fmla="*/ 2828487 h 3232557"/>
              <a:gd name="connsiteX9" fmla="*/ 303052 w 6092637"/>
              <a:gd name="connsiteY9" fmla="*/ 2929504 h 3232557"/>
              <a:gd name="connsiteX10" fmla="*/ 202035 w 6092637"/>
              <a:gd name="connsiteY10" fmla="*/ 3030521 h 3232557"/>
              <a:gd name="connsiteX11" fmla="*/ 404070 w 6092637"/>
              <a:gd name="connsiteY11" fmla="*/ 3030522 h 3232557"/>
              <a:gd name="connsiteX0" fmla="*/ 404070 w 6092637"/>
              <a:gd name="connsiteY0" fmla="*/ 2828487 h 3232557"/>
              <a:gd name="connsiteX1" fmla="*/ 404070 w 6092637"/>
              <a:gd name="connsiteY1" fmla="*/ 202035 h 3232557"/>
              <a:gd name="connsiteX2" fmla="*/ 606105 w 6092637"/>
              <a:gd name="connsiteY2" fmla="*/ 0 h 3232557"/>
              <a:gd name="connsiteX3" fmla="*/ 5890602 w 6092637"/>
              <a:gd name="connsiteY3" fmla="*/ 0 h 3232557"/>
              <a:gd name="connsiteX4" fmla="*/ 6092637 w 6092637"/>
              <a:gd name="connsiteY4" fmla="*/ 202035 h 3232557"/>
              <a:gd name="connsiteX5" fmla="*/ 5890602 w 6092637"/>
              <a:gd name="connsiteY5" fmla="*/ 404070 h 3232557"/>
              <a:gd name="connsiteX6" fmla="*/ 5688567 w 6092637"/>
              <a:gd name="connsiteY6" fmla="*/ 404070 h 3232557"/>
              <a:gd name="connsiteX7" fmla="*/ 5688567 w 6092637"/>
              <a:gd name="connsiteY7" fmla="*/ 3030522 h 3232557"/>
              <a:gd name="connsiteX8" fmla="*/ 5486532 w 6092637"/>
              <a:gd name="connsiteY8" fmla="*/ 3232557 h 3232557"/>
              <a:gd name="connsiteX9" fmla="*/ 202035 w 6092637"/>
              <a:gd name="connsiteY9" fmla="*/ 3232557 h 3232557"/>
              <a:gd name="connsiteX10" fmla="*/ 0 w 6092637"/>
              <a:gd name="connsiteY10" fmla="*/ 3030522 h 3232557"/>
              <a:gd name="connsiteX11" fmla="*/ 202035 w 6092637"/>
              <a:gd name="connsiteY11" fmla="*/ 2828487 h 3232557"/>
              <a:gd name="connsiteX12" fmla="*/ 404070 w 6092637"/>
              <a:gd name="connsiteY12" fmla="*/ 2828487 h 3232557"/>
              <a:gd name="connsiteX13" fmla="*/ 606104 w 6092637"/>
              <a:gd name="connsiteY13" fmla="*/ 0 h 3232557"/>
              <a:gd name="connsiteX14" fmla="*/ 808139 w 6092637"/>
              <a:gd name="connsiteY14" fmla="*/ 202035 h 3232557"/>
              <a:gd name="connsiteX15" fmla="*/ 606104 w 6092637"/>
              <a:gd name="connsiteY15" fmla="*/ 404070 h 3232557"/>
              <a:gd name="connsiteX16" fmla="*/ 505087 w 6092637"/>
              <a:gd name="connsiteY16" fmla="*/ 303053 h 3232557"/>
              <a:gd name="connsiteX17" fmla="*/ 606104 w 6092637"/>
              <a:gd name="connsiteY17" fmla="*/ 202036 h 3232557"/>
              <a:gd name="connsiteX18" fmla="*/ 808139 w 6092637"/>
              <a:gd name="connsiteY18" fmla="*/ 202035 h 3232557"/>
              <a:gd name="connsiteX19" fmla="*/ 5688567 w 6092637"/>
              <a:gd name="connsiteY19" fmla="*/ 404070 h 3232557"/>
              <a:gd name="connsiteX20" fmla="*/ 606104 w 6092637"/>
              <a:gd name="connsiteY20" fmla="*/ 404070 h 3232557"/>
              <a:gd name="connsiteX21" fmla="*/ 202035 w 6092637"/>
              <a:gd name="connsiteY21" fmla="*/ 2828487 h 3232557"/>
              <a:gd name="connsiteX22" fmla="*/ 303052 w 6092637"/>
              <a:gd name="connsiteY22" fmla="*/ 2929504 h 3232557"/>
              <a:gd name="connsiteX23" fmla="*/ 202035 w 6092637"/>
              <a:gd name="connsiteY23" fmla="*/ 3030521 h 3232557"/>
              <a:gd name="connsiteX24" fmla="*/ 404070 w 6092637"/>
              <a:gd name="connsiteY24" fmla="*/ 3030522 h 3232557"/>
              <a:gd name="connsiteX25" fmla="*/ 202035 w 6092637"/>
              <a:gd name="connsiteY25" fmla="*/ 3232557 h 3232557"/>
              <a:gd name="connsiteX26" fmla="*/ 404070 w 6092637"/>
              <a:gd name="connsiteY26" fmla="*/ 3030522 h 3232557"/>
              <a:gd name="connsiteX27" fmla="*/ 404070 w 6092637"/>
              <a:gd name="connsiteY27" fmla="*/ 2828487 h 323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2637" h="3232557" stroke="0" extrusionOk="0">
                <a:moveTo>
                  <a:pt x="202035" y="3232557"/>
                </a:moveTo>
                <a:cubicBezTo>
                  <a:pt x="302673" y="3245306"/>
                  <a:pt x="393265" y="3146863"/>
                  <a:pt x="404070" y="3030522"/>
                </a:cubicBezTo>
                <a:cubicBezTo>
                  <a:pt x="303123" y="3046395"/>
                  <a:pt x="298465" y="3019148"/>
                  <a:pt x="202035" y="3030522"/>
                </a:cubicBezTo>
                <a:cubicBezTo>
                  <a:pt x="257920" y="3025494"/>
                  <a:pt x="299407" y="2984799"/>
                  <a:pt x="303052" y="2929505"/>
                </a:cubicBezTo>
                <a:cubicBezTo>
                  <a:pt x="311420" y="2875279"/>
                  <a:pt x="268243" y="2832240"/>
                  <a:pt x="202035" y="2828488"/>
                </a:cubicBezTo>
                <a:cubicBezTo>
                  <a:pt x="297023" y="2837067"/>
                  <a:pt x="330987" y="2839006"/>
                  <a:pt x="404070" y="2828487"/>
                </a:cubicBezTo>
                <a:cubicBezTo>
                  <a:pt x="523821" y="2148389"/>
                  <a:pt x="449140" y="561700"/>
                  <a:pt x="404070" y="202035"/>
                </a:cubicBezTo>
                <a:cubicBezTo>
                  <a:pt x="395054" y="91862"/>
                  <a:pt x="490011" y="-4570"/>
                  <a:pt x="606105" y="0"/>
                </a:cubicBezTo>
                <a:cubicBezTo>
                  <a:pt x="2284946" y="-50699"/>
                  <a:pt x="5028735" y="-13366"/>
                  <a:pt x="5890602" y="0"/>
                </a:cubicBezTo>
                <a:cubicBezTo>
                  <a:pt x="6010922" y="-2091"/>
                  <a:pt x="6103394" y="102745"/>
                  <a:pt x="6092637" y="202035"/>
                </a:cubicBezTo>
                <a:cubicBezTo>
                  <a:pt x="6074646" y="307005"/>
                  <a:pt x="5986100" y="410483"/>
                  <a:pt x="5890602" y="404070"/>
                </a:cubicBezTo>
                <a:cubicBezTo>
                  <a:pt x="5861570" y="418971"/>
                  <a:pt x="5748187" y="414799"/>
                  <a:pt x="5688567" y="404070"/>
                </a:cubicBezTo>
                <a:cubicBezTo>
                  <a:pt x="5810185" y="1322110"/>
                  <a:pt x="5847618" y="2622098"/>
                  <a:pt x="5688567" y="3030522"/>
                </a:cubicBezTo>
                <a:cubicBezTo>
                  <a:pt x="5687172" y="3156076"/>
                  <a:pt x="5615262" y="3245632"/>
                  <a:pt x="5486532" y="3232557"/>
                </a:cubicBezTo>
                <a:cubicBezTo>
                  <a:pt x="4573474" y="3099674"/>
                  <a:pt x="1628116" y="3247150"/>
                  <a:pt x="202035" y="3232557"/>
                </a:cubicBezTo>
                <a:close/>
                <a:moveTo>
                  <a:pt x="808139" y="202035"/>
                </a:moveTo>
                <a:cubicBezTo>
                  <a:pt x="788598" y="304119"/>
                  <a:pt x="729753" y="387912"/>
                  <a:pt x="606104" y="404070"/>
                </a:cubicBezTo>
                <a:cubicBezTo>
                  <a:pt x="544811" y="405091"/>
                  <a:pt x="500329" y="362637"/>
                  <a:pt x="505087" y="303053"/>
                </a:cubicBezTo>
                <a:cubicBezTo>
                  <a:pt x="509136" y="249301"/>
                  <a:pt x="544799" y="193710"/>
                  <a:pt x="606104" y="202036"/>
                </a:cubicBezTo>
                <a:cubicBezTo>
                  <a:pt x="670499" y="193415"/>
                  <a:pt x="710066" y="189209"/>
                  <a:pt x="808139" y="202035"/>
                </a:cubicBezTo>
                <a:close/>
              </a:path>
              <a:path w="6092637" h="3232557" fill="darkenLess" stroke="0" extrusionOk="0">
                <a:moveTo>
                  <a:pt x="808139" y="202035"/>
                </a:moveTo>
                <a:cubicBezTo>
                  <a:pt x="807445" y="295622"/>
                  <a:pt x="721031" y="411980"/>
                  <a:pt x="606104" y="404070"/>
                </a:cubicBezTo>
                <a:cubicBezTo>
                  <a:pt x="549293" y="403359"/>
                  <a:pt x="502010" y="365078"/>
                  <a:pt x="505087" y="303053"/>
                </a:cubicBezTo>
                <a:cubicBezTo>
                  <a:pt x="511972" y="245563"/>
                  <a:pt x="545642" y="205071"/>
                  <a:pt x="606104" y="202036"/>
                </a:cubicBezTo>
                <a:cubicBezTo>
                  <a:pt x="629610" y="199354"/>
                  <a:pt x="770307" y="192788"/>
                  <a:pt x="808139" y="202035"/>
                </a:cubicBezTo>
                <a:close/>
                <a:moveTo>
                  <a:pt x="404070" y="3030522"/>
                </a:moveTo>
                <a:cubicBezTo>
                  <a:pt x="393711" y="3133961"/>
                  <a:pt x="324683" y="3246226"/>
                  <a:pt x="202035" y="3232557"/>
                </a:cubicBezTo>
                <a:cubicBezTo>
                  <a:pt x="89035" y="3230611"/>
                  <a:pt x="2439" y="3141810"/>
                  <a:pt x="0" y="3030522"/>
                </a:cubicBezTo>
                <a:cubicBezTo>
                  <a:pt x="2522" y="2901438"/>
                  <a:pt x="85641" y="2825415"/>
                  <a:pt x="202035" y="2828487"/>
                </a:cubicBezTo>
                <a:cubicBezTo>
                  <a:pt x="257615" y="2830654"/>
                  <a:pt x="298935" y="2873158"/>
                  <a:pt x="303052" y="2929504"/>
                </a:cubicBezTo>
                <a:cubicBezTo>
                  <a:pt x="300018" y="2982180"/>
                  <a:pt x="267367" y="3028877"/>
                  <a:pt x="202035" y="3030521"/>
                </a:cubicBezTo>
                <a:cubicBezTo>
                  <a:pt x="302277" y="3030118"/>
                  <a:pt x="340980" y="3040390"/>
                  <a:pt x="404070" y="3030522"/>
                </a:cubicBezTo>
                <a:close/>
              </a:path>
              <a:path w="6092637" h="3232557" fill="none" extrusionOk="0">
                <a:moveTo>
                  <a:pt x="404070" y="2828487"/>
                </a:moveTo>
                <a:cubicBezTo>
                  <a:pt x="307038" y="2327800"/>
                  <a:pt x="449075" y="837601"/>
                  <a:pt x="404070" y="202035"/>
                </a:cubicBezTo>
                <a:cubicBezTo>
                  <a:pt x="413691" y="97139"/>
                  <a:pt x="491563" y="12496"/>
                  <a:pt x="606105" y="0"/>
                </a:cubicBezTo>
                <a:cubicBezTo>
                  <a:pt x="2865276" y="-73420"/>
                  <a:pt x="3751245" y="17263"/>
                  <a:pt x="5890602" y="0"/>
                </a:cubicBezTo>
                <a:cubicBezTo>
                  <a:pt x="5992367" y="14106"/>
                  <a:pt x="6094806" y="90898"/>
                  <a:pt x="6092637" y="202035"/>
                </a:cubicBezTo>
                <a:cubicBezTo>
                  <a:pt x="6092077" y="320024"/>
                  <a:pt x="5991075" y="421700"/>
                  <a:pt x="5890602" y="404070"/>
                </a:cubicBezTo>
                <a:cubicBezTo>
                  <a:pt x="5867590" y="393514"/>
                  <a:pt x="5723804" y="406773"/>
                  <a:pt x="5688567" y="404070"/>
                </a:cubicBezTo>
                <a:cubicBezTo>
                  <a:pt x="5629534" y="1042781"/>
                  <a:pt x="5520687" y="1916343"/>
                  <a:pt x="5688567" y="3030522"/>
                </a:cubicBezTo>
                <a:cubicBezTo>
                  <a:pt x="5683473" y="3143977"/>
                  <a:pt x="5604501" y="3243248"/>
                  <a:pt x="5486532" y="3232557"/>
                </a:cubicBezTo>
                <a:cubicBezTo>
                  <a:pt x="3253502" y="3101954"/>
                  <a:pt x="911295" y="3126957"/>
                  <a:pt x="202035" y="3232557"/>
                </a:cubicBezTo>
                <a:cubicBezTo>
                  <a:pt x="96111" y="3222796"/>
                  <a:pt x="3755" y="3147319"/>
                  <a:pt x="0" y="3030522"/>
                </a:cubicBezTo>
                <a:cubicBezTo>
                  <a:pt x="-8064" y="2924520"/>
                  <a:pt x="88537" y="2828753"/>
                  <a:pt x="202035" y="2828487"/>
                </a:cubicBezTo>
                <a:cubicBezTo>
                  <a:pt x="287533" y="2826600"/>
                  <a:pt x="332190" y="2831827"/>
                  <a:pt x="404070" y="2828487"/>
                </a:cubicBezTo>
                <a:close/>
                <a:moveTo>
                  <a:pt x="606104" y="0"/>
                </a:moveTo>
                <a:cubicBezTo>
                  <a:pt x="719451" y="5011"/>
                  <a:pt x="812860" y="108548"/>
                  <a:pt x="808139" y="202035"/>
                </a:cubicBezTo>
                <a:cubicBezTo>
                  <a:pt x="803793" y="317184"/>
                  <a:pt x="726311" y="401424"/>
                  <a:pt x="606104" y="404070"/>
                </a:cubicBezTo>
                <a:cubicBezTo>
                  <a:pt x="557381" y="400582"/>
                  <a:pt x="503366" y="359004"/>
                  <a:pt x="505087" y="303053"/>
                </a:cubicBezTo>
                <a:cubicBezTo>
                  <a:pt x="498285" y="244321"/>
                  <a:pt x="551082" y="202844"/>
                  <a:pt x="606104" y="202036"/>
                </a:cubicBezTo>
                <a:cubicBezTo>
                  <a:pt x="684673" y="217667"/>
                  <a:pt x="719386" y="216277"/>
                  <a:pt x="808139" y="202035"/>
                </a:cubicBezTo>
                <a:moveTo>
                  <a:pt x="5688567" y="404070"/>
                </a:moveTo>
                <a:cubicBezTo>
                  <a:pt x="5086232" y="533953"/>
                  <a:pt x="3050091" y="541129"/>
                  <a:pt x="606104" y="404070"/>
                </a:cubicBezTo>
                <a:moveTo>
                  <a:pt x="202035" y="2828487"/>
                </a:moveTo>
                <a:cubicBezTo>
                  <a:pt x="257121" y="2825379"/>
                  <a:pt x="312591" y="2871167"/>
                  <a:pt x="303052" y="2929504"/>
                </a:cubicBezTo>
                <a:cubicBezTo>
                  <a:pt x="308664" y="2976637"/>
                  <a:pt x="264202" y="3029257"/>
                  <a:pt x="202035" y="3030521"/>
                </a:cubicBezTo>
                <a:cubicBezTo>
                  <a:pt x="231002" y="3024889"/>
                  <a:pt x="332323" y="3026346"/>
                  <a:pt x="404070" y="3030522"/>
                </a:cubicBezTo>
                <a:moveTo>
                  <a:pt x="202035" y="3232557"/>
                </a:moveTo>
                <a:cubicBezTo>
                  <a:pt x="319297" y="3226852"/>
                  <a:pt x="383774" y="3138069"/>
                  <a:pt x="404070" y="3030522"/>
                </a:cubicBezTo>
                <a:cubicBezTo>
                  <a:pt x="397320" y="2977446"/>
                  <a:pt x="420793" y="2908235"/>
                  <a:pt x="404070" y="2828487"/>
                </a:cubicBezTo>
              </a:path>
              <a:path w="6092637" h="3232557" fill="none" stroke="0" extrusionOk="0">
                <a:moveTo>
                  <a:pt x="404070" y="2828487"/>
                </a:moveTo>
                <a:cubicBezTo>
                  <a:pt x="317480" y="2053320"/>
                  <a:pt x="504522" y="492470"/>
                  <a:pt x="404070" y="202035"/>
                </a:cubicBezTo>
                <a:cubicBezTo>
                  <a:pt x="411230" y="91210"/>
                  <a:pt x="478138" y="2962"/>
                  <a:pt x="606105" y="0"/>
                </a:cubicBezTo>
                <a:cubicBezTo>
                  <a:pt x="2834146" y="-131073"/>
                  <a:pt x="5117574" y="101275"/>
                  <a:pt x="5890602" y="0"/>
                </a:cubicBezTo>
                <a:cubicBezTo>
                  <a:pt x="5992982" y="-15307"/>
                  <a:pt x="6098079" y="81158"/>
                  <a:pt x="6092637" y="202035"/>
                </a:cubicBezTo>
                <a:cubicBezTo>
                  <a:pt x="6104183" y="322699"/>
                  <a:pt x="6004722" y="402745"/>
                  <a:pt x="5890602" y="404070"/>
                </a:cubicBezTo>
                <a:cubicBezTo>
                  <a:pt x="5839224" y="389598"/>
                  <a:pt x="5755330" y="392040"/>
                  <a:pt x="5688567" y="404070"/>
                </a:cubicBezTo>
                <a:cubicBezTo>
                  <a:pt x="5537754" y="1546573"/>
                  <a:pt x="5840528" y="2131173"/>
                  <a:pt x="5688567" y="3030522"/>
                </a:cubicBezTo>
                <a:cubicBezTo>
                  <a:pt x="5675269" y="3157238"/>
                  <a:pt x="5610989" y="3223152"/>
                  <a:pt x="5486532" y="3232557"/>
                </a:cubicBezTo>
                <a:cubicBezTo>
                  <a:pt x="4417989" y="3234616"/>
                  <a:pt x="2183128" y="3391227"/>
                  <a:pt x="202035" y="3232557"/>
                </a:cubicBezTo>
                <a:cubicBezTo>
                  <a:pt x="86741" y="3238324"/>
                  <a:pt x="9278" y="3145831"/>
                  <a:pt x="0" y="3030522"/>
                </a:cubicBezTo>
                <a:cubicBezTo>
                  <a:pt x="-13046" y="2918190"/>
                  <a:pt x="78906" y="2835003"/>
                  <a:pt x="202035" y="2828487"/>
                </a:cubicBezTo>
                <a:cubicBezTo>
                  <a:pt x="229823" y="2838674"/>
                  <a:pt x="312455" y="2829692"/>
                  <a:pt x="404070" y="2828487"/>
                </a:cubicBezTo>
                <a:close/>
                <a:moveTo>
                  <a:pt x="606104" y="0"/>
                </a:moveTo>
                <a:cubicBezTo>
                  <a:pt x="704728" y="16008"/>
                  <a:pt x="801363" y="78116"/>
                  <a:pt x="808139" y="202035"/>
                </a:cubicBezTo>
                <a:cubicBezTo>
                  <a:pt x="815884" y="313828"/>
                  <a:pt x="703118" y="411043"/>
                  <a:pt x="606104" y="404070"/>
                </a:cubicBezTo>
                <a:cubicBezTo>
                  <a:pt x="548476" y="406232"/>
                  <a:pt x="497809" y="355991"/>
                  <a:pt x="505087" y="303053"/>
                </a:cubicBezTo>
                <a:cubicBezTo>
                  <a:pt x="506032" y="247922"/>
                  <a:pt x="553825" y="202821"/>
                  <a:pt x="606104" y="202036"/>
                </a:cubicBezTo>
                <a:cubicBezTo>
                  <a:pt x="683008" y="217550"/>
                  <a:pt x="725661" y="206432"/>
                  <a:pt x="808139" y="202035"/>
                </a:cubicBezTo>
                <a:moveTo>
                  <a:pt x="5688567" y="404070"/>
                </a:moveTo>
                <a:cubicBezTo>
                  <a:pt x="3527087" y="572000"/>
                  <a:pt x="1546449" y="388795"/>
                  <a:pt x="606104" y="404070"/>
                </a:cubicBezTo>
                <a:moveTo>
                  <a:pt x="202035" y="2828487"/>
                </a:moveTo>
                <a:cubicBezTo>
                  <a:pt x="258373" y="2818688"/>
                  <a:pt x="295134" y="2873607"/>
                  <a:pt x="303052" y="2929504"/>
                </a:cubicBezTo>
                <a:cubicBezTo>
                  <a:pt x="304104" y="2990975"/>
                  <a:pt x="255624" y="3031827"/>
                  <a:pt x="202035" y="3030521"/>
                </a:cubicBezTo>
                <a:cubicBezTo>
                  <a:pt x="266227" y="3026974"/>
                  <a:pt x="371388" y="3040991"/>
                  <a:pt x="404070" y="3030522"/>
                </a:cubicBezTo>
                <a:moveTo>
                  <a:pt x="202035" y="3232557"/>
                </a:moveTo>
                <a:cubicBezTo>
                  <a:pt x="312599" y="3226212"/>
                  <a:pt x="395735" y="3151092"/>
                  <a:pt x="404070" y="3030522"/>
                </a:cubicBezTo>
                <a:cubicBezTo>
                  <a:pt x="412850" y="2997982"/>
                  <a:pt x="395423" y="2908776"/>
                  <a:pt x="404070" y="2828487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229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93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4" y="5655509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39" y="5805226"/>
            <a:ext cx="2254447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1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47" y="2086787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62" y="5378381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3603010" y="1977415"/>
            <a:ext cx="4546471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Em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thường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xuyên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tìm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hiểu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thông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tin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về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bài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học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từ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sách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báo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, … </a:t>
            </a:r>
            <a:r>
              <a:rPr lang="en-US" sz="32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không</a:t>
            </a:r>
            <a:r>
              <a:rPr lang="en-US" sz="32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1" y="151669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1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3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9" y="4860317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9" y="996289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4" y="170558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9" y="996289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1" y="265914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6020" y="813743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921" y="2685254"/>
            <a:ext cx="4328881" cy="28007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6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10" y="-32285"/>
            <a:ext cx="5409684" cy="30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7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09" y="1850682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3" y="1010290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9" y="2893516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30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57" y="5106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9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5"/>
              <a:ext cx="8907222" cy="48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en-US" sz="23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70" y="69648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5" y="288299"/>
            <a:ext cx="1062493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4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093" y="1764609"/>
            <a:ext cx="4743451" cy="2533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3396" y="1730933"/>
            <a:ext cx="3257551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5789" y="1701943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216365" y="4519821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251357" y="4470125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618349" y="4450246"/>
            <a:ext cx="2891459" cy="946703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09851" y="866261"/>
            <a:ext cx="6896100" cy="452431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12240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2" y="4459027"/>
            <a:ext cx="17947916" cy="3270583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1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7" y="5001629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3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9" y="4860317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75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9" y="996289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4" y="170558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9" y="996289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1" y="265914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68724" y="813743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176421" y="1200729"/>
            <a:ext cx="429743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6000" b="1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Thực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hành</a:t>
            </a:r>
            <a:endParaRPr lang="en-US" sz="6000" b="1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985" y="154653"/>
            <a:ext cx="1687621" cy="16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10" y="55089"/>
            <a:ext cx="5220573" cy="29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7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09" y="1850682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3" y="1010290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89" y="5240972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30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82547" y="2390611"/>
            <a:ext cx="5650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200" dirty="0">
                <a:latin typeface="Times New Roman"/>
                <a:ea typeface="Calibri"/>
                <a:cs typeface="Times New Roman"/>
              </a:rPr>
              <a:t>       </a:t>
            </a:r>
            <a:r>
              <a:rPr lang="nl-NL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 hành thu thập thông tin về một số chất về các hoạt động có hại cho cơ quan tiêu hóa, tuần hoàn, thần kinh.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6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3E3D60-841C-4CCF-92F2-8B5BCCAABA4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24 Thu thap thong tin ve cac chat va hoat dong co hai cho suc khoe (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45BD7F-5607-4EBD-B79A-F67D07C591FB}:115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295-3837-4BB0-9F5A-031F8F161EE4}:4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5F4BEE-EC72-403D-AC6F-6EE7728BCF1A}:1159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77057F-414E-426C-8CF6-C770B9DA3109}:1159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AA1111-8660-4A21-8FBC-A8D851396F7F}:116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0AC97F-7D29-4582-8E52-A2F95CD97B4D}:115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F66586-B7DF-416B-AC44-2177E482A3C0}:115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1D5561-E962-4724-9103-3421E7D5382E}:116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4D2C57-04F6-4961-8115-FC043B41868B}:116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97868-BE77-4282-87BA-51B1C0AF250B}:115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9A548-96DC-45C6-95F2-10EE7A108ED0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CB1D29-8B50-4F8D-AE3F-9BD6DC42CD82}:116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CB5CF-48AE-441A-9CF1-7920A4B28737}:3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DCCE15-4D8A-4E66-8ABA-A2518B0421A7}:115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BEDF5E-E5AA-490A-9B3D-83D5C199F644}:115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BC21C2-8E36-4A22-8547-90703597815E}: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7992CA-0492-4651-BD8F-157410E0EA2E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423120-7C7F-4DF2-9BEE-A57839D9E757}:2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A0B57-8A8B-4B5E-94E5-76360FD6046D}:11613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845</Words>
  <Application>Microsoft Office PowerPoint</Application>
  <PresentationFormat>Widescreen</PresentationFormat>
  <Paragraphs>213</Paragraphs>
  <Slides>19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Open Sans</vt:lpstr>
      <vt:lpstr>Tahoma</vt:lpstr>
      <vt:lpstr>Times New Roman</vt:lpstr>
      <vt:lpstr>Trebuchet MS</vt:lpstr>
      <vt:lpstr>VnBangkok</vt:lpstr>
      <vt:lpstr>VNbritannic</vt:lpstr>
      <vt:lpstr>Slipstream</vt:lpstr>
      <vt:lpstr>1_Slipstream</vt:lpstr>
      <vt:lpstr>2_Slipstream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24 Thu thap thong tin ve cac chat va hoat dong co hai cho suc khoe (1)</dc:title>
  <dc:creator>Thao Tran</dc:creator>
  <cp:lastModifiedBy>SURFACE</cp:lastModifiedBy>
  <cp:revision>95</cp:revision>
  <dcterms:created xsi:type="dcterms:W3CDTF">2023-01-21T00:18:54Z</dcterms:created>
  <dcterms:modified xsi:type="dcterms:W3CDTF">2025-04-01T03:00:31Z</dcterms:modified>
</cp:coreProperties>
</file>