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5"/>
  </p:notesMasterIdLst>
  <p:sldIdLst>
    <p:sldId id="488" r:id="rId3"/>
    <p:sldId id="500" r:id="rId4"/>
    <p:sldId id="516" r:id="rId5"/>
    <p:sldId id="517" r:id="rId6"/>
    <p:sldId id="518" r:id="rId7"/>
    <p:sldId id="519" r:id="rId8"/>
    <p:sldId id="520" r:id="rId9"/>
    <p:sldId id="521" r:id="rId10"/>
    <p:sldId id="523" r:id="rId11"/>
    <p:sldId id="522" r:id="rId12"/>
    <p:sldId id="515" r:id="rId13"/>
    <p:sldId id="49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9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8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9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9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3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E:\nhac%20tre\nh&#7841;c%20thi&#7871;u%20nhi\Hoang%20Yen%20-%20Thao%20Vy%20-%20Truc%20Huynh%20-%20Co%20La%20Tat%20Ca.mp3" TargetMode="External"/><Relationship Id="rId7" Type="http://schemas.openxmlformats.org/officeDocument/2006/relationships/image" Target="../media/image15.GIF"/><Relationship Id="rId2" Type="http://schemas.microsoft.com/office/2007/relationships/media" Target="file:///E:\nhac%20tre\nh&#7841;c%20thi&#7871;u%20nhi\Hoang%20Yen%20-%20Thao%20Vy%20-%20Truc%20Huynh%20-%20Co%20La%20Tat%20Ca.mp3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476" y="308889"/>
            <a:ext cx="11876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HỌCTÂN VIÊN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410" y="1293495"/>
            <a:ext cx="114788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2000" b="1" dirty="0" err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4800" b="1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CON NGƯỜI VÀ SỨC KHỎE</a:t>
            </a:r>
          </a:p>
        </p:txBody>
      </p:sp>
      <p:pic>
        <p:nvPicPr>
          <p:cNvPr id="8" name="Picture 7" descr="Bộ SGK Lớp 6 - Kết nối tri thức với cuộc sống - Công ty Cổ phần Đầu tư và  Phát triển Giáo dục Phương Na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57FEF-0DA6-48A1-A081-35A1C2C4D52D}"/>
              </a:ext>
            </a:extLst>
          </p:cNvPr>
          <p:cNvSpPr txBox="1"/>
          <p:nvPr/>
        </p:nvSpPr>
        <p:spPr>
          <a:xfrm>
            <a:off x="5394036" y="3962400"/>
            <a:ext cx="583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GIÁO VIÊN: ĐẶNG SĨ TRUNG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</a:p>
          <a:p>
            <a:pPr lvl="0"/>
            <a:r>
              <a:rPr lang="en-US" sz="2400" b="1" dirty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+….</a:t>
            </a:r>
            <a:endParaRPr lang="en-US" sz="2400" dirty="0"/>
          </a:p>
          <a:p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5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4" cstate="print"/>
          <a:srcRect l="183" t="2521" r="6184" b="13445"/>
          <a:stretch>
            <a:fillRect/>
          </a:stretch>
        </p:blipFill>
        <p:spPr>
          <a:xfrm>
            <a:off x="0" y="-45242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4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527758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: </a:t>
            </a:r>
            <a:r>
              <a:rPr lang="en-US" sz="3200" dirty="0" err="1"/>
              <a:t>miệng</a:t>
            </a:r>
            <a:r>
              <a:rPr lang="en-US" sz="3200" dirty="0"/>
              <a:t>,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, </a:t>
            </a:r>
            <a:r>
              <a:rPr lang="en-US" sz="3200" dirty="0" err="1"/>
              <a:t>dạ</a:t>
            </a:r>
            <a:r>
              <a:rPr lang="en-US" sz="3200" dirty="0"/>
              <a:t> </a:t>
            </a:r>
            <a:r>
              <a:rPr lang="en-US" sz="3200" dirty="0" err="1"/>
              <a:t>dày</a:t>
            </a:r>
            <a:r>
              <a:rPr lang="en-US" sz="3200" dirty="0"/>
              <a:t>, </a:t>
            </a:r>
            <a:r>
              <a:rPr lang="en-US" sz="3200" dirty="0" err="1"/>
              <a:t>ruột</a:t>
            </a:r>
            <a:r>
              <a:rPr lang="en-US" sz="3200" dirty="0"/>
              <a:t> non, </a:t>
            </a:r>
            <a:r>
              <a:rPr lang="en-US" sz="3200" dirty="0" err="1"/>
              <a:t>ruột</a:t>
            </a:r>
            <a:r>
              <a:rPr lang="en-US" sz="3200" dirty="0"/>
              <a:t>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thải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cặn</a:t>
            </a:r>
            <a:r>
              <a:rPr lang="en-US" sz="3200" dirty="0"/>
              <a:t> </a:t>
            </a:r>
            <a:r>
              <a:rPr lang="en-US" sz="3200" dirty="0" err="1"/>
              <a:t>bả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,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;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; </a:t>
            </a:r>
            <a:r>
              <a:rPr lang="en-US" sz="3200" dirty="0" err="1"/>
              <a:t>rửa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. 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4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527758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máu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tim.</a:t>
            </a:r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;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;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súc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rượu</a:t>
            </a:r>
            <a:r>
              <a:rPr lang="en-US" sz="3200" dirty="0"/>
              <a:t> </a:t>
            </a:r>
            <a:r>
              <a:rPr lang="en-US" sz="3200" dirty="0" err="1"/>
              <a:t>bia</a:t>
            </a:r>
            <a:r>
              <a:rPr lang="en-US" sz="3200" dirty="0"/>
              <a:t>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,..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4" cstate="print"/>
          <a:srcRect l="183" t="2521" r="6184" b="13445"/>
          <a:stretch>
            <a:fillRect/>
          </a:stretch>
        </p:blipFill>
        <p:spPr>
          <a:xfrm>
            <a:off x="-4237" y="-1305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thần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527758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,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khiển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phối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, </a:t>
            </a:r>
            <a:r>
              <a:rPr lang="en-US" sz="3200" dirty="0" err="1"/>
              <a:t>ngủ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giấc</a:t>
            </a:r>
            <a:r>
              <a:rPr lang="en-US" sz="3200" dirty="0"/>
              <a:t>,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rượu</a:t>
            </a:r>
            <a:r>
              <a:rPr lang="en-US" sz="3200" dirty="0"/>
              <a:t>, </a:t>
            </a:r>
            <a:r>
              <a:rPr lang="en-US" sz="3200" dirty="0" err="1"/>
              <a:t>bia</a:t>
            </a:r>
            <a:r>
              <a:rPr lang="en-US" sz="3200" dirty="0"/>
              <a:t>,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;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gìn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/>
          <p:cNvPicPr>
            <a:picLocks noChangeAspect="1"/>
          </p:cNvPicPr>
          <p:nvPr/>
        </p:nvPicPr>
        <p:blipFill rotWithShape="1">
          <a:blip r:embed="rId4" cstate="print"/>
          <a:srcRect l="183" t="2521" r="6184" b="13445"/>
          <a:stretch>
            <a:fillRect/>
          </a:stretch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4" cstate="print"/>
          <a:srcRect l="183" t="2521" r="6184" b="13445"/>
          <a:stretch>
            <a:fillRect/>
          </a:stretch>
        </p:blipFill>
        <p:spPr>
          <a:xfrm>
            <a:off x="1" y="0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4" cstate="print"/>
          <a:srcRect l="183" t="2521" r="6184" b="13445"/>
          <a:stretch>
            <a:fillRect/>
          </a:stretch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lvl="0"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5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8235947-9123-4F5E-953C-A10F56D8856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NTT  Bai 25 On tap chu de Con nguoi va suc khoe (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E6563F-C98F-4C0F-B24C-DD1CB9A82374}:5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CD74A-9FDD-4B1D-9809-5A932C7A19F1}:5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659FF1-4CCF-419E-B50D-E6EAFD84BB22}:5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085B52-94A0-43BF-A822-0E313C821DD6}:4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B998CC-38E7-44F4-A4DF-172A8FCF1E75}:4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0CC615-046F-4DBE-B478-B4CBFD8F2D2F}: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C4E81-664D-4A74-95C9-006CC94D16E9}:5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D2CD9E-FD98-45B8-B518-0F15F4EEA773}:5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32B2E1-959D-4C43-983E-188263C4A761}:5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1CDEA9-82EE-4FF2-B475-185452A77DD5}:5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413EA9-ECB0-4FED-940F-1A11E9473B3E}:5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D22739-C019-4B1C-ADB1-A9D2D2BF3126}:52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869</Words>
  <Application>Microsoft Office PowerPoint</Application>
  <PresentationFormat>Widescreen</PresentationFormat>
  <Paragraphs>73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Medium</vt:lpstr>
      <vt:lpstr>Georgia</vt:lpstr>
      <vt:lpstr>Times New Roman</vt:lpstr>
      <vt:lpstr>Trebuchet MS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  Bai 25 On tap chu de Con nguoi va suc khoe (1)</dc:title>
  <dc:creator>Thao Tran</dc:creator>
  <cp:lastModifiedBy>SURFACE</cp:lastModifiedBy>
  <cp:revision>111</cp:revision>
  <dcterms:created xsi:type="dcterms:W3CDTF">2022-11-13T08:22:00Z</dcterms:created>
  <dcterms:modified xsi:type="dcterms:W3CDTF">2025-04-01T02:45:52Z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0F30F2691F2E48C3AD762BCD3DB67A50_12</vt:lpwstr>
  </property>
  <property fmtid="{D5CDD505-2E9C-101B-9397-08002B2CF9AE}" pid="3" name="KSOProductBuildVer">
    <vt:lpwstr>1033-12.2.0.13489</vt:lpwstr>
  </property>
</Properties>
</file>