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 id="2147483707" r:id="rId5"/>
  </p:sldMasterIdLst>
  <p:notesMasterIdLst>
    <p:notesMasterId r:id="rId30"/>
  </p:notesMasterIdLst>
  <p:sldIdLst>
    <p:sldId id="256" r:id="rId6"/>
    <p:sldId id="257" r:id="rId7"/>
    <p:sldId id="2642" r:id="rId8"/>
    <p:sldId id="372" r:id="rId9"/>
    <p:sldId id="373" r:id="rId10"/>
    <p:sldId id="374" r:id="rId11"/>
    <p:sldId id="375" r:id="rId12"/>
    <p:sldId id="281" r:id="rId13"/>
    <p:sldId id="295" r:id="rId14"/>
    <p:sldId id="288" r:id="rId15"/>
    <p:sldId id="2651" r:id="rId16"/>
    <p:sldId id="2652" r:id="rId17"/>
    <p:sldId id="2654" r:id="rId18"/>
    <p:sldId id="2643" r:id="rId19"/>
    <p:sldId id="2644" r:id="rId20"/>
    <p:sldId id="2650" r:id="rId21"/>
    <p:sldId id="2647" r:id="rId22"/>
    <p:sldId id="2648" r:id="rId23"/>
    <p:sldId id="2649" r:id="rId24"/>
    <p:sldId id="287" r:id="rId25"/>
    <p:sldId id="2641" r:id="rId26"/>
    <p:sldId id="2645" r:id="rId27"/>
    <p:sldId id="2646" r:id="rId28"/>
    <p:sldId id="294"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909009-68B9-4546-8336-F1B9F0BD1E30}" type="slidenum">
              <a:rPr lang="en-US" smtClean="0"/>
              <a:t>1</a:t>
            </a:fld>
            <a:endParaRPr lang="en-US"/>
          </a:p>
        </p:txBody>
      </p:sp>
    </p:spTree>
    <p:extLst>
      <p:ext uri="{BB962C8B-B14F-4D97-AF65-F5344CB8AC3E}">
        <p14:creationId xmlns:p14="http://schemas.microsoft.com/office/powerpoint/2010/main" val="53170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909009-68B9-4546-8336-F1B9F0BD1E30}" type="slidenum">
              <a:rPr lang="en-US" smtClean="0"/>
              <a:t>3</a:t>
            </a:fld>
            <a:endParaRPr lang="en-US"/>
          </a:p>
        </p:txBody>
      </p:sp>
    </p:spTree>
    <p:extLst>
      <p:ext uri="{BB962C8B-B14F-4D97-AF65-F5344CB8AC3E}">
        <p14:creationId xmlns:p14="http://schemas.microsoft.com/office/powerpoint/2010/main" val="187582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2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4/14/2025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4/14/2025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4/14/2025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4/14/2025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4/14/2025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4/14/2025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931591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77943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27889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98319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7488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639934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33973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18547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30884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291122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58797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4/14/2025</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18123322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1.xml"/><Relationship Id="rId7" Type="http://schemas.openxmlformats.org/officeDocument/2006/relationships/image" Target="../media/image7.gif"/><Relationship Id="rId2" Type="http://schemas.openxmlformats.org/officeDocument/2006/relationships/slideLayout" Target="../slideLayouts/slideLayout3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jpg"/><Relationship Id="rId9"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4.png"/><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2.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4.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3" Type="http://schemas.openxmlformats.org/officeDocument/2006/relationships/notesSlide" Target="../notesSlides/notesSlide17.xml"/><Relationship Id="rId7" Type="http://schemas.openxmlformats.org/officeDocument/2006/relationships/image" Target="../media/image50.jpeg"/><Relationship Id="rId12"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24.emf"/><Relationship Id="rId9" Type="http://schemas.openxmlformats.org/officeDocument/2006/relationships/image" Target="../media/image52.jpe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19.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1.jpeg"/><Relationship Id="rId5" Type="http://schemas.openxmlformats.org/officeDocument/2006/relationships/image" Target="../media/image56.png"/><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64.png"/><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22.xml"/><Relationship Id="rId7" Type="http://schemas.openxmlformats.org/officeDocument/2006/relationships/image" Target="../media/image66.jpe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65.jpeg"/><Relationship Id="rId5" Type="http://schemas.openxmlformats.org/officeDocument/2006/relationships/image" Target="../media/image24.emf"/><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23.xml"/><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24.emf"/><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24.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28.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1.wav"/><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28.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audio" Target="../media/audio1.wav"/><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28.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28.xml"/><Relationship Id="rId1" Type="http://schemas.openxmlformats.org/officeDocument/2006/relationships/tags" Target="../tags/tag8.xml"/><Relationship Id="rId6" Type="http://schemas.microsoft.com/office/2007/relationships/hdphoto" Target="../media/hdphoto4.wdp"/><Relationship Id="rId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TÂN VIÊN</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
        <p:nvSpPr>
          <p:cNvPr id="10" name="Text Box 14"/>
          <p:cNvSpPr txBox="1">
            <a:spLocks noChangeArrowheads="1"/>
          </p:cNvSpPr>
          <p:nvPr/>
        </p:nvSpPr>
        <p:spPr bwMode="auto">
          <a:xfrm>
            <a:off x="445324" y="3257768"/>
            <a:ext cx="9825953" cy="175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67</a:t>
            </a: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THỰC HÀNH XEM ĐỒNG HỒ, XEM LỊCH</a:t>
            </a: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2"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938" y="5098580"/>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A96815-17FC-441A-BC2A-B4AAD022FDB7}"/>
              </a:ext>
            </a:extLst>
          </p:cNvPr>
          <p:cNvSpPr/>
          <p:nvPr/>
        </p:nvSpPr>
        <p:spPr>
          <a:xfrm>
            <a:off x="2763550" y="5261139"/>
            <a:ext cx="6021136" cy="495841"/>
          </a:xfrm>
          <a:prstGeom prst="rect">
            <a:avLst/>
          </a:prstGeom>
        </p:spPr>
        <p:txBody>
          <a:bodyPr wrap="none">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GV: </a:t>
            </a:r>
            <a:r>
              <a:rPr lang="en-US" altLang="en-US" sz="2622" b="1">
                <a:solidFill>
                  <a:srgbClr val="FF0066"/>
                </a:solidFill>
                <a:latin typeface="Times New Roman" pitchFamily="18" charset="0"/>
              </a:rPr>
              <a:t>ĐỖ THỊ HOÀI PHƯƠNG </a:t>
            </a:r>
            <a:r>
              <a:rPr kumimoji="0" lang="vi-VN" altLang="en-US" sz="2622" b="1" i="0" u="none" strike="noStrike" kern="1200" cap="none" spc="0" normalizeH="0" baseline="0" noProof="0">
                <a:ln>
                  <a:noFill/>
                </a:ln>
                <a:solidFill>
                  <a:srgbClr val="FF0066"/>
                </a:solidFill>
                <a:effectLst/>
                <a:uLnTx/>
                <a:uFillTx/>
                <a:latin typeface="Times New Roman" pitchFamily="18" charset="0"/>
                <a:ea typeface="+mn-ea"/>
                <a:cs typeface="+mn-cs"/>
              </a:rPr>
              <a:t>–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Lớp 3</a:t>
            </a: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B</a:t>
            </a:r>
          </a:p>
        </p:txBody>
      </p:sp>
    </p:spTree>
    <p:custDataLst>
      <p:tags r:id="rId1"/>
    </p:custDataLst>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5"/>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5">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14" name="Group 13">
            <a:extLst>
              <a:ext uri="{FF2B5EF4-FFF2-40B4-BE49-F238E27FC236}">
                <a16:creationId xmlns:a16="http://schemas.microsoft.com/office/drawing/2014/main" id="{3DCA4BBB-8A77-9DA4-795A-A13BBB8489AC}"/>
              </a:ext>
            </a:extLst>
          </p:cNvPr>
          <p:cNvGrpSpPr/>
          <p:nvPr/>
        </p:nvGrpSpPr>
        <p:grpSpPr>
          <a:xfrm>
            <a:off x="857250" y="1409700"/>
            <a:ext cx="10615612" cy="1676400"/>
            <a:chOff x="857250" y="1409700"/>
            <a:chExt cx="10615612" cy="1676400"/>
          </a:xfrm>
        </p:grpSpPr>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5"/>
            <a:stretch>
              <a:fillRect/>
            </a:stretch>
          </p:blipFill>
          <p:spPr>
            <a:xfrm>
              <a:off x="857250" y="1409700"/>
              <a:ext cx="10591800" cy="1676400"/>
            </a:xfrm>
            <a:prstGeom prst="rect">
              <a:avLst/>
            </a:prstGeom>
          </p:spPr>
        </p:pic>
        <p:pic>
          <p:nvPicPr>
            <p:cNvPr id="7" name="Picture 6">
              <a:extLst>
                <a:ext uri="{FF2B5EF4-FFF2-40B4-BE49-F238E27FC236}">
                  <a16:creationId xmlns:a16="http://schemas.microsoft.com/office/drawing/2014/main" id="{A9D5886A-E0CA-56F7-6E77-E88E58AB8C56}"/>
                </a:ext>
              </a:extLst>
            </p:cNvPr>
            <p:cNvPicPr>
              <a:picLocks noChangeAspect="1"/>
            </p:cNvPicPr>
            <p:nvPr/>
          </p:nvPicPr>
          <p:blipFill>
            <a:blip r:embed="rId6"/>
            <a:stretch>
              <a:fillRect/>
            </a:stretch>
          </p:blipFill>
          <p:spPr>
            <a:xfrm>
              <a:off x="8072437" y="1471612"/>
              <a:ext cx="3400425" cy="1590675"/>
            </a:xfrm>
            <a:prstGeom prst="rect">
              <a:avLst/>
            </a:prstGeom>
          </p:spPr>
        </p:pic>
      </p:grpSp>
      <p:grpSp>
        <p:nvGrpSpPr>
          <p:cNvPr id="13" name="Group 12">
            <a:extLst>
              <a:ext uri="{FF2B5EF4-FFF2-40B4-BE49-F238E27FC236}">
                <a16:creationId xmlns:a16="http://schemas.microsoft.com/office/drawing/2014/main" id="{08FCAA29-A6AC-53C8-E274-A65C65A51562}"/>
              </a:ext>
            </a:extLst>
          </p:cNvPr>
          <p:cNvGrpSpPr/>
          <p:nvPr/>
        </p:nvGrpSpPr>
        <p:grpSpPr>
          <a:xfrm>
            <a:off x="1085850" y="4129087"/>
            <a:ext cx="10496550" cy="1609725"/>
            <a:chOff x="1085850" y="4129087"/>
            <a:chExt cx="10496550" cy="1609725"/>
          </a:xfrm>
        </p:grpSpPr>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7"/>
            <a:stretch>
              <a:fillRect/>
            </a:stretch>
          </p:blipFill>
          <p:spPr>
            <a:xfrm>
              <a:off x="1085850" y="4129087"/>
              <a:ext cx="10458450" cy="1609725"/>
            </a:xfrm>
            <a:prstGeom prst="rect">
              <a:avLst/>
            </a:prstGeom>
          </p:spPr>
        </p:pic>
        <p:pic>
          <p:nvPicPr>
            <p:cNvPr id="12" name="Picture 11">
              <a:extLst>
                <a:ext uri="{FF2B5EF4-FFF2-40B4-BE49-F238E27FC236}">
                  <a16:creationId xmlns:a16="http://schemas.microsoft.com/office/drawing/2014/main" id="{73D3C00C-D68F-A342-97EC-6485620E5605}"/>
                </a:ext>
              </a:extLst>
            </p:cNvPr>
            <p:cNvPicPr>
              <a:picLocks noChangeAspect="1"/>
            </p:cNvPicPr>
            <p:nvPr/>
          </p:nvPicPr>
          <p:blipFill>
            <a:blip r:embed="rId8"/>
            <a:stretch>
              <a:fillRect/>
            </a:stretch>
          </p:blipFill>
          <p:spPr>
            <a:xfrm>
              <a:off x="8139112" y="4129087"/>
              <a:ext cx="3443288" cy="1590675"/>
            </a:xfrm>
            <a:prstGeom prst="rect">
              <a:avLst/>
            </a:prstGeom>
          </p:spPr>
        </p:pic>
      </p:grpSp>
    </p:spTree>
    <p:custDataLst>
      <p:tags r:id="rId1"/>
    </p:custDataLst>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6"/>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7"/>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5">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2"/>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3"/>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4"/>
          <a:stretch>
            <a:fillRect/>
          </a:stretch>
        </p:blipFill>
        <p:spPr>
          <a:xfrm>
            <a:off x="9804474" y="4200524"/>
            <a:ext cx="2387526" cy="1114425"/>
          </a:xfrm>
          <a:prstGeom prst="rect">
            <a:avLst/>
          </a:prstGeom>
        </p:spPr>
      </p:pic>
    </p:spTree>
    <p:custDataLst>
      <p:tags r:id="rId1"/>
    </p:custDataLst>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5"/>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7"/>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8"/>
          <a:stretch>
            <a:fillRect/>
          </a:stretch>
        </p:blipFill>
        <p:spPr>
          <a:xfrm>
            <a:off x="3462747" y="439837"/>
            <a:ext cx="5005250" cy="1499746"/>
          </a:xfrm>
          <a:prstGeom prst="rect">
            <a:avLst/>
          </a:prstGeom>
        </p:spPr>
      </p:pic>
    </p:spTree>
    <p:custDataLst>
      <p:tags r:id="rId1"/>
    </p:custDataLst>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8"/>
          <a:stretch>
            <a:fillRect/>
          </a:stretch>
        </p:blipFill>
        <p:spPr>
          <a:xfrm>
            <a:off x="3529748" y="597347"/>
            <a:ext cx="4999153" cy="1396105"/>
          </a:xfrm>
          <a:prstGeom prst="rect">
            <a:avLst/>
          </a:prstGeom>
        </p:spPr>
      </p:pic>
    </p:spTree>
    <p:custDataLst>
      <p:tags r:id="rId1"/>
    </p:custDataLst>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5"/>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5"/>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8"/>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8"/>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8"/>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8"/>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8"/>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5"/>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6"/>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7"/>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8"/>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9"/>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10"/>
          <a:stretch>
            <a:fillRect/>
          </a:stretch>
        </p:blipFill>
        <p:spPr>
          <a:xfrm>
            <a:off x="4124325" y="4672013"/>
            <a:ext cx="1759541" cy="823912"/>
          </a:xfrm>
          <a:prstGeom prst="rect">
            <a:avLst/>
          </a:prstGeom>
        </p:spPr>
      </p:pic>
    </p:spTree>
    <p:custDataLst>
      <p:tags r:id="rId1"/>
    </p:custDataLst>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5"/>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6"/>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6"/>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7"/>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8"/>
          <a:stretch>
            <a:fillRect/>
          </a:stretch>
        </p:blipFill>
        <p:spPr>
          <a:xfrm>
            <a:off x="2108143" y="1554704"/>
            <a:ext cx="7175614" cy="3615241"/>
          </a:xfrm>
          <a:prstGeom prst="rect">
            <a:avLst/>
          </a:prstGeom>
        </p:spPr>
      </p:pic>
    </p:spTree>
    <p:custDataLst>
      <p:tags r:id="rId1"/>
    </p:custDataLst>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9">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10">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9">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10">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9">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10">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9">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10">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10">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10">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10">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10">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9">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10">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9">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10">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9">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10">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9">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10">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9">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10">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9">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10">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9">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10">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9">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10">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4"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5"/>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6"/>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6"/>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7"/>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8"/>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9"/>
          <a:stretch>
            <a:fillRect/>
          </a:stretch>
        </p:blipFill>
        <p:spPr>
          <a:xfrm>
            <a:off x="1932425" y="3208705"/>
            <a:ext cx="8955800" cy="1774090"/>
          </a:xfrm>
          <a:prstGeom prst="rect">
            <a:avLst/>
          </a:prstGeom>
        </p:spPr>
      </p:pic>
    </p:spTree>
    <p:custDataLst>
      <p:tags r:id="rId1"/>
    </p:custDataLst>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5C58FDA-0148-457C-9227-4C3BD4DB4CE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8. TIỀN VIỆT NAM -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F936D30-DA23-482D-96BE-4926DC0FF09C}:295"/>
</p:tagLst>
</file>

<file path=ppt/tags/tag11.xml><?xml version="1.0" encoding="utf-8"?>
<p:tagLst xmlns:a="http://schemas.openxmlformats.org/drawingml/2006/main" xmlns:r="http://schemas.openxmlformats.org/officeDocument/2006/relationships" xmlns:p="http://schemas.openxmlformats.org/presentationml/2006/main">
  <p:tag name="GENSWF_SLIDE_UID" val="{0B6480FA-8D3F-4F17-B70C-10DD4197CFFA}:288"/>
</p:tagLst>
</file>

<file path=ppt/tags/tag12.xml><?xml version="1.0" encoding="utf-8"?>
<p:tagLst xmlns:a="http://schemas.openxmlformats.org/drawingml/2006/main" xmlns:r="http://schemas.openxmlformats.org/officeDocument/2006/relationships" xmlns:p="http://schemas.openxmlformats.org/presentationml/2006/main">
  <p:tag name="GENSWF_SLIDE_UID" val="{A0D9167F-A7D0-4900-81CC-17684DE99C94}:2651"/>
</p:tagLst>
</file>

<file path=ppt/tags/tag13.xml><?xml version="1.0" encoding="utf-8"?>
<p:tagLst xmlns:a="http://schemas.openxmlformats.org/drawingml/2006/main" xmlns:r="http://schemas.openxmlformats.org/officeDocument/2006/relationships" xmlns:p="http://schemas.openxmlformats.org/presentationml/2006/main">
  <p:tag name="GENSWF_SLIDE_UID" val="{9374DA34-A9C0-4655-9926-A586059C7F46}:2652"/>
</p:tagLst>
</file>

<file path=ppt/tags/tag14.xml><?xml version="1.0" encoding="utf-8"?>
<p:tagLst xmlns:a="http://schemas.openxmlformats.org/drawingml/2006/main" xmlns:r="http://schemas.openxmlformats.org/officeDocument/2006/relationships" xmlns:p="http://schemas.openxmlformats.org/presentationml/2006/main">
  <p:tag name="GENSWF_SLIDE_UID" val="{9807F47E-9EF4-4FEB-9964-45572237C7B2}:2654"/>
</p:tagLst>
</file>

<file path=ppt/tags/tag15.xml><?xml version="1.0" encoding="utf-8"?>
<p:tagLst xmlns:a="http://schemas.openxmlformats.org/drawingml/2006/main" xmlns:r="http://schemas.openxmlformats.org/officeDocument/2006/relationships" xmlns:p="http://schemas.openxmlformats.org/presentationml/2006/main">
  <p:tag name="GENSWF_SLIDE_UID" val="{C56FD4C0-0B23-4D40-8A16-EB900A5967F0}:2643"/>
</p:tagLst>
</file>

<file path=ppt/tags/tag16.xml><?xml version="1.0" encoding="utf-8"?>
<p:tagLst xmlns:a="http://schemas.openxmlformats.org/drawingml/2006/main" xmlns:r="http://schemas.openxmlformats.org/officeDocument/2006/relationships" xmlns:p="http://schemas.openxmlformats.org/presentationml/2006/main">
  <p:tag name="GENSWF_SLIDE_UID" val="{884F35F6-D50F-4D61-B844-F4A1924BA6D4}:2644"/>
</p:tagLst>
</file>

<file path=ppt/tags/tag17.xml><?xml version="1.0" encoding="utf-8"?>
<p:tagLst xmlns:a="http://schemas.openxmlformats.org/drawingml/2006/main" xmlns:r="http://schemas.openxmlformats.org/officeDocument/2006/relationships" xmlns:p="http://schemas.openxmlformats.org/presentationml/2006/main">
  <p:tag name="GENSWF_SLIDE_UID" val="{D68E549C-9941-4FC5-B625-5EFB684FCB79}:2650"/>
</p:tagLst>
</file>

<file path=ppt/tags/tag18.xml><?xml version="1.0" encoding="utf-8"?>
<p:tagLst xmlns:a="http://schemas.openxmlformats.org/drawingml/2006/main" xmlns:r="http://schemas.openxmlformats.org/officeDocument/2006/relationships" xmlns:p="http://schemas.openxmlformats.org/presentationml/2006/main">
  <p:tag name="GENSWF_SLIDE_UID" val="{6C408675-CAF2-49D3-A5C3-BF3D3F30897D}:2647"/>
</p:tagLst>
</file>

<file path=ppt/tags/tag19.xml><?xml version="1.0" encoding="utf-8"?>
<p:tagLst xmlns:a="http://schemas.openxmlformats.org/drawingml/2006/main" xmlns:r="http://schemas.openxmlformats.org/officeDocument/2006/relationships" xmlns:p="http://schemas.openxmlformats.org/presentationml/2006/main">
  <p:tag name="GENSWF_SLIDE_UID" val="{91C229DC-C85A-492C-90AE-0303BD8BE0C1}:2648"/>
</p:tagLst>
</file>

<file path=ppt/tags/tag2.xml><?xml version="1.0" encoding="utf-8"?>
<p:tagLst xmlns:a="http://schemas.openxmlformats.org/drawingml/2006/main" xmlns:r="http://schemas.openxmlformats.org/officeDocument/2006/relationships" xmlns:p="http://schemas.openxmlformats.org/presentationml/2006/main">
  <p:tag name="GENSWF_SLIDE_UID" val="{A4246EAA-28EE-480F-8C7D-CAE530D2925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CA86FC5F-976D-4080-B5BB-CED1CCEE34B2}:2649"/>
</p:tagLst>
</file>

<file path=ppt/tags/tag21.xml><?xml version="1.0" encoding="utf-8"?>
<p:tagLst xmlns:a="http://schemas.openxmlformats.org/drawingml/2006/main" xmlns:r="http://schemas.openxmlformats.org/officeDocument/2006/relationships" xmlns:p="http://schemas.openxmlformats.org/presentationml/2006/main">
  <p:tag name="GENSWF_SLIDE_UID" val="{25AD785C-DBF1-4E08-B952-50D43F5F5C42}:287"/>
</p:tagLst>
</file>

<file path=ppt/tags/tag22.xml><?xml version="1.0" encoding="utf-8"?>
<p:tagLst xmlns:a="http://schemas.openxmlformats.org/drawingml/2006/main" xmlns:r="http://schemas.openxmlformats.org/officeDocument/2006/relationships" xmlns:p="http://schemas.openxmlformats.org/presentationml/2006/main">
  <p:tag name="GENSWF_SLIDE_UID" val="{6546A935-5898-42B5-8A5B-846C644218C9}:2641"/>
</p:tagLst>
</file>

<file path=ppt/tags/tag23.xml><?xml version="1.0" encoding="utf-8"?>
<p:tagLst xmlns:a="http://schemas.openxmlformats.org/drawingml/2006/main" xmlns:r="http://schemas.openxmlformats.org/officeDocument/2006/relationships" xmlns:p="http://schemas.openxmlformats.org/presentationml/2006/main">
  <p:tag name="GENSWF_SLIDE_UID" val="{7B8B3CEC-87CD-48FE-A12E-3DF3E1A66EDE}:2645"/>
</p:tagLst>
</file>

<file path=ppt/tags/tag24.xml><?xml version="1.0" encoding="utf-8"?>
<p:tagLst xmlns:a="http://schemas.openxmlformats.org/drawingml/2006/main" xmlns:r="http://schemas.openxmlformats.org/officeDocument/2006/relationships" xmlns:p="http://schemas.openxmlformats.org/presentationml/2006/main">
  <p:tag name="GENSWF_SLIDE_UID" val="{013577F5-0DEA-48AA-B5EB-D91235E48E72}:2646"/>
</p:tagLst>
</file>

<file path=ppt/tags/tag25.xml><?xml version="1.0" encoding="utf-8"?>
<p:tagLst xmlns:a="http://schemas.openxmlformats.org/drawingml/2006/main" xmlns:r="http://schemas.openxmlformats.org/officeDocument/2006/relationships" xmlns:p="http://schemas.openxmlformats.org/presentationml/2006/main">
  <p:tag name="GENSWF_SLIDE_UID" val="{EBD499E2-756A-44C7-AC68-167C06E37AAB}:294"/>
</p:tagLst>
</file>

<file path=ppt/tags/tag3.xml><?xml version="1.0" encoding="utf-8"?>
<p:tagLst xmlns:a="http://schemas.openxmlformats.org/drawingml/2006/main" xmlns:r="http://schemas.openxmlformats.org/officeDocument/2006/relationships" xmlns:p="http://schemas.openxmlformats.org/presentationml/2006/main">
  <p:tag name="GENSWF_SLIDE_UID" val="{979D3581-9B16-4403-B68E-5E2DB01C8594}:257"/>
</p:tagLst>
</file>

<file path=ppt/tags/tag4.xml><?xml version="1.0" encoding="utf-8"?>
<p:tagLst xmlns:a="http://schemas.openxmlformats.org/drawingml/2006/main" xmlns:r="http://schemas.openxmlformats.org/officeDocument/2006/relationships" xmlns:p="http://schemas.openxmlformats.org/presentationml/2006/main">
  <p:tag name="GENSWF_SLIDE_UID" val="{EABB123D-A523-4A29-9D01-40803AF8A559}:2642"/>
</p:tagLst>
</file>

<file path=ppt/tags/tag5.xml><?xml version="1.0" encoding="utf-8"?>
<p:tagLst xmlns:a="http://schemas.openxmlformats.org/drawingml/2006/main" xmlns:r="http://schemas.openxmlformats.org/officeDocument/2006/relationships" xmlns:p="http://schemas.openxmlformats.org/presentationml/2006/main">
  <p:tag name="GENSWF_SLIDE_UID" val="{C8586470-4984-4F2E-BC29-77F98E089DD9}:372"/>
</p:tagLst>
</file>

<file path=ppt/tags/tag6.xml><?xml version="1.0" encoding="utf-8"?>
<p:tagLst xmlns:a="http://schemas.openxmlformats.org/drawingml/2006/main" xmlns:r="http://schemas.openxmlformats.org/officeDocument/2006/relationships" xmlns:p="http://schemas.openxmlformats.org/presentationml/2006/main">
  <p:tag name="GENSWF_SLIDE_UID" val="{90980761-5C0B-4029-8174-2F81938A9C49}:373"/>
</p:tagLst>
</file>

<file path=ppt/tags/tag7.xml><?xml version="1.0" encoding="utf-8"?>
<p:tagLst xmlns:a="http://schemas.openxmlformats.org/drawingml/2006/main" xmlns:r="http://schemas.openxmlformats.org/officeDocument/2006/relationships" xmlns:p="http://schemas.openxmlformats.org/presentationml/2006/main">
  <p:tag name="GENSWF_SLIDE_UID" val="{F36F984E-64D5-4510-AA7D-9ECAE718CDE2}:374"/>
</p:tagLst>
</file>

<file path=ppt/tags/tag8.xml><?xml version="1.0" encoding="utf-8"?>
<p:tagLst xmlns:a="http://schemas.openxmlformats.org/drawingml/2006/main" xmlns:r="http://schemas.openxmlformats.org/officeDocument/2006/relationships" xmlns:p="http://schemas.openxmlformats.org/presentationml/2006/main">
  <p:tag name="GENSWF_SLIDE_UID" val="{BC38A778-98C7-4AA9-BF02-6083D19E1120}:375"/>
</p:tagLst>
</file>

<file path=ppt/tags/tag9.xml><?xml version="1.0" encoding="utf-8"?>
<p:tagLst xmlns:a="http://schemas.openxmlformats.org/drawingml/2006/main" xmlns:r="http://schemas.openxmlformats.org/officeDocument/2006/relationships" xmlns:p="http://schemas.openxmlformats.org/presentationml/2006/main">
  <p:tag name="GENSWF_SLIDE_UID" val="{5E92D160-79E0-413D-AB5C-C9E3CACFC9BB}:2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684</Words>
  <Application>Microsoft Office PowerPoint</Application>
  <PresentationFormat>Widescreen</PresentationFormat>
  <Paragraphs>80</Paragraphs>
  <Slides>24</Slides>
  <Notes>24</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24</vt:i4>
      </vt:variant>
    </vt:vector>
  </HeadingPairs>
  <TitlesOfParts>
    <vt:vector size="45" baseType="lpstr">
      <vt:lpstr>等线</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68. TIỀN VIỆT NAM - tiết 1</dc:title>
  <dc:creator>Thao Tran</dc:creator>
  <cp:lastModifiedBy>SURFACE</cp:lastModifiedBy>
  <cp:revision>24</cp:revision>
  <dcterms:created xsi:type="dcterms:W3CDTF">2023-02-05T05:33:30Z</dcterms:created>
  <dcterms:modified xsi:type="dcterms:W3CDTF">2025-04-14T13:28:35Z</dcterms:modified>
</cp:coreProperties>
</file>