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08" r:id="rId3"/>
    <p:sldId id="446" r:id="rId4"/>
    <p:sldId id="440" r:id="rId5"/>
    <p:sldId id="438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3399"/>
    <a:srgbClr val="FF7C80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9" d="100"/>
          <a:sy n="59" d="100"/>
        </p:scale>
        <p:origin x="39" y="135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132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347119" y="3904603"/>
            <a:ext cx="11604285" cy="1807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Việt Nam.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186576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Đỗ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Thị Hoài Phương</a:t>
            </a:r>
          </a:p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 3B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734" y="5882305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6004719" y="304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356519" y="1795821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819400"/>
            <a:ext cx="14935200" cy="6043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8966" y="2819400"/>
            <a:ext cx="14554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Thủ đô (Hà 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Nội); 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uốc kì: Cờ đỏ sao vàng; Quốc ca: Tiến quân ca; Ngôn ngữ: tiếng Việt;  Nghệ thuật truyền thống: chèo, tuồng, cải lương, múa dối nước’ Cảnh đẹp: vịnh Hạ Long, hồ Ba Bể, biển Sầm Sơn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356519" y="1795821"/>
            <a:ext cx="4191000" cy="677108"/>
            <a:chOff x="1508919" y="1888664"/>
            <a:chExt cx="3733800" cy="677108"/>
          </a:xfrm>
        </p:grpSpPr>
        <p:sp>
          <p:nvSpPr>
            <p:cNvPr id="11" name="Rectangle 10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6029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127919" y="1841838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182435" y="2566664"/>
            <a:ext cx="118326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2.Các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ở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cột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thuộc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kiểu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ở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cột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B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1" name="Picture 20"/>
          <p:cNvPicPr/>
          <p:nvPr/>
        </p:nvPicPr>
        <p:blipFill rotWithShape="1">
          <a:blip r:embed="rId2"/>
          <a:srcRect r="44533"/>
          <a:stretch/>
        </p:blipFill>
        <p:spPr>
          <a:xfrm>
            <a:off x="220078" y="3593432"/>
            <a:ext cx="7903785" cy="4343400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 rotWithShape="1">
          <a:blip r:embed="rId2"/>
          <a:srcRect l="58941"/>
          <a:stretch/>
        </p:blipFill>
        <p:spPr>
          <a:xfrm>
            <a:off x="9814719" y="3581400"/>
            <a:ext cx="5850668" cy="4343400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>
            <a:off x="8059504" y="4572000"/>
            <a:ext cx="1755215" cy="2286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8059503" y="4953000"/>
            <a:ext cx="1907616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985919" y="6248400"/>
            <a:ext cx="198120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7985919" y="5143500"/>
            <a:ext cx="1981200" cy="20193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72837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432719" y="1972906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124686" y="2785408"/>
            <a:ext cx="142526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Bài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 một câu cảm và một câu khiến trong tình huống: bày tỏ cảm xúc về một cảnh đẹp của quê hương em; đưa ra một yêu cầu về việc bảo vệ, giữ gìn cảnh đẹp quê hương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69772" y="4953000"/>
            <a:ext cx="14031347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VD: 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Dòng sông quê em đẹp tuyệt vời! </a:t>
            </a:r>
            <a:endParaRPr lang="en-US" sz="3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- </a:t>
            </a:r>
            <a:r>
              <a:rPr lang="vi-VN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Đừng vứt rác bẩn xuống dòng sông các bạn nhé!</a:t>
            </a:r>
            <a:endParaRPr lang="en-US" sz="3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10147</TotalTime>
  <Words>215</Words>
  <Application>Microsoft Office PowerPoint</Application>
  <PresentationFormat>Custom</PresentationFormat>
  <Paragraphs>17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SURFACE</cp:lastModifiedBy>
  <cp:revision>1060</cp:revision>
  <dcterms:created xsi:type="dcterms:W3CDTF">2008-09-09T22:52:10Z</dcterms:created>
  <dcterms:modified xsi:type="dcterms:W3CDTF">2025-04-14T14:03:50Z</dcterms:modified>
</cp:coreProperties>
</file>