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9" r:id="rId3"/>
  </p:sldMasterIdLst>
  <p:notesMasterIdLst>
    <p:notesMasterId r:id="rId21"/>
  </p:notesMasterIdLst>
  <p:sldIdLst>
    <p:sldId id="256" r:id="rId4"/>
    <p:sldId id="260" r:id="rId5"/>
    <p:sldId id="306" r:id="rId6"/>
    <p:sldId id="2652" r:id="rId7"/>
    <p:sldId id="2659" r:id="rId8"/>
    <p:sldId id="2653" r:id="rId9"/>
    <p:sldId id="2660" r:id="rId10"/>
    <p:sldId id="2654" r:id="rId11"/>
    <p:sldId id="2673" r:id="rId12"/>
    <p:sldId id="2676" r:id="rId13"/>
    <p:sldId id="2677" r:id="rId14"/>
    <p:sldId id="2678" r:id="rId15"/>
    <p:sldId id="2679" r:id="rId16"/>
    <p:sldId id="2680" r:id="rId17"/>
    <p:sldId id="2681" r:id="rId18"/>
    <p:sldId id="277" r:id="rId19"/>
    <p:sldId id="28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FE45-B981-41B8-B9A5-656C40ECF98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F500-DA63-4ACB-A110-74E64A01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2F500-DA63-4ACB-A110-74E64A0181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9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8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95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37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52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57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4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2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7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99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2978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520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68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1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23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26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88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13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6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24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81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3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5253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143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716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786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89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0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787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198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43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99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96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7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3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21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0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3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2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8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76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24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62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11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5A844A-CC38-4FC3-A04E-87F258ADDC9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3428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4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22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jp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10856182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 TRỪ TRONG PHẠM VI 100 000(TIẾT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5098580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90EC557C-A54F-FD84-A017-CAAEA49B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795" y="5849181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56 938 – 9 456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56 938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19600" y="2634474"/>
            <a:ext cx="4372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9 456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72311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3957786" y="27435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59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43 572 – 637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545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43 572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534025" y="2634474"/>
            <a:ext cx="3258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2970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603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1048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83983" y="38508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4719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0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biểu thức dưới đây, biểu thức nào có giá trị lớn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57BD2-EB2E-BDA8-6EF6-B6147AAA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587" y="957262"/>
            <a:ext cx="7158038" cy="33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1AA88-4056-A34F-C6BF-CAD8D22CA628}"/>
              </a:ext>
            </a:extLst>
          </p:cNvPr>
          <p:cNvSpPr txBox="1"/>
          <p:nvPr/>
        </p:nvSpPr>
        <p:spPr>
          <a:xfrm>
            <a:off x="904875" y="4676775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70 000 - 9 000 + 6 023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61 000 + 6 023	          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67 023.	 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8FD1E-4930-F9EB-4C8B-25A02A2C66AD}"/>
              </a:ext>
            </a:extLst>
          </p:cNvPr>
          <p:cNvSpPr txBox="1"/>
          <p:nvPr/>
        </p:nvSpPr>
        <p:spPr>
          <a:xfrm>
            <a:off x="6524624" y="4629150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93 279 – 3 279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90 000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70 000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989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Đường từ nhà An đến thị xã gồm một đoạn lên dốc và một đoạn xuống dốc. Đoạn đường lên dốc dài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700m, đoạn đường xuống dốc ngắn hơn đoạn đường lên dốc là 2 900m. Hỏi đường từ nhà An đến thị xã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BFCFC-9CCF-9249-FA48-587597AA1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2" y="2554937"/>
            <a:ext cx="6710363" cy="35029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F2B39-A3CA-6E49-D422-64340C7111EE}"/>
              </a:ext>
            </a:extLst>
          </p:cNvPr>
          <p:cNvCxnSpPr>
            <a:cxnSpLocks/>
          </p:cNvCxnSpPr>
          <p:nvPr/>
        </p:nvCxnSpPr>
        <p:spPr>
          <a:xfrm>
            <a:off x="4457700" y="1219200"/>
            <a:ext cx="5791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30F88-CFC9-20A4-C008-8CB1E1F26764}"/>
              </a:ext>
            </a:extLst>
          </p:cNvPr>
          <p:cNvCxnSpPr>
            <a:cxnSpLocks/>
          </p:cNvCxnSpPr>
          <p:nvPr/>
        </p:nvCxnSpPr>
        <p:spPr>
          <a:xfrm>
            <a:off x="1352550" y="1676400"/>
            <a:ext cx="2914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2BE731-F041-85F7-0426-AC5D03E25972}"/>
              </a:ext>
            </a:extLst>
          </p:cNvPr>
          <p:cNvCxnSpPr>
            <a:cxnSpLocks/>
          </p:cNvCxnSpPr>
          <p:nvPr/>
        </p:nvCxnSpPr>
        <p:spPr>
          <a:xfrm>
            <a:off x="4381500" y="1676400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51DA6-3E46-66A3-2C54-0D2F0028C19C}"/>
              </a:ext>
            </a:extLst>
          </p:cNvPr>
          <p:cNvCxnSpPr>
            <a:cxnSpLocks/>
          </p:cNvCxnSpPr>
          <p:nvPr/>
        </p:nvCxnSpPr>
        <p:spPr>
          <a:xfrm>
            <a:off x="9963150" y="1666875"/>
            <a:ext cx="1438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7D7BC8-4FCE-102D-9557-5185FEE1CD9F}"/>
              </a:ext>
            </a:extLst>
          </p:cNvPr>
          <p:cNvCxnSpPr>
            <a:cxnSpLocks/>
          </p:cNvCxnSpPr>
          <p:nvPr/>
        </p:nvCxnSpPr>
        <p:spPr>
          <a:xfrm>
            <a:off x="2028825" y="2095500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9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4F729-09F6-6BDE-D24B-0F2FB9EDCA17}"/>
              </a:ext>
            </a:extLst>
          </p:cNvPr>
          <p:cNvSpPr txBox="1"/>
          <p:nvPr/>
        </p:nvSpPr>
        <p:spPr>
          <a:xfrm>
            <a:off x="1238250" y="1352550"/>
            <a:ext cx="9705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r>
              <a:rPr lang="en-US" sz="4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Đoạn đường xuống dốc dài là: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6 700 - 2 900 = 3 800 (m)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Đường từ nhà An đến thị xã dài là: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6 700 + 3 800 = 10 500 (m)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10 500 m.</a:t>
            </a:r>
            <a:endParaRPr lang="en-US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0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653416"/>
            <a:ext cx="102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2C0B-04B2-E40D-AB9F-3BA075BCAD66}"/>
              </a:ext>
            </a:extLst>
          </p:cNvPr>
          <p:cNvSpPr txBox="1"/>
          <p:nvPr/>
        </p:nvSpPr>
        <p:spPr>
          <a:xfrm>
            <a:off x="1169543" y="12820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hiệu của số lớn nhất có năm chữ số và số bé nhất có 3 chữ số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1FC61-241F-C789-1BDC-D4D9F2A36BA4}"/>
              </a:ext>
            </a:extLst>
          </p:cNvPr>
          <p:cNvGrpSpPr/>
          <p:nvPr/>
        </p:nvGrpSpPr>
        <p:grpSpPr>
          <a:xfrm>
            <a:off x="1285408" y="2352675"/>
            <a:ext cx="5715468" cy="1361513"/>
            <a:chOff x="5266879" y="1674341"/>
            <a:chExt cx="5715468" cy="13615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0902F4-0699-A5EE-77DB-3B8DF804B03F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lớn nh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ấ</a:t>
              </a: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 có năm chữ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34FFC-C927-1C65-77BF-4D39F4DD1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4253A1-F75E-B37E-AD42-A572C284D7B4}"/>
              </a:ext>
            </a:extLst>
          </p:cNvPr>
          <p:cNvSpPr txBox="1"/>
          <p:nvPr/>
        </p:nvSpPr>
        <p:spPr>
          <a:xfrm>
            <a:off x="7353300" y="289560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99 999</a:t>
            </a:r>
            <a:endParaRPr lang="en-US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C65BF-6263-02A3-6424-526BF1833FEB}"/>
              </a:ext>
            </a:extLst>
          </p:cNvPr>
          <p:cNvGrpSpPr/>
          <p:nvPr/>
        </p:nvGrpSpPr>
        <p:grpSpPr>
          <a:xfrm>
            <a:off x="1199683" y="3743325"/>
            <a:ext cx="5715468" cy="1361513"/>
            <a:chOff x="5266879" y="1674341"/>
            <a:chExt cx="5715468" cy="13615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F5C599-8FEF-5311-CFD1-A7529A108322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bé nhất có ba chữ số khác nhau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A7C60F-16FC-D297-812F-0801DCB8E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9022BA-A335-B72D-65F7-9C70141176EE}"/>
              </a:ext>
            </a:extLst>
          </p:cNvPr>
          <p:cNvSpPr txBox="1"/>
          <p:nvPr/>
        </p:nvSpPr>
        <p:spPr>
          <a:xfrm>
            <a:off x="7353300" y="413385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5D12D-6E0D-518F-A477-ECB1B4AE115B}"/>
              </a:ext>
            </a:extLst>
          </p:cNvPr>
          <p:cNvSpPr txBox="1"/>
          <p:nvPr/>
        </p:nvSpPr>
        <p:spPr>
          <a:xfrm>
            <a:off x="1162050" y="53340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 của hai số đó là: 99 999 - 102 = 99 897.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324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" y="-122890"/>
            <a:ext cx="12637358" cy="7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79"/>
            <a:ext cx="1166450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7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3" y="2803155"/>
            <a:ext cx="5812118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8D18761-3B6E-45E8-AECE-F6B646CA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F7C26-E82E-418D-8042-CFA258521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431" y="1244476"/>
            <a:ext cx="6693988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B2AFFD-974E-452F-B6DF-3AD9C9F8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19" y="1539751"/>
            <a:ext cx="9022862" cy="5797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387387" y="640391"/>
            <a:ext cx="978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1066800" y="1857375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333626" y="195262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80 000 – 50 000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314450" y="260985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3067050" y="31908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– 50 000 = 30 000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A2982-139C-1BEB-A434-FFA32A3EB33B}"/>
              </a:ext>
            </a:extLst>
          </p:cNvPr>
          <p:cNvSpPr txBox="1"/>
          <p:nvPr/>
        </p:nvSpPr>
        <p:spPr>
          <a:xfrm>
            <a:off x="76200" y="1981200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5AB7-242E-12AB-E26F-8BC9936D907D}"/>
              </a:ext>
            </a:extLst>
          </p:cNvPr>
          <p:cNvSpPr txBox="1"/>
          <p:nvPr/>
        </p:nvSpPr>
        <p:spPr>
          <a:xfrm>
            <a:off x="476251" y="4457700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– 20 000       90 000 – 70 000       100 000 – 40 000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– 20 000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60 000 – 20 000 = 40 000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90 000 – 70 000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90 000 – 70 000 = 20 000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1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4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= 60 000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824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1DAAEB-4FB0-BF17-F357-B1EA5842BFCD}"/>
              </a:ext>
            </a:extLst>
          </p:cNvPr>
          <p:cNvSpPr/>
          <p:nvPr/>
        </p:nvSpPr>
        <p:spPr>
          <a:xfrm>
            <a:off x="1162050" y="628650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9EB80-CA22-308A-37EA-9BD38E865E4B}"/>
              </a:ext>
            </a:extLst>
          </p:cNvPr>
          <p:cNvSpPr txBox="1"/>
          <p:nvPr/>
        </p:nvSpPr>
        <p:spPr>
          <a:xfrm>
            <a:off x="2428876" y="72390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38 000 –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A5C9E-9CF9-F3FD-E92B-E3B546DD6CAF}"/>
              </a:ext>
            </a:extLst>
          </p:cNvPr>
          <p:cNvSpPr txBox="1"/>
          <p:nvPr/>
        </p:nvSpPr>
        <p:spPr>
          <a:xfrm>
            <a:off x="1409700" y="13811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E60B-B1F3-BF2B-B1CA-15BCD4137F56}"/>
              </a:ext>
            </a:extLst>
          </p:cNvPr>
          <p:cNvSpPr txBox="1"/>
          <p:nvPr/>
        </p:nvSpPr>
        <p:spPr>
          <a:xfrm>
            <a:off x="3162300" y="19621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38 000 – 4 000 = 34 000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7D39-C8F3-FBA2-47C6-2CC262A75757}"/>
              </a:ext>
            </a:extLst>
          </p:cNvPr>
          <p:cNvSpPr txBox="1"/>
          <p:nvPr/>
        </p:nvSpPr>
        <p:spPr>
          <a:xfrm>
            <a:off x="485775" y="657225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63077-C2C7-A1E2-2802-FE8A9F9DBF4A}"/>
              </a:ext>
            </a:extLst>
          </p:cNvPr>
          <p:cNvSpPr txBox="1"/>
          <p:nvPr/>
        </p:nvSpPr>
        <p:spPr>
          <a:xfrm>
            <a:off x="571501" y="3228975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57 000 – 3 000       43 000 – 8 000       86 000 – 5 000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24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57 000 –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57 nghìn – 3 nghìn = 54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57 000 – 3 000 = 54 000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43 000 – 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43 nghìn – 8 nghìn = 35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43 000 – 8 000 = 35 000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86 000 – 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86 nghìn – 5 nghìn = 81 nghìn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86 000 – 5 000 = 81 000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80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64793" y="558166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tính rồi 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B162-E7DB-59B4-6867-D76E4BB7886F}"/>
              </a:ext>
            </a:extLst>
          </p:cNvPr>
          <p:cNvSpPr txBox="1"/>
          <p:nvPr/>
        </p:nvSpPr>
        <p:spPr>
          <a:xfrm>
            <a:off x="3819525" y="1590675"/>
            <a:ext cx="735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97 582 – 81 645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56 938 – 9 456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43 572 – 637</a:t>
            </a:r>
            <a:endParaRPr lang="en-US" sz="3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591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97 582 – 81 645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97 582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48075" y="2634474"/>
            <a:ext cx="514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81 645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05736" y="27720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noProof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58305A-7C6A-2991-C643-FC7513D7901A}"/>
              </a:ext>
            </a:extLst>
          </p:cNvPr>
          <p:cNvSpPr/>
          <p:nvPr/>
        </p:nvSpPr>
        <p:spPr>
          <a:xfrm>
            <a:off x="466263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5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527218-931D-4040-8DC4-DD16F707CDE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4 -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E84D0F-71F2-4F72-9F42-C5FA75CA3FBE}:26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52615B-22EF-48CA-ADC7-2E0DB3B587CF}:26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26F40A-CE10-4184-80AE-7C60A35AF3A0}:26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C13BB0-C971-458F-AC68-A4D4F1A7F5C2}:26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C3D356-192D-4F98-B371-A2B9DE47FBBD}:26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E69A76-C5B4-41F8-94AC-5FADB052D8E7}:26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4E6979-8FD9-4F5A-AB59-635314565FC8}:26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0F0DBB-55DC-4290-999F-2F0EDA4382AC}:2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BEA7E0-8A76-4718-9204-5099ABE51837}:2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1BDB81-F05E-410D-9F62-98F5B01BEB7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E9500E-F7C7-40FE-B07B-ABD1212DDFFD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22D9CF-C63F-42A1-839D-18A458609186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2B3B06-2649-4C75-B304-E3DB80263600}:26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C1BCAB-EB96-4BB7-89FE-4B2578FBBC5C}:26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D7884E-946B-4EB6-A76A-C4D0F887E1CF}:26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8693EE-D1F8-4393-A007-E01664D730F2}:26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27A59-8842-4EBE-B169-51FE3DC75800}:2654"/>
</p:tagLst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588</Words>
  <Application>Microsoft Office PowerPoint</Application>
  <PresentationFormat>Widescreen</PresentationFormat>
  <Paragraphs>97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#9Slide05 Garris</vt:lpstr>
      <vt:lpstr>#9Slide07 SVNDessert Menu Scrip</vt:lpstr>
      <vt:lpstr>Arial</vt:lpstr>
      <vt:lpstr>Bebas Neue</vt:lpstr>
      <vt:lpstr>Calibri</vt:lpstr>
      <vt:lpstr>Cambria</vt:lpstr>
      <vt:lpstr>Karla</vt:lpstr>
      <vt:lpstr>Love Ya Like A Sister</vt:lpstr>
      <vt:lpstr>Times New Roman</vt:lpstr>
      <vt:lpstr>Kawaii Bubble Tea Bran MK Plan by Slidesgo</vt:lpstr>
      <vt:lpstr>Printable Number Sense Activities for Pre-K by Slidesgo</vt:lpstr>
      <vt:lpstr>5_Office Theme</vt:lpstr>
      <vt:lpstr>PowerPoint Presentation</vt:lpstr>
      <vt:lpstr>01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64 - Tiết 2</dc:title>
  <dc:creator>Thao Tran</dc:creator>
  <cp:lastModifiedBy>SURFACE</cp:lastModifiedBy>
  <cp:revision>23</cp:revision>
  <dcterms:created xsi:type="dcterms:W3CDTF">2023-02-05T00:40:59Z</dcterms:created>
  <dcterms:modified xsi:type="dcterms:W3CDTF">2025-04-01T08:12:27Z</dcterms:modified>
</cp:coreProperties>
</file>