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  <p:sldMasterId id="2147483706" r:id="rId4"/>
  </p:sldMasterIdLst>
  <p:notesMasterIdLst>
    <p:notesMasterId r:id="rId20"/>
  </p:notesMasterIdLst>
  <p:sldIdLst>
    <p:sldId id="256" r:id="rId5"/>
    <p:sldId id="289" r:id="rId6"/>
    <p:sldId id="291" r:id="rId7"/>
    <p:sldId id="321" r:id="rId8"/>
    <p:sldId id="322" r:id="rId9"/>
    <p:sldId id="323" r:id="rId10"/>
    <p:sldId id="324" r:id="rId11"/>
    <p:sldId id="2634" r:id="rId12"/>
    <p:sldId id="2635" r:id="rId13"/>
    <p:sldId id="2636" r:id="rId14"/>
    <p:sldId id="2637" r:id="rId15"/>
    <p:sldId id="2638" r:id="rId16"/>
    <p:sldId id="2639" r:id="rId17"/>
    <p:sldId id="331" r:id="rId18"/>
    <p:sldId id="30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C09B-72FC-4122-808A-63D54F8D102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84E94-1977-4193-93C2-866AA86A2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84E94-1977-4193-93C2-866AA86A21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11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583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06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61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499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78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7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8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83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9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68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69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35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3" y="355785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30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6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7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4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66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8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4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06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25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45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9477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0511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58748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25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25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26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14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82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33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3203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78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22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3439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3762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49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4282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55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78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5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674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682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30925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1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92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56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59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88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3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93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553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9285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3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0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78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487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3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7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6354F56-CD63-4D47-A458-0DEC5FDFF4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B5A844A-CC38-4FC3-A04E-87F258ADDC9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51" y="3428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25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69" r:id="rId6"/>
    <p:sldLayoutId id="214748367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6D39E2CF-EDAC-4678-851E-622D241A48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266700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6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867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7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1087940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78" indent="-407978" algn="l" defTabSz="1087940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952" indent="-339982" algn="l" defTabSz="1087940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926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897" indent="-271985" algn="l" defTabSz="1087940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867" indent="-271985" algn="l" defTabSz="1087940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jpg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kumimoji="0" lang="vi-VN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TÂN VIÊN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5324" y="3257768"/>
            <a:ext cx="9825953" cy="12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13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38" y="5098580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682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340" y="-77976"/>
            <a:ext cx="1035721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id="{CB47EB0D-084E-1281-054B-3C55B320B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841" y="5849181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32 679 - 946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914776" y="1397872"/>
            <a:ext cx="4791074" cy="163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32 679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915025" y="2634474"/>
            <a:ext cx="2877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946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061732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59604" y="38903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1136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75359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52975" y="3854905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938668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F115D-80F0-F579-FA7C-F7E648919F94}"/>
              </a:ext>
            </a:extLst>
          </p:cNvPr>
          <p:cNvSpPr txBox="1"/>
          <p:nvPr/>
        </p:nvSpPr>
        <p:spPr>
          <a:xfrm>
            <a:off x="4067175" y="3864430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71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3" grpId="0" animBg="1"/>
      <p:bldP spid="23" grpId="1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83 627 – 76 253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914776" y="1397872"/>
            <a:ext cx="4791074" cy="163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83 627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895725" y="2634474"/>
            <a:ext cx="489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76 253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061732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59604" y="38903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1136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75359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52975" y="3854905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6148343" y="26843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9F7760-7284-C433-AE79-70B63C702DE1}"/>
              </a:ext>
            </a:extLst>
          </p:cNvPr>
          <p:cNvSpPr/>
          <p:nvPr/>
        </p:nvSpPr>
        <p:spPr>
          <a:xfrm>
            <a:off x="4224293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388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3" grpId="0" animBg="1"/>
      <p:bldP spid="23" grpId="1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0753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</a:rPr>
              <a:t>Một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có</a:t>
            </a:r>
            <a:r>
              <a:rPr lang="en-US" sz="3600" b="1" dirty="0">
                <a:solidFill>
                  <a:prstClr val="black"/>
                </a:solidFill>
              </a:rPr>
              <a:t> 16 500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,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nhập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thêm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về</a:t>
            </a:r>
            <a:r>
              <a:rPr lang="en-US" sz="3600" b="1" dirty="0">
                <a:solidFill>
                  <a:prstClr val="black"/>
                </a:solidFill>
              </a:rPr>
              <a:t> 9 000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. </a:t>
            </a:r>
            <a:r>
              <a:rPr lang="en-US" sz="3600" b="1" dirty="0" err="1">
                <a:solidFill>
                  <a:prstClr val="black"/>
                </a:solidFill>
              </a:rPr>
              <a:t>Hỏi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khi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bán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đi</a:t>
            </a:r>
            <a:r>
              <a:rPr lang="en-US" sz="3600" b="1" dirty="0">
                <a:solidFill>
                  <a:prstClr val="black"/>
                </a:solidFill>
              </a:rPr>
              <a:t> 17 350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,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đó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còn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lại</a:t>
            </a:r>
            <a:r>
              <a:rPr lang="en-US" sz="3600" b="1" dirty="0">
                <a:solidFill>
                  <a:prstClr val="black"/>
                </a:solidFill>
              </a:rPr>
              <a:t> bao </a:t>
            </a:r>
            <a:r>
              <a:rPr lang="en-US" sz="3600" b="1" dirty="0" err="1">
                <a:solidFill>
                  <a:prstClr val="black"/>
                </a:solidFill>
              </a:rPr>
              <a:t>nhiêu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lít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AF0BA2-1B4D-3818-7194-AD1D763AC9FA}"/>
              </a:ext>
            </a:extLst>
          </p:cNvPr>
          <p:cNvCxnSpPr/>
          <p:nvPr/>
        </p:nvCxnSpPr>
        <p:spPr>
          <a:xfrm>
            <a:off x="4076700" y="1057275"/>
            <a:ext cx="2847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89F588-EF8B-0040-D084-3329EBF8F747}"/>
              </a:ext>
            </a:extLst>
          </p:cNvPr>
          <p:cNvCxnSpPr>
            <a:cxnSpLocks/>
          </p:cNvCxnSpPr>
          <p:nvPr/>
        </p:nvCxnSpPr>
        <p:spPr>
          <a:xfrm>
            <a:off x="9001125" y="1057275"/>
            <a:ext cx="2676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581425-D28E-E27E-0889-4FDFB6D5CCC4}"/>
              </a:ext>
            </a:extLst>
          </p:cNvPr>
          <p:cNvCxnSpPr>
            <a:cxnSpLocks/>
          </p:cNvCxnSpPr>
          <p:nvPr/>
        </p:nvCxnSpPr>
        <p:spPr>
          <a:xfrm>
            <a:off x="1162050" y="1619250"/>
            <a:ext cx="2305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92BCE-5D0E-F8A6-68DB-6510EDD18415}"/>
              </a:ext>
            </a:extLst>
          </p:cNvPr>
          <p:cNvCxnSpPr>
            <a:cxnSpLocks/>
          </p:cNvCxnSpPr>
          <p:nvPr/>
        </p:nvCxnSpPr>
        <p:spPr>
          <a:xfrm>
            <a:off x="6019800" y="1619250"/>
            <a:ext cx="3543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7A0778-C62A-0478-C90C-279426FE63AE}"/>
              </a:ext>
            </a:extLst>
          </p:cNvPr>
          <p:cNvCxnSpPr>
            <a:cxnSpLocks/>
          </p:cNvCxnSpPr>
          <p:nvPr/>
        </p:nvCxnSpPr>
        <p:spPr>
          <a:xfrm>
            <a:off x="1895475" y="2190750"/>
            <a:ext cx="4619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091629-D5B7-3A2C-F11D-92B94E2D1FA2}"/>
              </a:ext>
            </a:extLst>
          </p:cNvPr>
          <p:cNvSpPr txBox="1"/>
          <p:nvPr/>
        </p:nvSpPr>
        <p:spPr>
          <a:xfrm>
            <a:off x="933449" y="2762250"/>
            <a:ext cx="10506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70C0"/>
                </a:solidFill>
                <a:effectLst/>
              </a:rPr>
              <a:t>Bài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giải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Sau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khi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nhập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thêm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về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cửa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có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lít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là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16 500 + 9 000 = 25 500 (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)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Sau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khi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bán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đi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17 350 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cửa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còn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lại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lít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là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25 500 – 17 350 = 8 150 (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)</a:t>
            </a:r>
          </a:p>
          <a:p>
            <a:pPr algn="r"/>
            <a:r>
              <a:rPr lang="en-US" sz="3600" b="1" i="0" dirty="0" err="1">
                <a:solidFill>
                  <a:srgbClr val="0070C0"/>
                </a:solidFill>
                <a:effectLst/>
              </a:rPr>
              <a:t>Đáp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 8 150 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 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endParaRPr lang="en-US" sz="3600" b="1" i="0" dirty="0">
              <a:solidFill>
                <a:srgbClr val="0070C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1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-4.81481E-6 L 1.8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122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>
                <a:solidFill>
                  <a:prstClr val="black"/>
                </a:solidFill>
              </a:rPr>
              <a:t>Tính giá trị của biểu thức: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53574-75AE-75E1-55C6-22783CD3AF35}"/>
              </a:ext>
            </a:extLst>
          </p:cNvPr>
          <p:cNvSpPr txBox="1"/>
          <p:nvPr/>
        </p:nvSpPr>
        <p:spPr>
          <a:xfrm>
            <a:off x="1247775" y="1533525"/>
            <a:ext cx="8934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lphaLcParenR"/>
            </a:pPr>
            <a:r>
              <a:rPr lang="pt-BR" sz="4400" b="0" i="0" dirty="0">
                <a:solidFill>
                  <a:srgbClr val="000000"/>
                </a:solidFill>
                <a:effectLst/>
              </a:rPr>
              <a:t>8 647 + 6 500 – 13 217                         </a:t>
            </a:r>
          </a:p>
          <a:p>
            <a:pPr algn="ctr"/>
            <a:r>
              <a:rPr lang="pt-BR" sz="4400" b="0" i="0" dirty="0">
                <a:solidFill>
                  <a:srgbClr val="000000"/>
                </a:solidFill>
                <a:effectLst/>
              </a:rPr>
              <a:t>b) 15 654 – (7460 + 2140)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10AA7-880B-93D4-65F2-485119D5499E}"/>
              </a:ext>
            </a:extLst>
          </p:cNvPr>
          <p:cNvSpPr txBox="1"/>
          <p:nvPr/>
        </p:nvSpPr>
        <p:spPr>
          <a:xfrm>
            <a:off x="657225" y="3429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0" dirty="0">
                <a:solidFill>
                  <a:srgbClr val="FF0000"/>
                </a:solidFill>
                <a:effectLst/>
              </a:rPr>
              <a:t>a) 8 647 + 6 500 – 13 217 =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03929-1763-ECEF-EAFA-4B1CE4970F68}"/>
              </a:ext>
            </a:extLst>
          </p:cNvPr>
          <p:cNvSpPr txBox="1"/>
          <p:nvPr/>
        </p:nvSpPr>
        <p:spPr>
          <a:xfrm>
            <a:off x="6343650" y="3390900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15 147 – 13 217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7E97F-5241-9C60-95EF-B200710457E5}"/>
              </a:ext>
            </a:extLst>
          </p:cNvPr>
          <p:cNvSpPr txBox="1"/>
          <p:nvPr/>
        </p:nvSpPr>
        <p:spPr>
          <a:xfrm>
            <a:off x="5943600" y="4048125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= 1 930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6CD64B-2097-6798-5F46-2BBC48B2067F}"/>
              </a:ext>
            </a:extLst>
          </p:cNvPr>
          <p:cNvSpPr txBox="1"/>
          <p:nvPr/>
        </p:nvSpPr>
        <p:spPr>
          <a:xfrm>
            <a:off x="762000" y="48387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</a:rPr>
              <a:t>b) 15 654 – (7460 + 2140)</a:t>
            </a:r>
            <a:r>
              <a:rPr lang="en-US" sz="4000" b="1" dirty="0">
                <a:solidFill>
                  <a:srgbClr val="FF0000"/>
                </a:solidFill>
              </a:rPr>
              <a:t> =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F44B2-9B0B-F312-A72C-44B5ACFFE98A}"/>
              </a:ext>
            </a:extLst>
          </p:cNvPr>
          <p:cNvSpPr txBox="1"/>
          <p:nvPr/>
        </p:nvSpPr>
        <p:spPr>
          <a:xfrm>
            <a:off x="6515100" y="4838700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15 654 – 9 600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C4912-3B1C-8587-1D22-8135FF31C67B}"/>
              </a:ext>
            </a:extLst>
          </p:cNvPr>
          <p:cNvSpPr txBox="1"/>
          <p:nvPr/>
        </p:nvSpPr>
        <p:spPr>
          <a:xfrm>
            <a:off x="6048375" y="5457825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= 6 054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4.44444E-6 L 6.25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B36AB6E7-A303-4430-F975-CAB91D02CC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511" y="1945686"/>
            <a:ext cx="3612411" cy="31312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E9844A-3CB2-45F1-8E4B-8A20C288A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80" y="439244"/>
            <a:ext cx="5200339" cy="11217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5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0831" y="0"/>
            <a:ext cx="7596554" cy="6608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1D57CC-F866-4325-AD28-E34AE7F90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4396" y="2848996"/>
            <a:ext cx="5078408" cy="2798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0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4C51C9-1A17-5DA3-A8B5-D7AE78FCCD44}"/>
              </a:ext>
            </a:extLst>
          </p:cNvPr>
          <p:cNvGrpSpPr/>
          <p:nvPr/>
        </p:nvGrpSpPr>
        <p:grpSpPr>
          <a:xfrm>
            <a:off x="2644726" y="1446144"/>
            <a:ext cx="6752492" cy="3965712"/>
            <a:chOff x="2988212" y="1446144"/>
            <a:chExt cx="6075908" cy="3965712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5294157" y="4207895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D4E0CFC-3C19-4A46-8145-DD4F0BA21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88212" y="1446144"/>
              <a:ext cx="6075908" cy="396571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7AA5C1A-5A0D-4D9F-8817-8554C202B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6174" y="1818842"/>
            <a:ext cx="4035902" cy="12010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42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4E0CFC-3C19-4A46-8145-DD4F0BA21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8212" y="1446144"/>
            <a:ext cx="6075908" cy="3965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A1C8C2-E9E6-488A-90C0-120F8E223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7892" y="1874484"/>
            <a:ext cx="3462867" cy="992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14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42900" y="203360"/>
            <a:ext cx="1169670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71599" y="548641"/>
            <a:ext cx="701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27237-320C-0919-8A26-1B11E28EA819}"/>
              </a:ext>
            </a:extLst>
          </p:cNvPr>
          <p:cNvSpPr txBox="1"/>
          <p:nvPr/>
        </p:nvSpPr>
        <p:spPr>
          <a:xfrm>
            <a:off x="685800" y="2019300"/>
            <a:ext cx="1106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</a:rPr>
              <a:t>30 000 + 6 000 – 20 000                       80 000 – (40 000 + 10 000)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</a:rPr>
              <a:t>18 000 – 9 000 + 40 000                       70 000 – (60 000 – 30 000)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96296E-6 L 0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8820F-2747-9932-AEF2-A013E3406AEE}"/>
              </a:ext>
            </a:extLst>
          </p:cNvPr>
          <p:cNvSpPr txBox="1"/>
          <p:nvPr/>
        </p:nvSpPr>
        <p:spPr>
          <a:xfrm>
            <a:off x="535781" y="8345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</a:rPr>
              <a:t>30 000 + 6 000 – 20 000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FC1BC-A54E-4F8B-2222-10D8EB19E481}"/>
              </a:ext>
            </a:extLst>
          </p:cNvPr>
          <p:cNvSpPr txBox="1"/>
          <p:nvPr/>
        </p:nvSpPr>
        <p:spPr>
          <a:xfrm>
            <a:off x="5145881" y="80593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36 000 – 20 000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58804-3030-E205-5A39-039EB6CF08E5}"/>
              </a:ext>
            </a:extLst>
          </p:cNvPr>
          <p:cNvSpPr txBox="1"/>
          <p:nvPr/>
        </p:nvSpPr>
        <p:spPr>
          <a:xfrm>
            <a:off x="5164931" y="13679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16 000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0C786-0E74-0908-D3DA-D8364DF3B6F9}"/>
              </a:ext>
            </a:extLst>
          </p:cNvPr>
          <p:cNvSpPr txBox="1"/>
          <p:nvPr/>
        </p:nvSpPr>
        <p:spPr>
          <a:xfrm>
            <a:off x="669131" y="2158484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80 000 – (40 000 + 10 000)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AE511-B5EE-381B-84DD-A53AECC8F072}"/>
              </a:ext>
            </a:extLst>
          </p:cNvPr>
          <p:cNvSpPr txBox="1"/>
          <p:nvPr/>
        </p:nvSpPr>
        <p:spPr>
          <a:xfrm>
            <a:off x="5717381" y="214895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80 000 – 50 000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C5C52-299C-8D0E-7CB1-1BFE4D87B259}"/>
              </a:ext>
            </a:extLst>
          </p:cNvPr>
          <p:cNvSpPr txBox="1"/>
          <p:nvPr/>
        </p:nvSpPr>
        <p:spPr>
          <a:xfrm>
            <a:off x="5745956" y="26537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30 000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8E07F-03F5-F94D-EC04-FEDA485A3A4E}"/>
              </a:ext>
            </a:extLst>
          </p:cNvPr>
          <p:cNvSpPr txBox="1"/>
          <p:nvPr/>
        </p:nvSpPr>
        <p:spPr>
          <a:xfrm>
            <a:off x="1173956" y="3349109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18 000 – 9 000 + 40 000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8BF2A-EFA8-50B5-70EA-7ACF5B41ED29}"/>
              </a:ext>
            </a:extLst>
          </p:cNvPr>
          <p:cNvSpPr txBox="1"/>
          <p:nvPr/>
        </p:nvSpPr>
        <p:spPr>
          <a:xfrm>
            <a:off x="5765006" y="333005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9 000 + 40 000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C3720-BB77-B171-9F87-175D2A158C57}"/>
              </a:ext>
            </a:extLst>
          </p:cNvPr>
          <p:cNvSpPr txBox="1"/>
          <p:nvPr/>
        </p:nvSpPr>
        <p:spPr>
          <a:xfrm>
            <a:off x="5793581" y="38348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49 000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0DE31-5D2F-75E8-700E-170EC9428802}"/>
              </a:ext>
            </a:extLst>
          </p:cNvPr>
          <p:cNvSpPr txBox="1"/>
          <p:nvPr/>
        </p:nvSpPr>
        <p:spPr>
          <a:xfrm>
            <a:off x="850106" y="4606409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70 000 – (60 000 – 30 000)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9C497-D211-1B3F-3EFD-B6AFD0221E89}"/>
              </a:ext>
            </a:extLst>
          </p:cNvPr>
          <p:cNvSpPr txBox="1"/>
          <p:nvPr/>
        </p:nvSpPr>
        <p:spPr>
          <a:xfrm>
            <a:off x="5850731" y="45968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70 000 – 30 000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26BC1-2380-181C-8A9B-923158589A37}"/>
              </a:ext>
            </a:extLst>
          </p:cNvPr>
          <p:cNvSpPr txBox="1"/>
          <p:nvPr/>
        </p:nvSpPr>
        <p:spPr>
          <a:xfrm>
            <a:off x="5879306" y="51017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40 000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1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7366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52178" y="31187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62074" y="377191"/>
            <a:ext cx="5708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Đ, 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7005A9-5803-27D5-77A3-8042A111440E}"/>
              </a:ext>
            </a:extLst>
          </p:cNvPr>
          <p:cNvSpPr/>
          <p:nvPr/>
        </p:nvSpPr>
        <p:spPr>
          <a:xfrm>
            <a:off x="733425" y="1304925"/>
            <a:ext cx="10563225" cy="4686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0F3CF-78B3-DD90-3891-3A65B7A6369E}"/>
              </a:ext>
            </a:extLst>
          </p:cNvPr>
          <p:cNvSpPr txBox="1"/>
          <p:nvPr/>
        </p:nvSpPr>
        <p:spPr>
          <a:xfrm>
            <a:off x="2329180" y="148272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32 467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2 825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93AA02-5035-9DF7-8097-AFD8DEFA19D8}"/>
              </a:ext>
            </a:extLst>
          </p:cNvPr>
          <p:cNvCxnSpPr>
            <a:cxnSpLocks/>
          </p:cNvCxnSpPr>
          <p:nvPr/>
        </p:nvCxnSpPr>
        <p:spPr>
          <a:xfrm>
            <a:off x="2405380" y="269072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DDCF8D-255C-72AA-61FE-074879C00B66}"/>
              </a:ext>
            </a:extLst>
          </p:cNvPr>
          <p:cNvSpPr txBox="1"/>
          <p:nvPr/>
        </p:nvSpPr>
        <p:spPr>
          <a:xfrm>
            <a:off x="2031558" y="182223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11D700-FC51-3A05-0176-C7703FBA4005}"/>
              </a:ext>
            </a:extLst>
          </p:cNvPr>
          <p:cNvSpPr txBox="1"/>
          <p:nvPr/>
        </p:nvSpPr>
        <p:spPr>
          <a:xfrm>
            <a:off x="2322715" y="2625935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60 717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E03B7F-112D-1B40-1A3C-2DD601AEB42A}"/>
              </a:ext>
            </a:extLst>
          </p:cNvPr>
          <p:cNvSpPr txBox="1"/>
          <p:nvPr/>
        </p:nvSpPr>
        <p:spPr>
          <a:xfrm>
            <a:off x="7072630" y="1473200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62 958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 473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4B452B-0CB9-8FAB-4730-8F0CE2FAFAE5}"/>
              </a:ext>
            </a:extLst>
          </p:cNvPr>
          <p:cNvCxnSpPr>
            <a:cxnSpLocks/>
          </p:cNvCxnSpPr>
          <p:nvPr/>
        </p:nvCxnSpPr>
        <p:spPr>
          <a:xfrm>
            <a:off x="7148830" y="2681196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0B0D11-0398-9BF6-05C7-FB0E0C0404F2}"/>
              </a:ext>
            </a:extLst>
          </p:cNvPr>
          <p:cNvSpPr txBox="1"/>
          <p:nvPr/>
        </p:nvSpPr>
        <p:spPr>
          <a:xfrm>
            <a:off x="6775008" y="1812712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03C663-EC90-299B-715B-6538684BCF35}"/>
              </a:ext>
            </a:extLst>
          </p:cNvPr>
          <p:cNvSpPr txBox="1"/>
          <p:nvPr/>
        </p:nvSpPr>
        <p:spPr>
          <a:xfrm>
            <a:off x="7066165" y="2616410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62 485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BA6C01-2148-241F-E691-B56D2D802E60}"/>
              </a:ext>
            </a:extLst>
          </p:cNvPr>
          <p:cNvSpPr txBox="1"/>
          <p:nvPr/>
        </p:nvSpPr>
        <p:spPr>
          <a:xfrm>
            <a:off x="2195830" y="355917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73 865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68 529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68012D-0A02-5147-E8B3-F35F90DBA04B}"/>
              </a:ext>
            </a:extLst>
          </p:cNvPr>
          <p:cNvCxnSpPr>
            <a:cxnSpLocks/>
          </p:cNvCxnSpPr>
          <p:nvPr/>
        </p:nvCxnSpPr>
        <p:spPr>
          <a:xfrm>
            <a:off x="2272030" y="476717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D59C0C0-209E-7E66-5140-0EA257E4154F}"/>
              </a:ext>
            </a:extLst>
          </p:cNvPr>
          <p:cNvSpPr txBox="1"/>
          <p:nvPr/>
        </p:nvSpPr>
        <p:spPr>
          <a:xfrm>
            <a:off x="1898208" y="389868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3D2F18-4374-053F-F339-E7984D69F763}"/>
              </a:ext>
            </a:extLst>
          </p:cNvPr>
          <p:cNvSpPr txBox="1"/>
          <p:nvPr/>
        </p:nvSpPr>
        <p:spPr>
          <a:xfrm>
            <a:off x="2189365" y="4702385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15 346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F097A7-C9EC-5870-97BA-AFAF5432D968}"/>
              </a:ext>
            </a:extLst>
          </p:cNvPr>
          <p:cNvSpPr txBox="1"/>
          <p:nvPr/>
        </p:nvSpPr>
        <p:spPr>
          <a:xfrm>
            <a:off x="7158355" y="3530600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45 376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38 205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04C757-0EF7-EC21-44F1-415FF1A1AAB3}"/>
              </a:ext>
            </a:extLst>
          </p:cNvPr>
          <p:cNvCxnSpPr>
            <a:cxnSpLocks/>
          </p:cNvCxnSpPr>
          <p:nvPr/>
        </p:nvCxnSpPr>
        <p:spPr>
          <a:xfrm>
            <a:off x="7234555" y="4738596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79C971-22FC-56CA-4735-A464A846E7D6}"/>
              </a:ext>
            </a:extLst>
          </p:cNvPr>
          <p:cNvSpPr txBox="1"/>
          <p:nvPr/>
        </p:nvSpPr>
        <p:spPr>
          <a:xfrm>
            <a:off x="6860733" y="3870112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4AE0F2-8CB3-8C3A-849C-FF066E50B796}"/>
              </a:ext>
            </a:extLst>
          </p:cNvPr>
          <p:cNvSpPr txBox="1"/>
          <p:nvPr/>
        </p:nvSpPr>
        <p:spPr>
          <a:xfrm>
            <a:off x="7151890" y="4673810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83 581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719FC9-89E2-F14D-376E-76A192CCC7D4}"/>
              </a:ext>
            </a:extLst>
          </p:cNvPr>
          <p:cNvSpPr txBox="1"/>
          <p:nvPr/>
        </p:nvSpPr>
        <p:spPr>
          <a:xfrm>
            <a:off x="1428750" y="179070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79CC4A-85D1-4C91-BCF3-C850B8B258B7}"/>
              </a:ext>
            </a:extLst>
          </p:cNvPr>
          <p:cNvSpPr txBox="1"/>
          <p:nvPr/>
        </p:nvSpPr>
        <p:spPr>
          <a:xfrm>
            <a:off x="5753100" y="177165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CA1C58-4801-91C6-2EB4-8BCDF3654948}"/>
              </a:ext>
            </a:extLst>
          </p:cNvPr>
          <p:cNvSpPr txBox="1"/>
          <p:nvPr/>
        </p:nvSpPr>
        <p:spPr>
          <a:xfrm>
            <a:off x="1285875" y="392430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14E04-02DC-9D25-F1DF-E19E614CC22E}"/>
              </a:ext>
            </a:extLst>
          </p:cNvPr>
          <p:cNvSpPr txBox="1"/>
          <p:nvPr/>
        </p:nvSpPr>
        <p:spPr>
          <a:xfrm>
            <a:off x="6096000" y="3781425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8691312-0156-0AB3-8F41-C83C57F9CB0A}"/>
              </a:ext>
            </a:extLst>
          </p:cNvPr>
          <p:cNvSpPr/>
          <p:nvPr/>
        </p:nvSpPr>
        <p:spPr>
          <a:xfrm>
            <a:off x="4057650" y="276225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C7E3B89-38FD-983E-508D-9412281FB9BD}"/>
              </a:ext>
            </a:extLst>
          </p:cNvPr>
          <p:cNvSpPr/>
          <p:nvPr/>
        </p:nvSpPr>
        <p:spPr>
          <a:xfrm>
            <a:off x="8839200" y="2695575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0843D6E-760D-C6A9-DE34-7AA4ECD30BA0}"/>
              </a:ext>
            </a:extLst>
          </p:cNvPr>
          <p:cNvSpPr/>
          <p:nvPr/>
        </p:nvSpPr>
        <p:spPr>
          <a:xfrm>
            <a:off x="3962400" y="480060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C8FEE35-8ED0-53E9-1454-586E0D695366}"/>
              </a:ext>
            </a:extLst>
          </p:cNvPr>
          <p:cNvSpPr/>
          <p:nvPr/>
        </p:nvSpPr>
        <p:spPr>
          <a:xfrm>
            <a:off x="8963025" y="476250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EC6222-5A03-8C60-B054-1A5D13754F3A}"/>
              </a:ext>
            </a:extLst>
          </p:cNvPr>
          <p:cNvSpPr/>
          <p:nvPr/>
        </p:nvSpPr>
        <p:spPr>
          <a:xfrm>
            <a:off x="2238374" y="2162175"/>
            <a:ext cx="1666875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336C633-7BBE-42D9-5513-DE31FD2FDFD0}"/>
              </a:ext>
            </a:extLst>
          </p:cNvPr>
          <p:cNvSpPr/>
          <p:nvPr/>
        </p:nvSpPr>
        <p:spPr>
          <a:xfrm>
            <a:off x="4057651" y="2743199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263D1D-61BA-599D-CE95-A340E6CDF324}"/>
              </a:ext>
            </a:extLst>
          </p:cNvPr>
          <p:cNvSpPr/>
          <p:nvPr/>
        </p:nvSpPr>
        <p:spPr>
          <a:xfrm>
            <a:off x="8839201" y="2676524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CE09787-8880-4560-2C7A-C7818782ADA1}"/>
              </a:ext>
            </a:extLst>
          </p:cNvPr>
          <p:cNvSpPr/>
          <p:nvPr/>
        </p:nvSpPr>
        <p:spPr>
          <a:xfrm>
            <a:off x="2200275" y="4819650"/>
            <a:ext cx="390525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5D7063C-AB35-8DC8-703E-6C6881B62B26}"/>
              </a:ext>
            </a:extLst>
          </p:cNvPr>
          <p:cNvSpPr/>
          <p:nvPr/>
        </p:nvSpPr>
        <p:spPr>
          <a:xfrm>
            <a:off x="3962401" y="4772024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B4BCA43-735C-1108-1D3A-9A7FA3E2E91C}"/>
              </a:ext>
            </a:extLst>
          </p:cNvPr>
          <p:cNvSpPr/>
          <p:nvPr/>
        </p:nvSpPr>
        <p:spPr>
          <a:xfrm>
            <a:off x="8972551" y="4762499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2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122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Đặt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rồi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tính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51CFA-3F1F-C87A-A333-EBB1CDFCD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187" y="1776412"/>
            <a:ext cx="10246978" cy="1785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29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4.44444E-6 L 6.25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8 563 + 7 284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71975" y="1397872"/>
            <a:ext cx="3752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8 563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7700" y="2634474"/>
            <a:ext cx="4334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7 284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788228" y="3845380"/>
            <a:ext cx="1839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88183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10068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42 758 + 9 235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733800" y="1397872"/>
            <a:ext cx="4391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>
                <a:solidFill>
                  <a:prstClr val="white"/>
                </a:solidFill>
                <a:cs typeface="Arial" panose="020B0604020202020204" pitchFamily="34" charset="0"/>
              </a:rPr>
              <a:t>42 758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7700" y="2634474"/>
            <a:ext cx="4334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9 235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30486" y="3845380"/>
            <a:ext cx="119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72003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071893" y="27224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48D1A-0984-F112-04D8-0315A9AA3A1C}"/>
              </a:ext>
            </a:extLst>
          </p:cNvPr>
          <p:cNvSpPr txBox="1"/>
          <p:nvPr/>
        </p:nvSpPr>
        <p:spPr>
          <a:xfrm>
            <a:off x="3777343" y="3867151"/>
            <a:ext cx="119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95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6A3D931-A354-4083-96D8-B21C6F9D785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65. LUYỆN TẬP CHU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AF0251-7F03-427F-99DD-D47E6DC856F2}:26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131763-70DF-48F5-84DB-03FC576BBCAC}:26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96BE8A-393C-4CE3-BDBA-F20E7E20842A}:26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B26233-6110-4E73-A77B-53AE2E6EC4BE}:26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B258E0-C81E-4AC1-9563-63318040B2B2}:26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3DE49F-4C49-4B0F-9490-95199F70BBFE}:3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30D8FA-EB1E-45E3-85FB-784CBACA6277}:3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190C21-11A0-466C-8E9F-081BFA69F61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852646-61AC-4803-A22E-95C2767ED291}:2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EC28BE-F7F9-49B6-8E25-B0EB59E89AAB}:2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6D9F1D-6A10-45E2-94D9-FBDF4A4AD8CE}:3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6C001F-800A-4785-9CFF-2592BC38F5C6}:3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ED9872-1B53-4ED3-B2AD-D3B07A866745}:3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E3BDC7-3EFC-4ED9-883D-8078BFCAB970}:3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499AD1-A487-40CE-8923-DB1277BCB20E}:2634"/>
</p:tagLst>
</file>

<file path=ppt/theme/theme1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431</Words>
  <Application>Microsoft Office PowerPoint</Application>
  <PresentationFormat>Widescreen</PresentationFormat>
  <Paragraphs>115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微软雅黑</vt:lpstr>
      <vt:lpstr>Arial</vt:lpstr>
      <vt:lpstr>Bebas Neue</vt:lpstr>
      <vt:lpstr>Calibri</vt:lpstr>
      <vt:lpstr>Caveat Brush</vt:lpstr>
      <vt:lpstr>Karla</vt:lpstr>
      <vt:lpstr>Love Ya Like A Sister</vt:lpstr>
      <vt:lpstr>Times New Roman</vt:lpstr>
      <vt:lpstr>Kawaii Bubble Tea Bran MK Plan by Slidesgo</vt:lpstr>
      <vt:lpstr>Office 主题</vt:lpstr>
      <vt:lpstr>Printable Number Sense Activities for Pre-K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65. LUYỆN TẬP CHUNG</dc:title>
  <dc:creator>Thao Tran</dc:creator>
  <cp:lastModifiedBy>SURFACE</cp:lastModifiedBy>
  <cp:revision>19</cp:revision>
  <dcterms:created xsi:type="dcterms:W3CDTF">2023-02-05T01:20:27Z</dcterms:created>
  <dcterms:modified xsi:type="dcterms:W3CDTF">2025-04-01T08:11:51Z</dcterms:modified>
</cp:coreProperties>
</file>