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27" r:id="rId2"/>
    <p:sldId id="290" r:id="rId3"/>
    <p:sldId id="291" r:id="rId4"/>
    <p:sldId id="292" r:id="rId5"/>
    <p:sldId id="305" r:id="rId6"/>
    <p:sldId id="311" r:id="rId7"/>
    <p:sldId id="308" r:id="rId8"/>
    <p:sldId id="293" r:id="rId9"/>
    <p:sldId id="294" r:id="rId10"/>
    <p:sldId id="306" r:id="rId11"/>
    <p:sldId id="312" r:id="rId12"/>
    <p:sldId id="309" r:id="rId13"/>
    <p:sldId id="295" r:id="rId14"/>
    <p:sldId id="296" r:id="rId15"/>
    <p:sldId id="297" r:id="rId16"/>
    <p:sldId id="298" r:id="rId17"/>
    <p:sldId id="299" r:id="rId18"/>
    <p:sldId id="300" r:id="rId19"/>
  </p:sldIdLst>
  <p:sldSz cx="18288000" cy="10287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12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C581B-34D9-4613-B38B-139CF9B59E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DBBBC-0301-4E30-B857-CB7D0990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3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5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7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5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5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7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5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5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2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microsoft.com/office/2007/relationships/hdphoto" Target="../media/hdphoto1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5.xml"/><Relationship Id="rId7" Type="http://schemas.microsoft.com/office/2007/relationships/hdphoto" Target="../media/hdphoto1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6.xml"/><Relationship Id="rId7" Type="http://schemas.microsoft.com/office/2007/relationships/hdphoto" Target="../media/hdphoto1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9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microsoft.com/office/2007/relationships/hdphoto" Target="../media/hdphoto1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8.xml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11" Type="http://schemas.openxmlformats.org/officeDocument/2006/relationships/image" Target="../media/image32.png"/><Relationship Id="rId5" Type="http://schemas.microsoft.com/office/2007/relationships/hdphoto" Target="../media/hdphoto7.wdp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592286" y="819878"/>
            <a:ext cx="11277600" cy="7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445" tIns="80722" rIns="161445" bIns="807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933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4" y="6122737"/>
            <a:ext cx="2286000" cy="296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158268" y="4800644"/>
            <a:ext cx="12888685" cy="17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45" tIns="80722" rIns="161445" bIns="807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022"/>
              </a:spcBef>
              <a:defRPr/>
            </a:pP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nl-NL" sz="60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XỬ LÍ BẤT HÒA VỚI BẠN BÈ </a:t>
            </a:r>
            <a:endParaRPr lang="en-US" sz="60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786743" y="2318162"/>
            <a:ext cx="12888686" cy="22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445" tIns="80722" rIns="161445" bIns="807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742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742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873828" y="8097262"/>
            <a:ext cx="6712858" cy="9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445" tIns="80722" rIns="161445" bIns="807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97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697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97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697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697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2697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2697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697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29" y="7006370"/>
            <a:ext cx="6310086" cy="23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50153" y="378981"/>
            <a:ext cx="2338396" cy="29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43979" y="470678"/>
            <a:ext cx="2347314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076043" y="1633231"/>
            <a:ext cx="672555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753772" y="1112399"/>
            <a:ext cx="1656443" cy="21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64757" y="6707784"/>
            <a:ext cx="1591129" cy="11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0" y="5750096"/>
            <a:ext cx="4870405" cy="347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049211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541780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4" r="1252"/>
          <a:stretch>
            <a:fillRect/>
          </a:stretch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317" y="2976301"/>
            <a:ext cx="15767840" cy="171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  <a:endParaRPr lang="vi-VN"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483918" y="944076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0551" y="1192145"/>
            <a:ext cx="5286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89538" y="1048214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66"/>
          <a:stretch>
            <a:fillRect/>
          </a:stretch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920" r="34751"/>
          <a:stretch>
            <a:fillRect/>
          </a:stretch>
        </p:blipFill>
        <p:spPr>
          <a:xfrm>
            <a:off x="2882338" y="2494991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5777" t="17886" b="21164"/>
          <a:stretch>
            <a:fillRect/>
          </a:stretch>
        </p:blipFill>
        <p:spPr>
          <a:xfrm>
            <a:off x="11053928" y="2404938"/>
            <a:ext cx="6479209" cy="5335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675688" y="718016"/>
            <a:ext cx="3738383" cy="16869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10551" y="1192145"/>
            <a:ext cx="5286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89538" y="1048214"/>
            <a:ext cx="1021013" cy="1021013"/>
            <a:chOff x="3231906" y="5706544"/>
            <a:chExt cx="1021013" cy="1021013"/>
          </a:xfrm>
        </p:grpSpPr>
        <p:sp>
          <p:nvSpPr>
            <p:cNvPr id="14" name="Oval 13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4202856" y="904283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7526" y="1378412"/>
            <a:ext cx="8565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16706" y="1234481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632953" y="904283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9818" y="1378412"/>
            <a:ext cx="7777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46803" y="1234481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7" y="2808661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433" t="-9991" r="433" b="9991"/>
          <a:stretch>
            <a:fillRect/>
          </a:stretch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55734" y="1095787"/>
            <a:ext cx="3916830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9663" y="1600086"/>
            <a:ext cx="1071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88650" y="1443523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92856" y="2653164"/>
            <a:ext cx="1236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257" r="5632"/>
          <a:stretch>
            <a:fillRect/>
          </a:stretch>
        </p:blipFill>
        <p:spPr>
          <a:xfrm>
            <a:off x="268014" y="3896965"/>
            <a:ext cx="3546135" cy="273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5468" r="3365"/>
          <a:stretch>
            <a:fillRect/>
          </a:stretch>
        </p:blipFill>
        <p:spPr>
          <a:xfrm>
            <a:off x="3910468" y="3913882"/>
            <a:ext cx="3440576" cy="2714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5134"/>
          <a:stretch>
            <a:fillRect/>
          </a:stretch>
        </p:blipFill>
        <p:spPr>
          <a:xfrm>
            <a:off x="7651302" y="3913882"/>
            <a:ext cx="3400965" cy="2725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2228" r="15850"/>
          <a:stretch>
            <a:fillRect/>
          </a:stretch>
        </p:blipFill>
        <p:spPr>
          <a:xfrm>
            <a:off x="11052267" y="3913882"/>
            <a:ext cx="3214363" cy="2714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21050" r="5735"/>
          <a:stretch>
            <a:fillRect/>
          </a:stretch>
        </p:blipFill>
        <p:spPr>
          <a:xfrm>
            <a:off x="14604971" y="4146330"/>
            <a:ext cx="3079991" cy="24815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0521" y="6950966"/>
            <a:ext cx="3403628" cy="1904248"/>
            <a:chOff x="410521" y="6950966"/>
            <a:chExt cx="3068992" cy="1904248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0521" y="6950966"/>
              <a:ext cx="792848" cy="792848"/>
              <a:chOff x="4128931" y="7351334"/>
              <a:chExt cx="1111962" cy="1111966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128931" y="7351334"/>
                <a:ext cx="1111962" cy="1111966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72339" y="7512604"/>
                <a:ext cx="665020" cy="90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47479" y="7017053"/>
            <a:ext cx="3403565" cy="1838161"/>
            <a:chOff x="446551" y="7017053"/>
            <a:chExt cx="3032962" cy="1838161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46551" y="7017053"/>
              <a:ext cx="699411" cy="792848"/>
              <a:chOff x="4179467" y="7444003"/>
              <a:chExt cx="980918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179467" y="7444003"/>
                <a:ext cx="980918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57436" y="7523064"/>
                <a:ext cx="665020" cy="90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017051"/>
            <a:ext cx="3343969" cy="1838163"/>
            <a:chOff x="489351" y="7017051"/>
            <a:chExt cx="3774806" cy="183816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017051"/>
              <a:ext cx="792848" cy="792848"/>
              <a:chOff x="4239491" y="7443997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443997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52306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44282" y="7077103"/>
            <a:ext cx="3328116" cy="1778111"/>
            <a:chOff x="442053" y="7077103"/>
            <a:chExt cx="3328116" cy="1778111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42053" y="7077103"/>
              <a:ext cx="792848" cy="792848"/>
              <a:chOff x="4173155" y="7528230"/>
              <a:chExt cx="1111962" cy="1111964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173155" y="7528230"/>
                <a:ext cx="1111962" cy="1111964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95593" y="7660920"/>
                <a:ext cx="665020" cy="90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045579"/>
            <a:ext cx="2990162" cy="1809635"/>
            <a:chOff x="489351" y="7045579"/>
            <a:chExt cx="2990162" cy="1809635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045579"/>
              <a:ext cx="792848" cy="792850"/>
              <a:chOff x="4239491" y="7484006"/>
              <a:chExt cx="1111962" cy="1111965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484006"/>
                <a:ext cx="1111962" cy="1111965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633622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9744" y="1613966"/>
            <a:ext cx="10585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35065" y="1443523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10816" y="3564738"/>
            <a:ext cx="1567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>
            <a:fillRect/>
          </a:stretch>
        </p:blipFill>
        <p:spPr bwMode="auto">
          <a:xfrm>
            <a:off x="640267" y="3016407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>
            <a:fillRect/>
          </a:stretch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049211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778270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4" r="1252"/>
          <a:stretch>
            <a:fillRect/>
          </a:stretch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>
            <a:fillRect/>
          </a:stretch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2624979" y="888892"/>
            <a:ext cx="446892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3"/>
          <a:stretch>
            <a:fillRect/>
          </a:stretch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785" y="1378410"/>
            <a:ext cx="855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25098" y="1221845"/>
            <a:ext cx="1042687" cy="872348"/>
            <a:chOff x="3231906" y="5706544"/>
            <a:chExt cx="1021013" cy="103034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8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0666683" y="254083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244F9C-A791-4C01-A72D-A043D55D4919"/>
  <p:tag name="ISPRING_CMI5_LAUNCH_METHOD" val="any window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 8 Xu li bat hoa voi ban be (1)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0D0BE4-536B-466A-9CBE-FC9194AFE90A}: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C0F10F-15A0-4183-9774-BD9A12E93E38}:3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FA59F1-7CE7-49A8-A846-B24B17921AA2}:3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A9BF50-F720-40EC-B1DB-38BF14F6AF8F}:3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968345-C828-49EF-B18C-0AADEAA2FCEB}:2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EBF165-039F-4F47-BE54-876CD609DCC8}:2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5C9868-65C5-4028-B6ED-9C75CA97044F}:2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A0E5AF-B8DB-4F36-9D6E-131DC6EEDB14}:2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D8E5F9-9874-48B8-9667-7F5AC2C02492}:2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58BF22-7ACB-4C45-BCAC-035A8B8330EC}: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403D82-0652-41A8-97D4-7F8C2BDD5E91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DA9BDA-4564-4B53-A849-D1F3E26E6633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237B6F-D14D-4DDE-9C8C-C71FE3463994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44DF72-4A77-49C9-8988-D1D1CC958EF8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AEE955-16DF-47AA-9E2D-B5B383EFAC2F}:3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82EB10-D879-4E2E-ADD8-3A69B9D4C23D}: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F642CD-F0AF-4634-B6FD-87FC08C97797}: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0FEACD-FECE-46DA-ADC0-23F2F8291763}:29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547</Words>
  <Application>Microsoft Office PowerPoint</Application>
  <PresentationFormat>Custom</PresentationFormat>
  <Paragraphs>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8 Xu li bat hoa voi ban be (1)</dc:title>
  <dc:creator>ADMIN</dc:creator>
  <cp:lastModifiedBy>SURFACE</cp:lastModifiedBy>
  <cp:revision>78</cp:revision>
  <dcterms:created xsi:type="dcterms:W3CDTF">2022-06-02T13:51:00Z</dcterms:created>
  <dcterms:modified xsi:type="dcterms:W3CDTF">2025-04-01T08:10:11Z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026697D1390648FCA00E3BCB2C3C0CEE</vt:lpwstr>
  </property>
  <property fmtid="{D5CDD505-2E9C-101B-9397-08002B2CF9AE}" pid="3" name="KSOProductBuildVer">
    <vt:lpwstr>1033-11.2.0.11516</vt:lpwstr>
  </property>
</Properties>
</file>