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39" r:id="rId3"/>
    <p:sldId id="427" r:id="rId4"/>
    <p:sldId id="428" r:id="rId5"/>
    <p:sldId id="460" r:id="rId6"/>
    <p:sldId id="426" r:id="rId7"/>
    <p:sldId id="436" r:id="rId8"/>
    <p:sldId id="438" r:id="rId9"/>
    <p:sldId id="433" r:id="rId10"/>
    <p:sldId id="440" r:id="rId11"/>
    <p:sldId id="458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0000CC"/>
    <a:srgbClr val="FF0066"/>
    <a:srgbClr val="FF7C80"/>
    <a:srgbClr val="FF66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9" d="100"/>
          <a:sy n="59" d="100"/>
        </p:scale>
        <p:origin x="39" y="135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493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126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29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771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288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843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331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1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176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90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wm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810913" y="4266852"/>
            <a:ext cx="11471153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nl-NL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ĐẤT NƯỚC LÀ GÌ (tiết 1,2)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Đỗ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Thị Hoài Phương</a:t>
            </a: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3B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894822" y="2030031"/>
            <a:ext cx="9596297" cy="753011"/>
            <a:chOff x="1894822" y="2030031"/>
            <a:chExt cx="9596297" cy="753011"/>
          </a:xfrm>
        </p:grpSpPr>
        <p:grpSp>
          <p:nvGrpSpPr>
            <p:cNvPr id="21" name="Group 20"/>
            <p:cNvGrpSpPr/>
            <p:nvPr/>
          </p:nvGrpSpPr>
          <p:grpSpPr>
            <a:xfrm>
              <a:off x="1894822" y="2030031"/>
              <a:ext cx="9596297" cy="646331"/>
              <a:chOff x="1508918" y="1888664"/>
              <a:chExt cx="8733709" cy="1083059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08918" y="1888664"/>
                <a:ext cx="8733709" cy="1083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4.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nghe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1646078" y="2896526"/>
                <a:ext cx="2521647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/>
            <p:cNvSpPr/>
            <p:nvPr/>
          </p:nvSpPr>
          <p:spPr>
            <a:xfrm>
              <a:off x="6005778" y="2136711"/>
              <a:ext cx="51474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CẢNH ĐẸP ĐẤT NƯỚC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Cloud 5"/>
          <p:cNvSpPr/>
          <p:nvPr/>
        </p:nvSpPr>
        <p:spPr>
          <a:xfrm>
            <a:off x="2104100" y="3444240"/>
            <a:ext cx="12950790" cy="4343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Hãy đóng vai hướng dẫn viên du lịch giới thiệu cảnh đẹp Việt Nam mà em biết và nêu cảm nghĩ của em về những cảnh đẹp đó.</a:t>
            </a:r>
            <a:endParaRPr lang="en-US" sz="4000" b="1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477505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90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0" t="16889" r="18495" b="15111"/>
          <a:stretch/>
        </p:blipFill>
        <p:spPr bwMode="auto">
          <a:xfrm>
            <a:off x="4556919" y="380999"/>
            <a:ext cx="7086600" cy="818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3435" y="2828092"/>
            <a:ext cx="139662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nghỉ hơi ở chỗ ngắt nhịp thơ và giữa các dòng thơ.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 hiện cảm xúc của bạn nhỏ ( nhân vật xưng “ con”trong bài thơ) qua giọng đọc.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4719" y="3056395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chì,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2390865" y="4114800"/>
            <a:ext cx="5187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70388" y="3056395"/>
            <a:ext cx="2320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ngh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ĩ,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42919" y="3071634"/>
            <a:ext cx="2730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nắng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3838" y="5399452"/>
            <a:ext cx="1357868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63435" y="4722344"/>
            <a:ext cx="4191000" cy="677108"/>
            <a:chOff x="1557488" y="2267608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57488" y="2267608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73234" y="2866346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18287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Ở 2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43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Đất nước là gì? Vẽ đất nước bằng bút chì có vừa trang giấy? Làm sao để thấy núi cao như thế?Biển rộng là bao?Cách nào đo nhỉ?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23878" y="5756334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46896" y="7060042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Đất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 có trong mỗi ngôi nhà; đất nước có ở trường học bao gồm tiếng nói chữ viết; đất nước là mọi cảnh vật thiên nhiên quanh ta, ...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2278" y="2897238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chì,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17947" y="2897238"/>
            <a:ext cx="2320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ngh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ĩ,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76502" y="3789640"/>
            <a:ext cx="2730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nắng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2300" y="4956115"/>
            <a:ext cx="47528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3719" y="3962400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Theo bạn nhỏ đất nước có trong tất cả mọi thứ, mọi người, mọi vật sống trong đất nước.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42278" y="2897238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chì,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17947" y="2897238"/>
            <a:ext cx="2320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ngh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ĩ,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76502" y="3789640"/>
            <a:ext cx="2730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nắng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2300" y="4956115"/>
            <a:ext cx="47528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600701" y="550527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23719" y="6829623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G: Em đồng ý với suy nghĩ của bạn nhỏ: “gia đinh cũng như một đất nước thu nhỏ”. Đất nước là những gì bạn nhỏ thấy, bạn nhỏ đi.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1208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8671719" y="2819400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42278" y="2897238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chì,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17947" y="2897238"/>
            <a:ext cx="2320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ngh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ĩ,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76502" y="3789640"/>
            <a:ext cx="2730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nắng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2300" y="4956115"/>
            <a:ext cx="47528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04720" y="3563423"/>
            <a:ext cx="9525001" cy="4503736"/>
            <a:chOff x="6004720" y="3563423"/>
            <a:chExt cx="9525001" cy="4503736"/>
          </a:xfrm>
        </p:grpSpPr>
        <p:pic>
          <p:nvPicPr>
            <p:cNvPr id="41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642115" y="4845794"/>
              <a:ext cx="8137525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Bài thơ thể hiện những thắc mắc, khám phá về đất nước của bạn nhỏ và nói lên những suy nghĩ của mình về đất nước.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101602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406913" y="2971800"/>
            <a:ext cx="12903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894822" y="2030031"/>
            <a:ext cx="9596297" cy="753011"/>
            <a:chOff x="1894822" y="2030031"/>
            <a:chExt cx="9596297" cy="753011"/>
          </a:xfrm>
        </p:grpSpPr>
        <p:grpSp>
          <p:nvGrpSpPr>
            <p:cNvPr id="5" name="Group 4"/>
            <p:cNvGrpSpPr/>
            <p:nvPr/>
          </p:nvGrpSpPr>
          <p:grpSpPr>
            <a:xfrm>
              <a:off x="1894822" y="2030031"/>
              <a:ext cx="9596297" cy="646331"/>
              <a:chOff x="1508918" y="1888664"/>
              <a:chExt cx="8733709" cy="108305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508918" y="1888664"/>
                <a:ext cx="8733709" cy="1083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4.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nghe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1646078" y="2896526"/>
                <a:ext cx="2521647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/>
            <p:cNvSpPr/>
            <p:nvPr/>
          </p:nvSpPr>
          <p:spPr>
            <a:xfrm>
              <a:off x="6005778" y="2136711"/>
              <a:ext cx="51474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CẢNH ĐẸP ĐẤT NƯỚC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3886200"/>
            <a:ext cx="13716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  <p:tag name="ISPRING_LMS_API_VERSION" val="SCORM 2004 (4th edition)"/>
  <p:tag name="ISPRING_ULTRA_SCORM_COURSE_ID" val="DFF8FC67-02DC-4783-BAA2-EE24C5CDF37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ap 2  Bai 17 Dat nuoc la gi  Doc Dat nuoc la gi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EB5FEC-4D75-48AB-965E-BACC85F0A45D}:4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EA1A6E-4AEA-4A8A-B1C6-7511B7272E8A}:4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  <p:tag name="GENSWF_SLIDE_UID" val="{AA9F9584-99BE-46C0-A11A-D40FE4CC73F9}:4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97B8F8-B541-4C05-A133-CE28D626C0AF}: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96682A-65E1-4DCD-8E20-283C8F49699A}:4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FA7B72-575A-4D68-B77F-E9EB85CF3284}:4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6F5044-FD02-4338-86CF-4B114D590D72}:4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4E8CE2-CD81-403D-A9DC-179E41344CFB}: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645DDF-CD29-415C-AED1-D592611B7585}:4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78D493-2F61-47D1-A6B7-A9B50952778B}:43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9D73DA-28FF-4336-ADAB-A6C5D512D887}:43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9707</TotalTime>
  <Words>633</Words>
  <Application>Microsoft Office PowerPoint</Application>
  <PresentationFormat>Custom</PresentationFormat>
  <Paragraphs>81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 2  Bai 17 Dat nuoc la gi  Doc Dat nuoc la gi</dc:title>
  <dc:creator>Le Hong Minh</dc:creator>
  <cp:lastModifiedBy>SURFACE</cp:lastModifiedBy>
  <cp:revision>1081</cp:revision>
  <dcterms:created xsi:type="dcterms:W3CDTF">2008-09-09T22:52:10Z</dcterms:created>
  <dcterms:modified xsi:type="dcterms:W3CDTF">2025-04-01T08:10:39Z</dcterms:modified>
</cp:coreProperties>
</file>