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7" r:id="rId2"/>
    <p:sldId id="408" r:id="rId3"/>
    <p:sldId id="438" r:id="rId4"/>
    <p:sldId id="440" r:id="rId5"/>
    <p:sldId id="340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3333FF"/>
    <a:srgbClr val="0000CC"/>
    <a:srgbClr val="FF3399"/>
    <a:srgbClr val="FF0066"/>
    <a:srgbClr val="FF7C80"/>
    <a:srgbClr val="EDF6F7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9" d="100"/>
          <a:sy n="59" d="100"/>
        </p:scale>
        <p:origin x="39" y="135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K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C4FA25-5DD5-485C-BCD2-EF739D2A7194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788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5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TÂN VIÊN 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889919" y="4200643"/>
            <a:ext cx="13182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TẬP: TỪ CÓ NGHĨA GIỐNG NHAU – BIỆN PHÁP SO SÁNH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Đỗ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Thị Hoài Phương</a:t>
            </a: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3B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8056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508919" y="1600200"/>
            <a:ext cx="4191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800" b="1" u="sng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08919" y="2590800"/>
            <a:ext cx="139662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 trong các câu in đậm những từ ngữ có nghĩa giống nhau.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 cây im lặng quá. </a:t>
            </a:r>
            <a:r>
              <a:rPr lang="nl-NL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tiếng lá rơi lúc này cũng có thể khiến người ta giật mình. Gió bắt đầu thổi rào rào.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Phút yên tĩnh của rừng ban mai dần biến đi. </a:t>
            </a:r>
            <a:r>
              <a:rPr lang="nl-NL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 bốc hương hoa tràm thơm ngây ngất. Gió đưa mùi hương ngọt lan xa, phảng phất khắp rừng.</a:t>
            </a:r>
            <a:endParaRPr lang="en-US" sz="3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Thoắt cái</a:t>
            </a: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cả 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khoảng rừng nguyên sơ đã trở về lại vẻ tĩnh lặng.</a:t>
            </a:r>
          </a:p>
        </p:txBody>
      </p:sp>
      <p:sp>
        <p:nvSpPr>
          <p:cNvPr id="3" name="Rectangle 2"/>
          <p:cNvSpPr/>
          <p:nvPr/>
        </p:nvSpPr>
        <p:spPr>
          <a:xfrm>
            <a:off x="2728120" y="6816239"/>
            <a:ext cx="2133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lặng 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6A7784-C939-1683-D879-2694DC5781F5}"/>
              </a:ext>
            </a:extLst>
          </p:cNvPr>
          <p:cNvSpPr/>
          <p:nvPr/>
        </p:nvSpPr>
        <p:spPr>
          <a:xfrm>
            <a:off x="5318919" y="687461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yên tĩnh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43405D-B6FC-D1B9-E73E-E35A9C266352}"/>
              </a:ext>
            </a:extLst>
          </p:cNvPr>
          <p:cNvSpPr/>
          <p:nvPr/>
        </p:nvSpPr>
        <p:spPr>
          <a:xfrm>
            <a:off x="7872191" y="6895966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tĩnh lặng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58345D-1CCC-D802-6104-2CDD615F4676}"/>
              </a:ext>
            </a:extLst>
          </p:cNvPr>
          <p:cNvSpPr/>
          <p:nvPr/>
        </p:nvSpPr>
        <p:spPr>
          <a:xfrm>
            <a:off x="10646736" y="2589082"/>
            <a:ext cx="434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nghĩa giống nhau.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508919" y="17526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4119" y="5257800"/>
            <a:ext cx="139662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hiền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75519" y="3782874"/>
            <a:ext cx="2253964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sừng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80619" y="3795880"/>
            <a:ext cx="19431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157119" y="3782874"/>
            <a:ext cx="21336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ruộm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8"/>
          <p:cNvPicPr/>
          <p:nvPr/>
        </p:nvPicPr>
        <p:blipFill>
          <a:blip r:embed="rId2"/>
          <a:stretch>
            <a:fillRect/>
          </a:stretch>
        </p:blipFill>
        <p:spPr>
          <a:xfrm>
            <a:off x="9177860" y="2429708"/>
            <a:ext cx="6275659" cy="2599492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899319" y="7391400"/>
            <a:ext cx="14630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chịu khó-chăm chỉ;vàng rực-vàng ruộm;hùng vĩ- sừng sững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8E3A54-9F3A-38C8-2F37-63D0870396C0}"/>
              </a:ext>
            </a:extLst>
          </p:cNvPr>
          <p:cNvSpPr/>
          <p:nvPr/>
        </p:nvSpPr>
        <p:spPr>
          <a:xfrm>
            <a:off x="1508919" y="1093077"/>
            <a:ext cx="4191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800" b="1" u="sng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6" grpId="0" animBg="1"/>
      <p:bldP spid="27" grpId="0" animBg="1"/>
      <p:bldP spid="28" grpId="0" animBg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508919" y="2167116"/>
            <a:ext cx="142494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78597" y="2962632"/>
            <a:ext cx="1382252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18320" y="3886200"/>
            <a:ext cx="841623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Đồng lúa vàng óng như tấm thảm lớn.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Cánh đồng lúa xanh như thảm lụa.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cỏ xanh mướt như tấm 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vải mềm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Đồng lúa rì rào như lời ru.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Đồng cỏ trước nhà em như một sân bóng đá.</a:t>
            </a:r>
          </a:p>
          <a:p>
            <a:pPr lvl="0"/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Mùi hương từ cánh đồng lúa thơm như mùi cốm.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A87461-A521-4D4B-5FD8-015642034630}"/>
              </a:ext>
            </a:extLst>
          </p:cNvPr>
          <p:cNvSpPr/>
          <p:nvPr/>
        </p:nvSpPr>
        <p:spPr>
          <a:xfrm>
            <a:off x="1508919" y="1093077"/>
            <a:ext cx="4191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800" b="1" u="sng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FD1DD4-13CD-755E-F949-733E438A817C}"/>
              </a:ext>
            </a:extLst>
          </p:cNvPr>
          <p:cNvSpPr/>
          <p:nvPr/>
        </p:nvSpPr>
        <p:spPr>
          <a:xfrm>
            <a:off x="8934554" y="4226988"/>
            <a:ext cx="71247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 trôi nhẹ nhàng như dải lụa.</a:t>
            </a:r>
          </a:p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uối quê em 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nước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như gương soi.</a:t>
            </a:r>
          </a:p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 quê em mùa lũ cuộn xoáy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thú dữ.</a:t>
            </a:r>
            <a:endParaRPr lang="fr-KM" sz="32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nước im lặng như ngủ yên</a:t>
            </a: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KM" sz="32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KM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 trôi như lá rụng.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BEB018-1D0C-AB7C-A742-58B880855868}"/>
              </a:ext>
            </a:extLst>
          </p:cNvPr>
          <p:cNvSpPr/>
          <p:nvPr/>
        </p:nvSpPr>
        <p:spPr>
          <a:xfrm>
            <a:off x="9825018" y="2170671"/>
            <a:ext cx="609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cánh đồng hoặc dòng sông.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59447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4136018" y="3657600"/>
            <a:ext cx="8004602" cy="158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700" kern="1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CHÀO TẠM BIỆT CÁC EM</a:t>
            </a:r>
          </a:p>
          <a:p>
            <a:pPr algn="ctr"/>
            <a:r>
              <a:rPr lang="en-US" sz="5700" kern="1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CHÚC CÁC EM CHĂM NGOAN HỌC GIỎI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9782</TotalTime>
  <Words>415</Words>
  <Application>Microsoft Office PowerPoint</Application>
  <PresentationFormat>Custom</PresentationFormat>
  <Paragraphs>43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SURFACE</cp:lastModifiedBy>
  <cp:revision>1063</cp:revision>
  <dcterms:created xsi:type="dcterms:W3CDTF">2008-09-09T22:52:10Z</dcterms:created>
  <dcterms:modified xsi:type="dcterms:W3CDTF">2025-04-01T07:40:59Z</dcterms:modified>
</cp:coreProperties>
</file>