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05" r:id="rId3"/>
  </p:sldMasterIdLst>
  <p:notesMasterIdLst>
    <p:notesMasterId r:id="rId16"/>
  </p:notesMasterIdLst>
  <p:sldIdLst>
    <p:sldId id="327" r:id="rId4"/>
    <p:sldId id="8567" r:id="rId5"/>
    <p:sldId id="8561" r:id="rId6"/>
    <p:sldId id="8562" r:id="rId7"/>
    <p:sldId id="258" r:id="rId8"/>
    <p:sldId id="8785" r:id="rId9"/>
    <p:sldId id="8786" r:id="rId10"/>
    <p:sldId id="8787" r:id="rId11"/>
    <p:sldId id="8564" r:id="rId12"/>
    <p:sldId id="377" r:id="rId13"/>
    <p:sldId id="376" r:id="rId14"/>
    <p:sldId id="855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5158D-688B-4F95-A6EC-36EBB11B9C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F5DEC-2E19-4FAF-B077-748B9E7E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8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F5DEC-2E19-4FAF-B077-748B9E7E2B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0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F5DEC-2E19-4FAF-B077-748B9E7E2B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18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F5DEC-2E19-4FAF-B077-748B9E7E2B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82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18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522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6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17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4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68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03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415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F5DEC-2E19-4FAF-B077-748B9E7E2B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-24804" y="-841"/>
            <a:ext cx="12245569" cy="6804976"/>
            <a:chOff x="-24804" y="-108567"/>
            <a:chExt cx="12245569" cy="6966567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8567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04498"/>
              <a:ext cx="341377" cy="24079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45290"/>
              <a:ext cx="192024" cy="22250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00182"/>
              <a:ext cx="301753" cy="16154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0197"/>
              <a:ext cx="262129" cy="1219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308327"/>
              <a:ext cx="838202" cy="9052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195" y="4726463"/>
              <a:ext cx="749810" cy="85039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2920863"/>
              <a:ext cx="191274" cy="11119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67143">
              <a:off x="0" y="3171065"/>
              <a:ext cx="191274" cy="11119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9687">
              <a:off x="0" y="3075481"/>
              <a:ext cx="183600" cy="16046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04" y="3841932"/>
              <a:ext cx="4814184" cy="261945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24804" y="4896413"/>
              <a:ext cx="12216804" cy="196158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6581" y="4238544"/>
              <a:ext cx="4814184" cy="2619456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059" y="4492093"/>
              <a:ext cx="4179561" cy="236590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02375" y="4070500"/>
              <a:ext cx="5684235" cy="2787500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 userDrawn="1"/>
        </p:nvSpPr>
        <p:spPr>
          <a:xfrm>
            <a:off x="-26784" y="0"/>
            <a:ext cx="12245569" cy="6858000"/>
          </a:xfrm>
          <a:prstGeom prst="rect">
            <a:avLst/>
          </a:prstGeom>
          <a:gradFill flip="none" rotWithShape="1">
            <a:gsLst>
              <a:gs pos="44000">
                <a:schemeClr val="bg1">
                  <a:alpha val="93000"/>
                </a:schemeClr>
              </a:gs>
              <a:gs pos="100000">
                <a:srgbClr val="FFFFFF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305" y="598569"/>
            <a:ext cx="955250" cy="5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246FB-8869-445F-9A0A-F1F758B0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2F995D-578E-4384-8439-37C67DF8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F54308-66BA-4974-AECB-D6708E3CA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3F4F8F-6136-4547-BE2A-E34343CD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F26B6E-D08C-46B3-AA13-199031EF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071426-9C72-43D0-B1CF-96BD4F3A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1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Break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041808" y="-420737"/>
            <a:ext cx="8193690" cy="782414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1687439 w 28121845"/>
              <a:gd name="connsiteY3" fmla="*/ 1583560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4813450 w 28121845"/>
              <a:gd name="connsiteY3" fmla="*/ 4261424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6348193 w 29083693"/>
              <a:gd name="connsiteY5" fmla="*/ 21450692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4818850 w 29083693"/>
              <a:gd name="connsiteY5" fmla="*/ 24853391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6454645 w 29083693"/>
              <a:gd name="connsiteY7" fmla="*/ 26557867 h 29115494"/>
              <a:gd name="connsiteX8" fmla="*/ 0 w 29083693"/>
              <a:gd name="connsiteY8" fmla="*/ 17663188 h 29115494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4242391 w 29083693"/>
              <a:gd name="connsiteY7" fmla="*/ 24856519 h 29115494"/>
              <a:gd name="connsiteX8" fmla="*/ 0 w 29083693"/>
              <a:gd name="connsiteY8" fmla="*/ 17663188 h 29115494"/>
              <a:gd name="connsiteX0" fmla="*/ 0 w 29131787"/>
              <a:gd name="connsiteY0" fmla="*/ 14532303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32303 h 29115494"/>
              <a:gd name="connsiteX0" fmla="*/ 0 w 29131787"/>
              <a:gd name="connsiteY0" fmla="*/ 14562505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  <a:gd name="connsiteX0" fmla="*/ 0 w 29131787"/>
              <a:gd name="connsiteY0" fmla="*/ 14562505 h 29115494"/>
              <a:gd name="connsiteX1" fmla="*/ 4259391 w 29131787"/>
              <a:gd name="connsiteY1" fmla="*/ 427630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31787" h="29115494">
                <a:moveTo>
                  <a:pt x="0" y="14562505"/>
                </a:moveTo>
                <a:lnTo>
                  <a:pt x="4259391" y="4276302"/>
                </a:lnTo>
                <a:lnTo>
                  <a:pt x="14541762" y="0"/>
                </a:lnTo>
                <a:lnTo>
                  <a:pt x="24861544" y="4261424"/>
                </a:lnTo>
                <a:lnTo>
                  <a:pt x="29131787" y="14561824"/>
                </a:lnTo>
                <a:lnTo>
                  <a:pt x="24866944" y="24853391"/>
                </a:lnTo>
                <a:lnTo>
                  <a:pt x="14567962" y="29115494"/>
                </a:lnTo>
                <a:lnTo>
                  <a:pt x="4290485" y="24856519"/>
                </a:lnTo>
                <a:lnTo>
                  <a:pt x="0" y="1456250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84291" y="-283079"/>
            <a:ext cx="7909631" cy="756172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21845" h="28138980">
                <a:moveTo>
                  <a:pt x="0" y="17653120"/>
                </a:moveTo>
                <a:lnTo>
                  <a:pt x="1816292" y="6642084"/>
                </a:lnTo>
                <a:lnTo>
                  <a:pt x="10819402" y="0"/>
                </a:lnTo>
                <a:lnTo>
                  <a:pt x="21687439" y="1573492"/>
                </a:lnTo>
                <a:lnTo>
                  <a:pt x="28121845" y="10464488"/>
                </a:lnTo>
                <a:lnTo>
                  <a:pt x="26348193" y="21440624"/>
                </a:lnTo>
                <a:lnTo>
                  <a:pt x="17328468" y="28138980"/>
                </a:lnTo>
                <a:lnTo>
                  <a:pt x="6454645" y="26547799"/>
                </a:lnTo>
                <a:lnTo>
                  <a:pt x="0" y="1765312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3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370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Dark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894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00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39FCE-019E-4B4D-A951-134A1958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C6433B-295F-4064-9323-0C090A00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40D615-800A-4A3F-91AC-744F9B29D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DBE59C-9E95-4033-8574-5D8729B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B3AB5D-0CD1-415B-AE6F-6757D155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9B142-A3FF-49C7-B511-8A0348CB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14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8C91BF-0107-49A6-8C10-5411D70E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B36D46-30FA-4AA6-B8CA-897C1126A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EF4D0E-5577-4330-9C76-B4BF6B6F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89DB5-0DDA-4867-B668-8F8F9F0D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6B95C5-A5D8-490C-9253-A8F1BFC7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47942A-90AC-43BD-B821-A50C9361A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0B4118-D8D6-4343-8813-621AACA84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922A64-8FC0-4869-B80A-DB812ED4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87A63E-CEBE-40F4-B82F-2F8EB79F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CBB22-6706-46E8-9C53-B717DDF5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65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u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2622655" y="-8957"/>
            <a:ext cx="9568148" cy="4524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341240" y="2355328"/>
            <a:ext cx="2972977" cy="156800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354662" y="5304787"/>
            <a:ext cx="5775376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8" name="Shape 48"/>
          <p:cNvSpPr/>
          <p:nvPr/>
        </p:nvSpPr>
        <p:spPr>
          <a:xfrm>
            <a:off x="1037447" y="5387015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8913" y="554608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631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w words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7"/>
          <p:cNvSpPr>
            <a:spLocks noGrp="1"/>
          </p:cNvSpPr>
          <p:nvPr>
            <p:ph type="pic" sz="half" idx="17"/>
          </p:nvPr>
        </p:nvSpPr>
        <p:spPr>
          <a:xfrm>
            <a:off x="3472" y="328023"/>
            <a:ext cx="3166230" cy="6205207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1009706"/>
              <a:gd name="connsiteY0" fmla="*/ 0 h 7730837"/>
              <a:gd name="connsiteX1" fmla="*/ 4611235 w 11009706"/>
              <a:gd name="connsiteY1" fmla="*/ 1428107 h 7730837"/>
              <a:gd name="connsiteX2" fmla="*/ 11009706 w 11009706"/>
              <a:gd name="connsiteY2" fmla="*/ 7730837 h 7730837"/>
              <a:gd name="connsiteX3" fmla="*/ 0 w 11009706"/>
              <a:gd name="connsiteY3" fmla="*/ 0 h 7730837"/>
              <a:gd name="connsiteX0" fmla="*/ 0 w 10830412"/>
              <a:gd name="connsiteY0" fmla="*/ 0 h 8268719"/>
              <a:gd name="connsiteX1" fmla="*/ 4431941 w 10830412"/>
              <a:gd name="connsiteY1" fmla="*/ 196598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10830412"/>
              <a:gd name="connsiteY0" fmla="*/ 0 h 8268719"/>
              <a:gd name="connsiteX1" fmla="*/ 6314530 w 10830412"/>
              <a:gd name="connsiteY1" fmla="*/ 621525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6314530"/>
              <a:gd name="connsiteY0" fmla="*/ 0 h 12410413"/>
              <a:gd name="connsiteX1" fmla="*/ 6314530 w 6314530"/>
              <a:gd name="connsiteY1" fmla="*/ 6215259 h 12410413"/>
              <a:gd name="connsiteX2" fmla="*/ 1047 w 6314530"/>
              <a:gd name="connsiteY2" fmla="*/ 12410413 h 12410413"/>
              <a:gd name="connsiteX3" fmla="*/ 0 w 6314530"/>
              <a:gd name="connsiteY3" fmla="*/ 0 h 12410413"/>
              <a:gd name="connsiteX0" fmla="*/ 0 w 6332460"/>
              <a:gd name="connsiteY0" fmla="*/ 0 h 12410413"/>
              <a:gd name="connsiteX1" fmla="*/ 6332460 w 6332460"/>
              <a:gd name="connsiteY1" fmla="*/ 6197329 h 12410413"/>
              <a:gd name="connsiteX2" fmla="*/ 1047 w 6332460"/>
              <a:gd name="connsiteY2" fmla="*/ 12410413 h 12410413"/>
              <a:gd name="connsiteX3" fmla="*/ 0 w 6332460"/>
              <a:gd name="connsiteY3" fmla="*/ 0 h 124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2460" h="12410413">
                <a:moveTo>
                  <a:pt x="0" y="0"/>
                </a:moveTo>
                <a:lnTo>
                  <a:pt x="6332460" y="6197329"/>
                </a:lnTo>
                <a:lnTo>
                  <a:pt x="1047" y="124104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67"/>
          <p:cNvSpPr>
            <a:spLocks noGrp="1"/>
          </p:cNvSpPr>
          <p:nvPr>
            <p:ph type="pic" sz="half" idx="16"/>
          </p:nvPr>
        </p:nvSpPr>
        <p:spPr>
          <a:xfrm>
            <a:off x="-46127" y="0"/>
            <a:ext cx="6364181" cy="3157995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3048402"/>
              <a:gd name="connsiteY0" fmla="*/ 6302730 h 6302730"/>
              <a:gd name="connsiteX1" fmla="*/ 6398471 w 13048402"/>
              <a:gd name="connsiteY1" fmla="*/ 0 h 6302730"/>
              <a:gd name="connsiteX2" fmla="*/ 13048402 w 13048402"/>
              <a:gd name="connsiteY2" fmla="*/ 1090650 h 6302730"/>
              <a:gd name="connsiteX3" fmla="*/ 0 w 13048402"/>
              <a:gd name="connsiteY3" fmla="*/ 6302730 h 6302730"/>
              <a:gd name="connsiteX0" fmla="*/ 0 w 12728362"/>
              <a:gd name="connsiteY0" fmla="*/ 1090650 h 1090650"/>
              <a:gd name="connsiteX1" fmla="*/ 6078431 w 12728362"/>
              <a:gd name="connsiteY1" fmla="*/ 0 h 1090650"/>
              <a:gd name="connsiteX2" fmla="*/ 12728362 w 12728362"/>
              <a:gd name="connsiteY2" fmla="*/ 1090650 h 1090650"/>
              <a:gd name="connsiteX3" fmla="*/ 0 w 12728362"/>
              <a:gd name="connsiteY3" fmla="*/ 1090650 h 1090650"/>
              <a:gd name="connsiteX0" fmla="*/ 0 w 12728362"/>
              <a:gd name="connsiteY0" fmla="*/ 0 h 6315990"/>
              <a:gd name="connsiteX1" fmla="*/ 6398471 w 12728362"/>
              <a:gd name="connsiteY1" fmla="*/ 6315990 h 6315990"/>
              <a:gd name="connsiteX2" fmla="*/ 12728362 w 12728362"/>
              <a:gd name="connsiteY2" fmla="*/ 0 h 6315990"/>
              <a:gd name="connsiteX3" fmla="*/ 0 w 12728362"/>
              <a:gd name="connsiteY3" fmla="*/ 0 h 631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8362" h="6315990">
                <a:moveTo>
                  <a:pt x="0" y="0"/>
                </a:moveTo>
                <a:lnTo>
                  <a:pt x="6398471" y="6315990"/>
                </a:lnTo>
                <a:lnTo>
                  <a:pt x="1272836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201987" y="2886701"/>
            <a:ext cx="2433384" cy="107677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-46127" y="3707495"/>
            <a:ext cx="6398471" cy="3151365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350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444357" y="-89455"/>
            <a:ext cx="7992549" cy="7309442"/>
          </a:xfrm>
          <a:prstGeom prst="decagon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 rot="5400000">
            <a:off x="8814566" y="2373972"/>
            <a:ext cx="277336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hape 92"/>
          <p:cNvSpPr/>
          <p:nvPr/>
        </p:nvSpPr>
        <p:spPr>
          <a:xfrm>
            <a:off x="9930256" y="5473706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10091722" y="5632779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217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goal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35645" y="2610696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160878" y="2593225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426411" y="5290000"/>
            <a:ext cx="7346600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" name="Shape 105"/>
          <p:cNvSpPr/>
          <p:nvPr/>
        </p:nvSpPr>
        <p:spPr>
          <a:xfrm>
            <a:off x="10991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880907" y="2334166"/>
            <a:ext cx="2430185" cy="244298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4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missio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17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532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653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7982" y="850982"/>
            <a:ext cx="5156002" cy="515600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250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ing pla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238804" y="2555875"/>
            <a:ext cx="1746251" cy="174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481422" y="4680886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481422" y="919770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804" y="2555832"/>
            <a:ext cx="1746250" cy="17462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81422" y="919770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81421" y="4680886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icing pla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866985" y="7422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pic" sz="quarter" idx="13"/>
          </p:nvPr>
        </p:nvSpPr>
        <p:spPr>
          <a:xfrm>
            <a:off x="4384278" y="2200840"/>
            <a:ext cx="3423373" cy="3959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0" name="Shape 180"/>
          <p:cNvSpPr>
            <a:spLocks noGrp="1"/>
          </p:cNvSpPr>
          <p:nvPr>
            <p:ph type="pic" sz="quarter" idx="14"/>
          </p:nvPr>
        </p:nvSpPr>
        <p:spPr>
          <a:xfrm>
            <a:off x="8097622" y="2318732"/>
            <a:ext cx="3219538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1" name="Shape 181"/>
          <p:cNvSpPr>
            <a:spLocks noGrp="1"/>
          </p:cNvSpPr>
          <p:nvPr>
            <p:ph type="pic" sz="quarter" idx="15"/>
          </p:nvPr>
        </p:nvSpPr>
        <p:spPr>
          <a:xfrm>
            <a:off x="874928" y="2318732"/>
            <a:ext cx="3219537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7446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quarter" idx="13"/>
          </p:nvPr>
        </p:nvSpPr>
        <p:spPr>
          <a:xfrm>
            <a:off x="536575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pic" sz="quarter" idx="14"/>
          </p:nvPr>
        </p:nvSpPr>
        <p:spPr>
          <a:xfrm>
            <a:off x="884796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2" name="Shape 192"/>
          <p:cNvSpPr>
            <a:spLocks noGrp="1"/>
          </p:cNvSpPr>
          <p:nvPr>
            <p:ph type="pic" sz="quarter" idx="15"/>
          </p:nvPr>
        </p:nvSpPr>
        <p:spPr>
          <a:xfrm>
            <a:off x="188354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2682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pic" sz="quarter" idx="13"/>
          </p:nvPr>
        </p:nvSpPr>
        <p:spPr>
          <a:xfrm>
            <a:off x="2493809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pic" sz="quarter" idx="14"/>
          </p:nvPr>
        </p:nvSpPr>
        <p:spPr>
          <a:xfrm>
            <a:off x="2589059" y="924288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2" name="Shape 202"/>
          <p:cNvSpPr>
            <a:spLocks noGrp="1"/>
          </p:cNvSpPr>
          <p:nvPr>
            <p:ph type="pic" sz="quarter" idx="15"/>
          </p:nvPr>
        </p:nvSpPr>
        <p:spPr>
          <a:xfrm>
            <a:off x="2589059" y="4663660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97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63867" y="1698975"/>
            <a:ext cx="3664267" cy="366426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pic" idx="13"/>
          </p:nvPr>
        </p:nvSpPr>
        <p:spPr>
          <a:xfrm>
            <a:off x="-30125" y="-4123"/>
            <a:ext cx="12252250" cy="6866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541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1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Shape 258"/>
          <p:cNvSpPr>
            <a:spLocks noGrp="1"/>
          </p:cNvSpPr>
          <p:nvPr>
            <p:ph type="pic" sz="quarter" idx="14"/>
          </p:nvPr>
        </p:nvSpPr>
        <p:spPr>
          <a:xfrm>
            <a:off x="4760537" y="1029840"/>
            <a:ext cx="2670927" cy="3085792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56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2285067" y="84381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42938" y="2792920"/>
            <a:ext cx="1706125" cy="170612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D9A6D8-9477-4105-B1F6-052FF92F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4AC2DB-308D-4753-8C8F-39AEAA2AE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2B26AC-ADEB-4A3D-87D3-6D6E4E58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1C138-C986-4A82-BE06-808EC1B4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989116-4AD8-4FFF-919E-5A8D17C5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-6386" y="-6275"/>
            <a:ext cx="5364957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6" name="Shape 276"/>
          <p:cNvSpPr>
            <a:spLocks noGrp="1"/>
          </p:cNvSpPr>
          <p:nvPr>
            <p:ph type="pic" idx="13"/>
          </p:nvPr>
        </p:nvSpPr>
        <p:spPr>
          <a:xfrm>
            <a:off x="-6386" y="-6275"/>
            <a:ext cx="5364957" cy="68705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53826" y="2316382"/>
            <a:ext cx="324453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373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idx="13"/>
          </p:nvPr>
        </p:nvSpPr>
        <p:spPr>
          <a:xfrm>
            <a:off x="-953" y="-2962"/>
            <a:ext cx="12193905" cy="47129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pic" sz="quarter" idx="14"/>
          </p:nvPr>
        </p:nvSpPr>
        <p:spPr>
          <a:xfrm>
            <a:off x="-1312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7" name="Shape 287"/>
          <p:cNvSpPr>
            <a:spLocks noGrp="1"/>
          </p:cNvSpPr>
          <p:nvPr>
            <p:ph type="pic" sz="quarter" idx="15"/>
          </p:nvPr>
        </p:nvSpPr>
        <p:spPr>
          <a:xfrm>
            <a:off x="4064000" y="4699592"/>
            <a:ext cx="4064000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8" name="Shape 288"/>
          <p:cNvSpPr>
            <a:spLocks noGrp="1"/>
          </p:cNvSpPr>
          <p:nvPr>
            <p:ph type="pic" sz="quarter" idx="16"/>
          </p:nvPr>
        </p:nvSpPr>
        <p:spPr>
          <a:xfrm>
            <a:off x="8126535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277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pic" idx="13"/>
          </p:nvPr>
        </p:nvSpPr>
        <p:spPr>
          <a:xfrm>
            <a:off x="6416639" y="-1976"/>
            <a:ext cx="5776755" cy="68619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5342946" y="2767806"/>
            <a:ext cx="264064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607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1408606" y="3455895"/>
            <a:ext cx="4966225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393036" y="1981292"/>
            <a:ext cx="4554454" cy="83089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7" name="Shape 307"/>
          <p:cNvSpPr/>
          <p:nvPr/>
        </p:nvSpPr>
        <p:spPr>
          <a:xfrm>
            <a:off x="7815844" y="3308350"/>
            <a:ext cx="4405950" cy="3568387"/>
          </a:xfrm>
          <a:prstGeom prst="rect">
            <a:avLst/>
          </a:prstGeom>
          <a:solidFill>
            <a:srgbClr val="A4CAD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pic" sz="quarter" idx="13"/>
          </p:nvPr>
        </p:nvSpPr>
        <p:spPr>
          <a:xfrm>
            <a:off x="7815844" y="3308350"/>
            <a:ext cx="4405950" cy="3568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09" name="Shape 309"/>
          <p:cNvSpPr>
            <a:spLocks noGrp="1"/>
          </p:cNvSpPr>
          <p:nvPr>
            <p:ph type="pic" sz="quarter" idx="14"/>
          </p:nvPr>
        </p:nvSpPr>
        <p:spPr>
          <a:xfrm>
            <a:off x="7813087" y="-5949"/>
            <a:ext cx="4398790" cy="3312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652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3300354" y="3038263"/>
            <a:ext cx="5591292" cy="706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4064000" y="-7120"/>
            <a:ext cx="4064000" cy="19737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9" name="Shape 319"/>
          <p:cNvSpPr>
            <a:spLocks noGrp="1"/>
          </p:cNvSpPr>
          <p:nvPr>
            <p:ph type="pic" sz="quarter" idx="14"/>
          </p:nvPr>
        </p:nvSpPr>
        <p:spPr>
          <a:xfrm>
            <a:off x="-1312" y="-7120"/>
            <a:ext cx="4064001" cy="19723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0" name="Shape 320"/>
          <p:cNvSpPr>
            <a:spLocks noGrp="1"/>
          </p:cNvSpPr>
          <p:nvPr>
            <p:ph type="pic" sz="quarter" idx="15"/>
          </p:nvPr>
        </p:nvSpPr>
        <p:spPr>
          <a:xfrm>
            <a:off x="8129004" y="-7120"/>
            <a:ext cx="4064001" cy="1972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xfrm>
            <a:off x="2426411" y="445667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017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642500" y="881092"/>
            <a:ext cx="5778419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2836044" y="3232603"/>
            <a:ext cx="3480232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2786600" y="1966459"/>
            <a:ext cx="3579120" cy="58197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2" name="Shape 332"/>
          <p:cNvSpPr>
            <a:spLocks noGrp="1"/>
          </p:cNvSpPr>
          <p:nvPr>
            <p:ph type="pic" sz="quarter" idx="13"/>
          </p:nvPr>
        </p:nvSpPr>
        <p:spPr>
          <a:xfrm>
            <a:off x="7411351" y="881092"/>
            <a:ext cx="2056227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3" name="Shape 333"/>
          <p:cNvSpPr>
            <a:spLocks noGrp="1"/>
          </p:cNvSpPr>
          <p:nvPr>
            <p:ph type="pic" sz="quarter" idx="14"/>
          </p:nvPr>
        </p:nvSpPr>
        <p:spPr>
          <a:xfrm>
            <a:off x="9461554" y="88109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pic" sz="quarter" idx="15"/>
          </p:nvPr>
        </p:nvSpPr>
        <p:spPr>
          <a:xfrm>
            <a:off x="9461554" y="343141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5747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15312" y="869950"/>
            <a:ext cx="10623551" cy="51181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3" name="Shape 343"/>
          <p:cNvSpPr>
            <a:spLocks noGrp="1"/>
          </p:cNvSpPr>
          <p:nvPr>
            <p:ph type="pic" idx="13"/>
          </p:nvPr>
        </p:nvSpPr>
        <p:spPr>
          <a:xfrm>
            <a:off x="-14518" y="869851"/>
            <a:ext cx="10622056" cy="5118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85051" y="2644997"/>
            <a:ext cx="3048299" cy="1568006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815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7436411" y="4249340"/>
            <a:ext cx="3813997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9341420" y="1057728"/>
            <a:ext cx="1723200" cy="1812089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pic" sz="quarter" idx="13"/>
          </p:nvPr>
        </p:nvSpPr>
        <p:spPr>
          <a:xfrm>
            <a:off x="-13672" y="1972133"/>
            <a:ext cx="6300973" cy="2530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pic" sz="quarter" idx="14"/>
          </p:nvPr>
        </p:nvSpPr>
        <p:spPr>
          <a:xfrm>
            <a:off x="4589714" y="-23138"/>
            <a:ext cx="3701573" cy="32385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pic" sz="quarter" idx="15"/>
          </p:nvPr>
        </p:nvSpPr>
        <p:spPr>
          <a:xfrm>
            <a:off x="-27177" y="-22703"/>
            <a:ext cx="4996546" cy="2800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912535" y="5474798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1074001" y="5633870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587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42431" y="-445989"/>
            <a:ext cx="7935530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9934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7" name="Shape 377"/>
          <p:cNvSpPr>
            <a:spLocks noGrp="1"/>
          </p:cNvSpPr>
          <p:nvPr>
            <p:ph type="pic" sz="half" idx="13"/>
          </p:nvPr>
        </p:nvSpPr>
        <p:spPr>
          <a:xfrm>
            <a:off x="-1" y="4560292"/>
            <a:ext cx="12192001" cy="23193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5192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7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0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pic" sz="quarter" idx="13"/>
          </p:nvPr>
        </p:nvSpPr>
        <p:spPr>
          <a:xfrm>
            <a:off x="6691712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6" name="Shape 386"/>
          <p:cNvSpPr>
            <a:spLocks noGrp="1"/>
          </p:cNvSpPr>
          <p:nvPr>
            <p:ph type="pic" sz="quarter" idx="14"/>
          </p:nvPr>
        </p:nvSpPr>
        <p:spPr>
          <a:xfrm>
            <a:off x="6691712" y="34292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7" name="Shape 387"/>
          <p:cNvSpPr>
            <a:spLocks noGrp="1"/>
          </p:cNvSpPr>
          <p:nvPr>
            <p:ph type="pic" sz="quarter" idx="15"/>
          </p:nvPr>
        </p:nvSpPr>
        <p:spPr>
          <a:xfrm>
            <a:off x="8619099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pic" sz="quarter" idx="16"/>
          </p:nvPr>
        </p:nvSpPr>
        <p:spPr>
          <a:xfrm>
            <a:off x="8619099" y="3429224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875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pic" sz="quarter" idx="13"/>
          </p:nvPr>
        </p:nvSpPr>
        <p:spPr>
          <a:xfrm>
            <a:off x="1710350" y="1027718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7" name="Shape 397"/>
          <p:cNvSpPr>
            <a:spLocks noGrp="1"/>
          </p:cNvSpPr>
          <p:nvPr>
            <p:ph type="pic" sz="quarter" idx="14"/>
          </p:nvPr>
        </p:nvSpPr>
        <p:spPr>
          <a:xfrm>
            <a:off x="4176133" y="1027718"/>
            <a:ext cx="2338542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8" name="Shape 398"/>
          <p:cNvSpPr>
            <a:spLocks noGrp="1"/>
          </p:cNvSpPr>
          <p:nvPr>
            <p:ph type="pic" sz="quarter" idx="15"/>
          </p:nvPr>
        </p:nvSpPr>
        <p:spPr>
          <a:xfrm>
            <a:off x="1710350" y="3491741"/>
            <a:ext cx="2338543" cy="23385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pic" sz="quarter" idx="16"/>
          </p:nvPr>
        </p:nvSpPr>
        <p:spPr>
          <a:xfrm>
            <a:off x="4176132" y="3491740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76410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7609664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7294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0" name="Shape 410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1" name="Shape 411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8880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21" name="Shape 421"/>
          <p:cNvSpPr>
            <a:spLocks noGrp="1"/>
          </p:cNvSpPr>
          <p:nvPr>
            <p:ph type="pic" sz="quarter" idx="13"/>
          </p:nvPr>
        </p:nvSpPr>
        <p:spPr>
          <a:xfrm>
            <a:off x="8167438" y="2572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2" name="Shape 422"/>
          <p:cNvSpPr>
            <a:spLocks noGrp="1"/>
          </p:cNvSpPr>
          <p:nvPr>
            <p:ph type="pic" sz="quarter" idx="14"/>
          </p:nvPr>
        </p:nvSpPr>
        <p:spPr>
          <a:xfrm>
            <a:off x="7532439" y="1937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3" name="Shape 423"/>
          <p:cNvSpPr>
            <a:spLocks noGrp="1"/>
          </p:cNvSpPr>
          <p:nvPr>
            <p:ph type="pic" sz="quarter" idx="15"/>
          </p:nvPr>
        </p:nvSpPr>
        <p:spPr>
          <a:xfrm>
            <a:off x="6897438" y="1302685"/>
            <a:ext cx="2982631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4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pic" sz="quarter" idx="13"/>
          </p:nvPr>
        </p:nvSpPr>
        <p:spPr>
          <a:xfrm>
            <a:off x="5698745" y="886988"/>
            <a:ext cx="2727011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2" name="Shape 432"/>
          <p:cNvSpPr>
            <a:spLocks noGrp="1"/>
          </p:cNvSpPr>
          <p:nvPr>
            <p:ph type="pic" sz="quarter" idx="14"/>
          </p:nvPr>
        </p:nvSpPr>
        <p:spPr>
          <a:xfrm>
            <a:off x="8550714" y="886988"/>
            <a:ext cx="2071418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3" name="Shape 433"/>
          <p:cNvSpPr>
            <a:spLocks noGrp="1"/>
          </p:cNvSpPr>
          <p:nvPr>
            <p:ph type="pic" sz="quarter" idx="15"/>
          </p:nvPr>
        </p:nvSpPr>
        <p:spPr>
          <a:xfrm>
            <a:off x="5698746" y="3015870"/>
            <a:ext cx="4923235" cy="29539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8970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xfrm>
            <a:off x="1659389" y="3673411"/>
            <a:ext cx="2650245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1632005" y="1525651"/>
            <a:ext cx="2616112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3" name="Shape 443"/>
          <p:cNvSpPr>
            <a:spLocks noGrp="1"/>
          </p:cNvSpPr>
          <p:nvPr>
            <p:ph type="pic" sz="quarter" idx="13"/>
          </p:nvPr>
        </p:nvSpPr>
        <p:spPr>
          <a:xfrm>
            <a:off x="9443523" y="882650"/>
            <a:ext cx="1905001" cy="5092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4" name="Shape 444"/>
          <p:cNvSpPr>
            <a:spLocks noGrp="1"/>
          </p:cNvSpPr>
          <p:nvPr>
            <p:ph type="pic" sz="quarter" idx="14"/>
          </p:nvPr>
        </p:nvSpPr>
        <p:spPr>
          <a:xfrm>
            <a:off x="5370807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5" name="Shape 445"/>
          <p:cNvSpPr>
            <a:spLocks noGrp="1"/>
          </p:cNvSpPr>
          <p:nvPr>
            <p:ph type="pic" sz="quarter" idx="15"/>
          </p:nvPr>
        </p:nvSpPr>
        <p:spPr>
          <a:xfrm>
            <a:off x="7412979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6" name="Shape 446"/>
          <p:cNvSpPr>
            <a:spLocks noGrp="1"/>
          </p:cNvSpPr>
          <p:nvPr>
            <p:ph type="pic" sz="quarter" idx="16"/>
          </p:nvPr>
        </p:nvSpPr>
        <p:spPr>
          <a:xfrm>
            <a:off x="5370807" y="3497023"/>
            <a:ext cx="3944286" cy="247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791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xfrm>
            <a:off x="1273653" y="3169745"/>
            <a:ext cx="5274141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SzTx/>
              <a:buNone/>
              <a:defRPr/>
            </a:lvl1pPr>
            <a:lvl2pPr marL="0" indent="114300" algn="r">
              <a:buSzTx/>
              <a:buNone/>
              <a:defRPr/>
            </a:lvl2pPr>
            <a:lvl3pPr marL="0" indent="228600" algn="r">
              <a:buSzTx/>
              <a:buNone/>
              <a:defRPr/>
            </a:lvl3pPr>
            <a:lvl4pPr marL="0" indent="342900" algn="r">
              <a:buSzTx/>
              <a:buNone/>
              <a:defRPr/>
            </a:lvl4pPr>
            <a:lvl5pPr marL="0" indent="457200" algn="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2335536" y="1657329"/>
            <a:ext cx="4225840" cy="830898"/>
          </a:xfrm>
          <a:prstGeom prst="rect">
            <a:avLst/>
          </a:prstGeom>
        </p:spPr>
        <p:txBody>
          <a:bodyPr anchor="t"/>
          <a:lstStyle>
            <a:lvl1pPr algn="r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pic" idx="13"/>
          </p:nvPr>
        </p:nvSpPr>
        <p:spPr>
          <a:xfrm>
            <a:off x="6345983" y="-45417"/>
            <a:ext cx="5866113" cy="69488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532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42836" y="0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7034" y="2227388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727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8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4" name="Shape 474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5" name="Shape 475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6" name="Shape 476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7" name="Shape 477"/>
          <p:cNvSpPr>
            <a:spLocks noGrp="1"/>
          </p:cNvSpPr>
          <p:nvPr>
            <p:ph type="pic" sz="quarter" idx="17"/>
          </p:nvPr>
        </p:nvSpPr>
        <p:spPr>
          <a:xfrm>
            <a:off x="975199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8" name="Shape 478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9" name="Shape 479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0" name="Shape 480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1" name="Shape 481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2" name="Shape 482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3" name="Shape 483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4" name="Shape 484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5" name="Shape 485"/>
          <p:cNvSpPr>
            <a:spLocks noGrp="1"/>
          </p:cNvSpPr>
          <p:nvPr>
            <p:ph type="pic" sz="quarter" idx="25"/>
          </p:nvPr>
        </p:nvSpPr>
        <p:spPr>
          <a:xfrm>
            <a:off x="731397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6" name="Shape 486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7" name="Shape 4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854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5" name="Shape 495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6" name="Shape 496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7" name="Shape 497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8" name="Shape 498"/>
          <p:cNvSpPr>
            <a:spLocks noGrp="1"/>
          </p:cNvSpPr>
          <p:nvPr>
            <p:ph type="pic" sz="quarter" idx="17"/>
          </p:nvPr>
        </p:nvSpPr>
        <p:spPr>
          <a:xfrm>
            <a:off x="9751994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9" name="Shape 499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0" name="Shape 500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1" name="Shape 501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2" name="Shape 502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3" name="Shape 503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4" name="Shape 504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5" name="Shape 505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6" name="Shape 506"/>
          <p:cNvSpPr>
            <a:spLocks noGrp="1"/>
          </p:cNvSpPr>
          <p:nvPr>
            <p:ph type="pic" sz="quarter" idx="25"/>
          </p:nvPr>
        </p:nvSpPr>
        <p:spPr>
          <a:xfrm>
            <a:off x="7313972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7" name="Shape 507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187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C5B5FF-9EA9-4223-B1CC-7DE35BA6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6FE18B-51AA-4004-8A87-CF7117880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E19DB3-624D-4EFA-9B51-E59A2194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40ED5D-5528-4CA9-8361-31EE592A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2CAA95-8972-45A9-A0A3-50C2F540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0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64687" y="939962"/>
            <a:ext cx="2492541" cy="4967897"/>
          </a:xfrm>
          <a:custGeom>
            <a:avLst/>
            <a:gdLst>
              <a:gd name="connsiteX0" fmla="*/ 5 w 4983163"/>
              <a:gd name="connsiteY0" fmla="*/ 3807773 h 9968905"/>
              <a:gd name="connsiteX1" fmla="*/ 2491582 w 4983163"/>
              <a:gd name="connsiteY1" fmla="*/ 0 h 9968905"/>
              <a:gd name="connsiteX2" fmla="*/ 4983158 w 4983163"/>
              <a:gd name="connsiteY2" fmla="*/ 3807773 h 9968905"/>
              <a:gd name="connsiteX3" fmla="*/ 4031460 w 4983163"/>
              <a:gd name="connsiteY3" fmla="*/ 9968880 h 9968905"/>
              <a:gd name="connsiteX4" fmla="*/ 951703 w 4983163"/>
              <a:gd name="connsiteY4" fmla="*/ 9968880 h 9968905"/>
              <a:gd name="connsiteX5" fmla="*/ 5 w 4983163"/>
              <a:gd name="connsiteY5" fmla="*/ 3807773 h 9968905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031455 w 4983153"/>
              <a:gd name="connsiteY3" fmla="*/ 994983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964905 w 4983153"/>
              <a:gd name="connsiteY3" fmla="*/ 993078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30780"/>
              <a:gd name="connsiteX1" fmla="*/ 4949027 w 4983153"/>
              <a:gd name="connsiteY1" fmla="*/ 0 h 9930780"/>
              <a:gd name="connsiteX2" fmla="*/ 4983153 w 4983153"/>
              <a:gd name="connsiteY2" fmla="*/ 3788723 h 9930780"/>
              <a:gd name="connsiteX3" fmla="*/ 4964905 w 4983153"/>
              <a:gd name="connsiteY3" fmla="*/ 9930780 h 9930780"/>
              <a:gd name="connsiteX4" fmla="*/ 1466048 w 4983153"/>
              <a:gd name="connsiteY4" fmla="*/ 8502030 h 9930780"/>
              <a:gd name="connsiteX5" fmla="*/ 0 w 4983153"/>
              <a:gd name="connsiteY5" fmla="*/ 3788723 h 9930780"/>
              <a:gd name="connsiteX0" fmla="*/ 0 w 3573453"/>
              <a:gd name="connsiteY0" fmla="*/ 1483673 h 9930780"/>
              <a:gd name="connsiteX1" fmla="*/ 3539327 w 3573453"/>
              <a:gd name="connsiteY1" fmla="*/ 0 h 9930780"/>
              <a:gd name="connsiteX2" fmla="*/ 3573453 w 3573453"/>
              <a:gd name="connsiteY2" fmla="*/ 3788723 h 9930780"/>
              <a:gd name="connsiteX3" fmla="*/ 3555205 w 3573453"/>
              <a:gd name="connsiteY3" fmla="*/ 9930780 h 9930780"/>
              <a:gd name="connsiteX4" fmla="*/ 56348 w 3573453"/>
              <a:gd name="connsiteY4" fmla="*/ 8502030 h 9930780"/>
              <a:gd name="connsiteX5" fmla="*/ 0 w 3573453"/>
              <a:gd name="connsiteY5" fmla="*/ 1483673 h 9930780"/>
              <a:gd name="connsiteX0" fmla="*/ 1391452 w 4964905"/>
              <a:gd name="connsiteY0" fmla="*/ 1483673 h 9930780"/>
              <a:gd name="connsiteX1" fmla="*/ 4930779 w 4964905"/>
              <a:gd name="connsiteY1" fmla="*/ 0 h 9930780"/>
              <a:gd name="connsiteX2" fmla="*/ 4964905 w 4964905"/>
              <a:gd name="connsiteY2" fmla="*/ 3788723 h 9930780"/>
              <a:gd name="connsiteX3" fmla="*/ 4946657 w 4964905"/>
              <a:gd name="connsiteY3" fmla="*/ 9930780 h 9930780"/>
              <a:gd name="connsiteX4" fmla="*/ 0 w 4964905"/>
              <a:gd name="connsiteY4" fmla="*/ 4958730 h 9930780"/>
              <a:gd name="connsiteX5" fmla="*/ 1391452 w 4964905"/>
              <a:gd name="connsiteY5" fmla="*/ 1483673 h 9930780"/>
              <a:gd name="connsiteX0" fmla="*/ 1391452 w 4964905"/>
              <a:gd name="connsiteY0" fmla="*/ 1483673 h 8521080"/>
              <a:gd name="connsiteX1" fmla="*/ 4930779 w 4964905"/>
              <a:gd name="connsiteY1" fmla="*/ 0 h 8521080"/>
              <a:gd name="connsiteX2" fmla="*/ 4964905 w 4964905"/>
              <a:gd name="connsiteY2" fmla="*/ 3788723 h 8521080"/>
              <a:gd name="connsiteX3" fmla="*/ 1441457 w 4964905"/>
              <a:gd name="connsiteY3" fmla="*/ 8521080 h 8521080"/>
              <a:gd name="connsiteX4" fmla="*/ 0 w 4964905"/>
              <a:gd name="connsiteY4" fmla="*/ 4958730 h 8521080"/>
              <a:gd name="connsiteX5" fmla="*/ 1391452 w 4964905"/>
              <a:gd name="connsiteY5" fmla="*/ 1483673 h 8521080"/>
              <a:gd name="connsiteX0" fmla="*/ 1391452 w 4945855"/>
              <a:gd name="connsiteY0" fmla="*/ 1483673 h 10317252"/>
              <a:gd name="connsiteX1" fmla="*/ 4930779 w 4945855"/>
              <a:gd name="connsiteY1" fmla="*/ 0 h 10317252"/>
              <a:gd name="connsiteX2" fmla="*/ 4945855 w 4945855"/>
              <a:gd name="connsiteY2" fmla="*/ 9846623 h 10317252"/>
              <a:gd name="connsiteX3" fmla="*/ 1441457 w 4945855"/>
              <a:gd name="connsiteY3" fmla="*/ 8521080 h 10317252"/>
              <a:gd name="connsiteX4" fmla="*/ 0 w 4945855"/>
              <a:gd name="connsiteY4" fmla="*/ 4958730 h 10317252"/>
              <a:gd name="connsiteX5" fmla="*/ 1391452 w 4945855"/>
              <a:gd name="connsiteY5" fmla="*/ 1483673 h 10317252"/>
              <a:gd name="connsiteX0" fmla="*/ 1391452 w 4945855"/>
              <a:gd name="connsiteY0" fmla="*/ 1483673 h 10563688"/>
              <a:gd name="connsiteX1" fmla="*/ 4930779 w 4945855"/>
              <a:gd name="connsiteY1" fmla="*/ 0 h 10563688"/>
              <a:gd name="connsiteX2" fmla="*/ 4945855 w 4945855"/>
              <a:gd name="connsiteY2" fmla="*/ 9846623 h 10563688"/>
              <a:gd name="connsiteX3" fmla="*/ 1441457 w 4945855"/>
              <a:gd name="connsiteY3" fmla="*/ 8521080 h 10563688"/>
              <a:gd name="connsiteX4" fmla="*/ 0 w 4945855"/>
              <a:gd name="connsiteY4" fmla="*/ 4958730 h 10563688"/>
              <a:gd name="connsiteX5" fmla="*/ 1391452 w 4945855"/>
              <a:gd name="connsiteY5" fmla="*/ 1483673 h 10563688"/>
              <a:gd name="connsiteX0" fmla="*/ 1391452 w 4945855"/>
              <a:gd name="connsiteY0" fmla="*/ 1483673 h 10627890"/>
              <a:gd name="connsiteX1" fmla="*/ 4930779 w 4945855"/>
              <a:gd name="connsiteY1" fmla="*/ 0 h 10627890"/>
              <a:gd name="connsiteX2" fmla="*/ 4945855 w 4945855"/>
              <a:gd name="connsiteY2" fmla="*/ 9922823 h 10627890"/>
              <a:gd name="connsiteX3" fmla="*/ 1441457 w 4945855"/>
              <a:gd name="connsiteY3" fmla="*/ 8521080 h 10627890"/>
              <a:gd name="connsiteX4" fmla="*/ 0 w 4945855"/>
              <a:gd name="connsiteY4" fmla="*/ 4958730 h 10627890"/>
              <a:gd name="connsiteX5" fmla="*/ 1391452 w 4945855"/>
              <a:gd name="connsiteY5" fmla="*/ 1483673 h 10627890"/>
              <a:gd name="connsiteX0" fmla="*/ 1391452 w 4945855"/>
              <a:gd name="connsiteY0" fmla="*/ 1483673 h 9922823"/>
              <a:gd name="connsiteX1" fmla="*/ 4930779 w 4945855"/>
              <a:gd name="connsiteY1" fmla="*/ 0 h 9922823"/>
              <a:gd name="connsiteX2" fmla="*/ 4945855 w 4945855"/>
              <a:gd name="connsiteY2" fmla="*/ 9922823 h 9922823"/>
              <a:gd name="connsiteX3" fmla="*/ 1441457 w 4945855"/>
              <a:gd name="connsiteY3" fmla="*/ 8521080 h 9922823"/>
              <a:gd name="connsiteX4" fmla="*/ 0 w 4945855"/>
              <a:gd name="connsiteY4" fmla="*/ 4958730 h 9922823"/>
              <a:gd name="connsiteX5" fmla="*/ 1391452 w 4945855"/>
              <a:gd name="connsiteY5" fmla="*/ 1483673 h 9922823"/>
              <a:gd name="connsiteX0" fmla="*/ 1391452 w 4963823"/>
              <a:gd name="connsiteY0" fmla="*/ 1496643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391452 w 4963823"/>
              <a:gd name="connsiteY5" fmla="*/ 1496643 h 9935793"/>
              <a:gd name="connsiteX0" fmla="*/ 1430362 w 4963823"/>
              <a:gd name="connsiteY0" fmla="*/ 1457732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430362 w 4963823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60912 w 4983278"/>
              <a:gd name="connsiteY3" fmla="*/ 8534050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5081"/>
              <a:gd name="connsiteY0" fmla="*/ 1457732 h 9935793"/>
              <a:gd name="connsiteX1" fmla="*/ 4982660 w 4985081"/>
              <a:gd name="connsiteY1" fmla="*/ 0 h 9935793"/>
              <a:gd name="connsiteX2" fmla="*/ 4965310 w 4985081"/>
              <a:gd name="connsiteY2" fmla="*/ 9935793 h 9935793"/>
              <a:gd name="connsiteX3" fmla="*/ 1454427 w 4985081"/>
              <a:gd name="connsiteY3" fmla="*/ 8501624 h 9935793"/>
              <a:gd name="connsiteX4" fmla="*/ 0 w 4985081"/>
              <a:gd name="connsiteY4" fmla="*/ 4984671 h 9935793"/>
              <a:gd name="connsiteX5" fmla="*/ 1449817 w 4985081"/>
              <a:gd name="connsiteY5" fmla="*/ 1457732 h 993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5081" h="9935793">
                <a:moveTo>
                  <a:pt x="1449817" y="1457732"/>
                </a:moveTo>
                <a:lnTo>
                  <a:pt x="4982660" y="0"/>
                </a:lnTo>
                <a:cubicBezTo>
                  <a:pt x="4987685" y="3282208"/>
                  <a:pt x="4986225" y="6640615"/>
                  <a:pt x="4965310" y="9935793"/>
                </a:cubicBezTo>
                <a:cubicBezTo>
                  <a:pt x="3695847" y="9448279"/>
                  <a:pt x="2716999" y="9002109"/>
                  <a:pt x="1454427" y="8501624"/>
                </a:cubicBezTo>
                <a:lnTo>
                  <a:pt x="0" y="4984671"/>
                </a:lnTo>
                <a:lnTo>
                  <a:pt x="1449817" y="1457732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6" name="Shape 516"/>
          <p:cNvSpPr>
            <a:spLocks noGrp="1"/>
          </p:cNvSpPr>
          <p:nvPr>
            <p:ph type="pic" sz="quarter" idx="14"/>
          </p:nvPr>
        </p:nvSpPr>
        <p:spPr>
          <a:xfrm>
            <a:off x="4370862" y="942721"/>
            <a:ext cx="2483526" cy="4978296"/>
          </a:xfrm>
          <a:custGeom>
            <a:avLst/>
            <a:gdLst>
              <a:gd name="connsiteX0" fmla="*/ 4 w 3533183"/>
              <a:gd name="connsiteY0" fmla="*/ 3807509 h 9968214"/>
              <a:gd name="connsiteX1" fmla="*/ 1766592 w 3533183"/>
              <a:gd name="connsiteY1" fmla="*/ 0 h 9968214"/>
              <a:gd name="connsiteX2" fmla="*/ 3533179 w 3533183"/>
              <a:gd name="connsiteY2" fmla="*/ 3807509 h 9968214"/>
              <a:gd name="connsiteX3" fmla="*/ 2858403 w 3533183"/>
              <a:gd name="connsiteY3" fmla="*/ 9968189 h 9968214"/>
              <a:gd name="connsiteX4" fmla="*/ 674780 w 3533183"/>
              <a:gd name="connsiteY4" fmla="*/ 9968189 h 9968214"/>
              <a:gd name="connsiteX5" fmla="*/ 4 w 3533183"/>
              <a:gd name="connsiteY5" fmla="*/ 3807509 h 9968214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691104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3511541 w 3549503"/>
              <a:gd name="connsiteY3" fmla="*/ 8514946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0 h 9916251"/>
              <a:gd name="connsiteX1" fmla="*/ 3546402 w 3549503"/>
              <a:gd name="connsiteY1" fmla="*/ 1417634 h 9916251"/>
              <a:gd name="connsiteX2" fmla="*/ 3549503 w 3549503"/>
              <a:gd name="connsiteY2" fmla="*/ 3755571 h 9916251"/>
              <a:gd name="connsiteX3" fmla="*/ 3511541 w 3549503"/>
              <a:gd name="connsiteY3" fmla="*/ 8463008 h 9916251"/>
              <a:gd name="connsiteX4" fmla="*/ 21632 w 3549503"/>
              <a:gd name="connsiteY4" fmla="*/ 9916251 h 9916251"/>
              <a:gd name="connsiteX5" fmla="*/ 0 w 3549503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5036883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051" h="9956592">
                <a:moveTo>
                  <a:pt x="804" y="0"/>
                </a:moveTo>
                <a:lnTo>
                  <a:pt x="3527036" y="1457975"/>
                </a:lnTo>
                <a:cubicBezTo>
                  <a:pt x="3780682" y="2203670"/>
                  <a:pt x="4723010" y="4199942"/>
                  <a:pt x="4967051" y="4962925"/>
                </a:cubicBezTo>
                <a:lnTo>
                  <a:pt x="3519069" y="8489902"/>
                </a:lnTo>
                <a:lnTo>
                  <a:pt x="2266" y="9956592"/>
                </a:lnTo>
                <a:cubicBezTo>
                  <a:pt x="-4945" y="6651175"/>
                  <a:pt x="8015" y="3305417"/>
                  <a:pt x="804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61778" y="1947992"/>
            <a:ext cx="2962077" cy="2962049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47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7" name="Shape 527"/>
          <p:cNvSpPr>
            <a:spLocks noGrp="1"/>
          </p:cNvSpPr>
          <p:nvPr>
            <p:ph type="pic" sz="quarter" idx="13"/>
          </p:nvPr>
        </p:nvSpPr>
        <p:spPr>
          <a:xfrm>
            <a:off x="785791" y="3670015"/>
            <a:ext cx="3838005" cy="13223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8" name="Shape 528"/>
          <p:cNvSpPr>
            <a:spLocks noGrp="1"/>
          </p:cNvSpPr>
          <p:nvPr>
            <p:ph type="pic" sz="quarter" idx="14"/>
          </p:nvPr>
        </p:nvSpPr>
        <p:spPr>
          <a:xfrm>
            <a:off x="785791" y="5050901"/>
            <a:ext cx="3838005" cy="1815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pic" sz="quarter" idx="15"/>
          </p:nvPr>
        </p:nvSpPr>
        <p:spPr>
          <a:xfrm>
            <a:off x="4690451" y="3668460"/>
            <a:ext cx="1592388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0" name="Shape 530"/>
          <p:cNvSpPr>
            <a:spLocks noGrp="1"/>
          </p:cNvSpPr>
          <p:nvPr>
            <p:ph type="pic" sz="quarter" idx="16"/>
          </p:nvPr>
        </p:nvSpPr>
        <p:spPr>
          <a:xfrm>
            <a:off x="6349495" y="3668460"/>
            <a:ext cx="1592387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1" name="Shape 531"/>
          <p:cNvSpPr>
            <a:spLocks noGrp="1"/>
          </p:cNvSpPr>
          <p:nvPr>
            <p:ph type="pic" sz="quarter" idx="17"/>
          </p:nvPr>
        </p:nvSpPr>
        <p:spPr>
          <a:xfrm>
            <a:off x="8008538" y="3668460"/>
            <a:ext cx="3397672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54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pic" sz="half" idx="13"/>
          </p:nvPr>
        </p:nvSpPr>
        <p:spPr>
          <a:xfrm>
            <a:off x="1651362" y="886989"/>
            <a:ext cx="4443778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0" name="Shape 540"/>
          <p:cNvSpPr>
            <a:spLocks noGrp="1"/>
          </p:cNvSpPr>
          <p:nvPr>
            <p:ph type="pic" sz="half" idx="14"/>
          </p:nvPr>
        </p:nvSpPr>
        <p:spPr>
          <a:xfrm>
            <a:off x="6094050" y="886988"/>
            <a:ext cx="4446653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253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9" name="Shape 549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0" name="Shape 550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1" name="Shape 551"/>
          <p:cNvSpPr>
            <a:spLocks noGrp="1"/>
          </p:cNvSpPr>
          <p:nvPr>
            <p:ph type="pic" sz="quarter" idx="16"/>
          </p:nvPr>
        </p:nvSpPr>
        <p:spPr>
          <a:xfrm>
            <a:off x="-25356" y="924121"/>
            <a:ext cx="1423559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2" name="Shape 552"/>
          <p:cNvSpPr>
            <a:spLocks noGrp="1"/>
          </p:cNvSpPr>
          <p:nvPr>
            <p:ph type="pic" sz="quarter" idx="17"/>
          </p:nvPr>
        </p:nvSpPr>
        <p:spPr>
          <a:xfrm>
            <a:off x="10793797" y="924121"/>
            <a:ext cx="1409067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410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1" name="Shape 561"/>
          <p:cNvSpPr>
            <a:spLocks noGrp="1"/>
          </p:cNvSpPr>
          <p:nvPr>
            <p:ph type="pic" idx="13"/>
          </p:nvPr>
        </p:nvSpPr>
        <p:spPr>
          <a:xfrm>
            <a:off x="1642467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84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 placeholder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pic" idx="13"/>
          </p:nvPr>
        </p:nvSpPr>
        <p:spPr>
          <a:xfrm>
            <a:off x="-24882" y="-18241"/>
            <a:ext cx="12241763" cy="68944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822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pic" sz="quarter" idx="13"/>
          </p:nvPr>
        </p:nvSpPr>
        <p:spPr>
          <a:xfrm>
            <a:off x="4644827" y="1187053"/>
            <a:ext cx="2902341" cy="44839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412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/>
          </p:cNvSpPr>
          <p:nvPr>
            <p:ph type="pic" sz="quarter" idx="13"/>
          </p:nvPr>
        </p:nvSpPr>
        <p:spPr>
          <a:xfrm>
            <a:off x="1817870" y="592969"/>
            <a:ext cx="2902341" cy="419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6" name="Shape 586"/>
          <p:cNvSpPr>
            <a:spLocks noGrp="1"/>
          </p:cNvSpPr>
          <p:nvPr>
            <p:ph type="pic" sz="quarter" idx="14"/>
          </p:nvPr>
        </p:nvSpPr>
        <p:spPr>
          <a:xfrm>
            <a:off x="3108527" y="2074743"/>
            <a:ext cx="2902341" cy="4190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7" name="Shape 587"/>
          <p:cNvSpPr>
            <a:spLocks noGrp="1"/>
          </p:cNvSpPr>
          <p:nvPr>
            <p:ph type="pic" sz="quarter" idx="15"/>
          </p:nvPr>
        </p:nvSpPr>
        <p:spPr>
          <a:xfrm>
            <a:off x="2478042" y="1333500"/>
            <a:ext cx="2902341" cy="41910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604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pic" sz="half" idx="13"/>
          </p:nvPr>
        </p:nvSpPr>
        <p:spPr>
          <a:xfrm>
            <a:off x="6096015" y="-603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6" name="Shape 596"/>
          <p:cNvSpPr>
            <a:spLocks noGrp="1"/>
          </p:cNvSpPr>
          <p:nvPr>
            <p:ph type="pic" sz="half" idx="14"/>
          </p:nvPr>
        </p:nvSpPr>
        <p:spPr>
          <a:xfrm>
            <a:off x="-725" y="3429345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664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pic" sz="quarter" idx="13"/>
          </p:nvPr>
        </p:nvSpPr>
        <p:spPr>
          <a:xfrm>
            <a:off x="7661694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5" name="Shape 605"/>
          <p:cNvSpPr>
            <a:spLocks noGrp="1"/>
          </p:cNvSpPr>
          <p:nvPr>
            <p:ph type="pic" sz="quarter" idx="14"/>
          </p:nvPr>
        </p:nvSpPr>
        <p:spPr>
          <a:xfrm>
            <a:off x="6171528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6" name="Shape 606"/>
          <p:cNvSpPr>
            <a:spLocks noGrp="1"/>
          </p:cNvSpPr>
          <p:nvPr>
            <p:ph type="pic" sz="quarter" idx="15"/>
          </p:nvPr>
        </p:nvSpPr>
        <p:spPr>
          <a:xfrm>
            <a:off x="4679902" y="5014474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7" name="Shape 607"/>
          <p:cNvSpPr>
            <a:spLocks noGrp="1"/>
          </p:cNvSpPr>
          <p:nvPr>
            <p:ph type="pic" sz="quarter" idx="16"/>
          </p:nvPr>
        </p:nvSpPr>
        <p:spPr>
          <a:xfrm>
            <a:off x="6171528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8" name="Shape 608"/>
          <p:cNvSpPr>
            <a:spLocks noGrp="1"/>
          </p:cNvSpPr>
          <p:nvPr>
            <p:ph type="pic" sz="quarter" idx="17"/>
          </p:nvPr>
        </p:nvSpPr>
        <p:spPr>
          <a:xfrm>
            <a:off x="4679901" y="-988672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9" name="Shape 609"/>
          <p:cNvSpPr>
            <a:spLocks noGrp="1"/>
          </p:cNvSpPr>
          <p:nvPr>
            <p:ph type="pic" sz="quarter" idx="18"/>
          </p:nvPr>
        </p:nvSpPr>
        <p:spPr>
          <a:xfrm>
            <a:off x="4679902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0" name="Shape 610"/>
          <p:cNvSpPr>
            <a:spLocks noGrp="1"/>
          </p:cNvSpPr>
          <p:nvPr>
            <p:ph type="pic" sz="quarter" idx="19"/>
          </p:nvPr>
        </p:nvSpPr>
        <p:spPr>
          <a:xfrm>
            <a:off x="3190775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1" name="Shape 611"/>
          <p:cNvSpPr>
            <a:spLocks noGrp="1"/>
          </p:cNvSpPr>
          <p:nvPr>
            <p:ph type="pic" sz="quarter" idx="20"/>
          </p:nvPr>
        </p:nvSpPr>
        <p:spPr>
          <a:xfrm>
            <a:off x="3190775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2" name="Shape 612"/>
          <p:cNvSpPr>
            <a:spLocks noGrp="1"/>
          </p:cNvSpPr>
          <p:nvPr>
            <p:ph type="pic" sz="quarter" idx="21"/>
          </p:nvPr>
        </p:nvSpPr>
        <p:spPr>
          <a:xfrm>
            <a:off x="1698109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161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1975D-D494-4CBB-90C7-32B588D8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56ADA4-5C14-417C-A979-69B03E41B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E5DB9-54E6-4C2C-AB15-06AD1F823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8EBCCD-87B7-460E-95F0-2A9736B7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24B074-A3FC-4400-9A67-FC1286E0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3E6125-6A4A-4C15-9204-BA902362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2426411" y="209712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title"/>
          </p:nvPr>
        </p:nvSpPr>
        <p:spPr>
          <a:xfrm>
            <a:off x="2285067" y="111686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2" name="Shape 622"/>
          <p:cNvSpPr/>
          <p:nvPr/>
        </p:nvSpPr>
        <p:spPr>
          <a:xfrm>
            <a:off x="1314450" y="3750656"/>
            <a:ext cx="9563101" cy="31115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23" name="Shape 623"/>
          <p:cNvSpPr>
            <a:spLocks noGrp="1"/>
          </p:cNvSpPr>
          <p:nvPr>
            <p:ph type="pic" sz="half" idx="13"/>
          </p:nvPr>
        </p:nvSpPr>
        <p:spPr>
          <a:xfrm>
            <a:off x="1315943" y="3751252"/>
            <a:ext cx="9560114" cy="311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24" name="Shape 6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434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1417" y="84445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63720" y="-3790010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459148" y="547891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171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28274" y="3470115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78272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4820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38960" y="3461900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1785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28569" y="5284530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775001" y="5266332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788663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42" name="Shape 642"/>
          <p:cNvSpPr>
            <a:spLocks noGrp="1"/>
          </p:cNvSpPr>
          <p:nvPr>
            <p:ph type="body" sz="quarter" idx="1"/>
          </p:nvPr>
        </p:nvSpPr>
        <p:spPr>
          <a:xfrm>
            <a:off x="3208313" y="2168243"/>
            <a:ext cx="5775375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xfrm>
            <a:off x="2744141" y="1116862"/>
            <a:ext cx="6703720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504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2" name="Shape 652"/>
          <p:cNvSpPr>
            <a:spLocks noGrp="1"/>
          </p:cNvSpPr>
          <p:nvPr>
            <p:ph type="pic" sz="quarter" idx="13"/>
          </p:nvPr>
        </p:nvSpPr>
        <p:spPr>
          <a:xfrm>
            <a:off x="8112732" y="2568191"/>
            <a:ext cx="3492501" cy="15905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3" name="Shape 653"/>
          <p:cNvSpPr>
            <a:spLocks noGrp="1"/>
          </p:cNvSpPr>
          <p:nvPr>
            <p:ph type="pic" sz="quarter" idx="14"/>
          </p:nvPr>
        </p:nvSpPr>
        <p:spPr>
          <a:xfrm>
            <a:off x="4376973" y="2568534"/>
            <a:ext cx="3492501" cy="1590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4" name="Shape 654"/>
          <p:cNvSpPr>
            <a:spLocks noGrp="1"/>
          </p:cNvSpPr>
          <p:nvPr>
            <p:ph type="pic" sz="quarter" idx="15"/>
          </p:nvPr>
        </p:nvSpPr>
        <p:spPr>
          <a:xfrm>
            <a:off x="586768" y="2567285"/>
            <a:ext cx="3492501" cy="1596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5" name="Shape 65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3009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sz="quarter" idx="13"/>
          </p:nvPr>
        </p:nvSpPr>
        <p:spPr>
          <a:xfrm>
            <a:off x="2327066" y="1571359"/>
            <a:ext cx="3768934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3" name="Shape 663"/>
          <p:cNvSpPr>
            <a:spLocks noGrp="1"/>
          </p:cNvSpPr>
          <p:nvPr>
            <p:ph type="pic" sz="quarter" idx="14"/>
          </p:nvPr>
        </p:nvSpPr>
        <p:spPr>
          <a:xfrm>
            <a:off x="6096000" y="1571359"/>
            <a:ext cx="3768626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8897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/>
          </p:cNvSpPr>
          <p:nvPr>
            <p:ph type="pic" sz="quarter" idx="13"/>
          </p:nvPr>
        </p:nvSpPr>
        <p:spPr>
          <a:xfrm>
            <a:off x="4698008" y="921381"/>
            <a:ext cx="2796057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2" name="Shape 672"/>
          <p:cNvSpPr>
            <a:spLocks noGrp="1"/>
          </p:cNvSpPr>
          <p:nvPr>
            <p:ph type="pic" sz="quarter" idx="14"/>
          </p:nvPr>
        </p:nvSpPr>
        <p:spPr>
          <a:xfrm>
            <a:off x="937308" y="2286110"/>
            <a:ext cx="2791332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3" name="Shape 673"/>
          <p:cNvSpPr>
            <a:spLocks noGrp="1"/>
          </p:cNvSpPr>
          <p:nvPr>
            <p:ph type="pic" sz="quarter" idx="15"/>
          </p:nvPr>
        </p:nvSpPr>
        <p:spPr>
          <a:xfrm>
            <a:off x="8462875" y="2286110"/>
            <a:ext cx="2792244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9051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pic" sz="quarter" idx="13"/>
          </p:nvPr>
        </p:nvSpPr>
        <p:spPr>
          <a:xfrm>
            <a:off x="8896696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4" name="Shape 684"/>
          <p:cNvSpPr>
            <a:spLocks noGrp="1"/>
          </p:cNvSpPr>
          <p:nvPr>
            <p:ph type="pic" sz="quarter" idx="14"/>
          </p:nvPr>
        </p:nvSpPr>
        <p:spPr>
          <a:xfrm>
            <a:off x="889669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5" name="Shape 685"/>
          <p:cNvSpPr>
            <a:spLocks noGrp="1"/>
          </p:cNvSpPr>
          <p:nvPr>
            <p:ph type="pic" sz="quarter" idx="15"/>
          </p:nvPr>
        </p:nvSpPr>
        <p:spPr>
          <a:xfrm>
            <a:off x="6478647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6" name="Shape 686"/>
          <p:cNvSpPr>
            <a:spLocks noGrp="1"/>
          </p:cNvSpPr>
          <p:nvPr>
            <p:ph type="pic" sz="quarter" idx="16"/>
          </p:nvPr>
        </p:nvSpPr>
        <p:spPr>
          <a:xfrm>
            <a:off x="647864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774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5" name="Shape 695"/>
          <p:cNvSpPr>
            <a:spLocks noGrp="1"/>
          </p:cNvSpPr>
          <p:nvPr>
            <p:ph type="pic" sz="quarter" idx="13"/>
          </p:nvPr>
        </p:nvSpPr>
        <p:spPr>
          <a:xfrm>
            <a:off x="989916" y="2391268"/>
            <a:ext cx="2222501" cy="19691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6" name="Shape 696"/>
          <p:cNvSpPr>
            <a:spLocks noGrp="1"/>
          </p:cNvSpPr>
          <p:nvPr>
            <p:ph type="pic" sz="quarter" idx="14"/>
          </p:nvPr>
        </p:nvSpPr>
        <p:spPr>
          <a:xfrm>
            <a:off x="3637264" y="2391268"/>
            <a:ext cx="2222501" cy="1972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7" name="Shape 697"/>
          <p:cNvSpPr>
            <a:spLocks noGrp="1"/>
          </p:cNvSpPr>
          <p:nvPr>
            <p:ph type="pic" sz="quarter" idx="15"/>
          </p:nvPr>
        </p:nvSpPr>
        <p:spPr>
          <a:xfrm>
            <a:off x="6284611" y="2391268"/>
            <a:ext cx="2222501" cy="19697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8" name="Shape 698"/>
          <p:cNvSpPr>
            <a:spLocks noGrp="1"/>
          </p:cNvSpPr>
          <p:nvPr>
            <p:ph type="pic" sz="quarter" idx="16"/>
          </p:nvPr>
        </p:nvSpPr>
        <p:spPr>
          <a:xfrm>
            <a:off x="8979584" y="2391268"/>
            <a:ext cx="2222501" cy="1970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37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/>
          </p:cNvSpPr>
          <p:nvPr>
            <p:ph type="title"/>
          </p:nvPr>
        </p:nvSpPr>
        <p:spPr>
          <a:xfrm>
            <a:off x="1751522" y="1279267"/>
            <a:ext cx="3464735" cy="115134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1770573" y="2608079"/>
            <a:ext cx="3529029" cy="7064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08" name="Shape 708"/>
          <p:cNvSpPr>
            <a:spLocks noGrp="1"/>
          </p:cNvSpPr>
          <p:nvPr>
            <p:ph type="pic" sz="quarter" idx="13"/>
          </p:nvPr>
        </p:nvSpPr>
        <p:spPr>
          <a:xfrm>
            <a:off x="6266657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4"/>
          </p:nvPr>
        </p:nvSpPr>
        <p:spPr>
          <a:xfrm>
            <a:off x="6266657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0" name="Shape 710"/>
          <p:cNvSpPr>
            <a:spLocks noGrp="1"/>
          </p:cNvSpPr>
          <p:nvPr>
            <p:ph type="pic" sz="quarter" idx="15"/>
          </p:nvPr>
        </p:nvSpPr>
        <p:spPr>
          <a:xfrm>
            <a:off x="6266657" y="4558738"/>
            <a:ext cx="2962698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1" name="Shape 711"/>
          <p:cNvSpPr>
            <a:spLocks noGrp="1"/>
          </p:cNvSpPr>
          <p:nvPr>
            <p:ph type="pic" sz="quarter" idx="16"/>
          </p:nvPr>
        </p:nvSpPr>
        <p:spPr>
          <a:xfrm>
            <a:off x="-173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2" name="Shape 712"/>
          <p:cNvSpPr>
            <a:spLocks noGrp="1"/>
          </p:cNvSpPr>
          <p:nvPr>
            <p:ph type="pic" sz="quarter" idx="17"/>
          </p:nvPr>
        </p:nvSpPr>
        <p:spPr>
          <a:xfrm>
            <a:off x="9228904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3" name="Shape 713"/>
          <p:cNvSpPr>
            <a:spLocks noGrp="1"/>
          </p:cNvSpPr>
          <p:nvPr>
            <p:ph type="pic" sz="quarter" idx="18"/>
          </p:nvPr>
        </p:nvSpPr>
        <p:spPr>
          <a:xfrm>
            <a:off x="9228904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4" name="Shape 714"/>
          <p:cNvSpPr>
            <a:spLocks noGrp="1"/>
          </p:cNvSpPr>
          <p:nvPr>
            <p:ph type="pic" sz="quarter" idx="19"/>
          </p:nvPr>
        </p:nvSpPr>
        <p:spPr>
          <a:xfrm>
            <a:off x="9228904" y="4558738"/>
            <a:ext cx="2962697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5" name="Shape 715"/>
          <p:cNvSpPr>
            <a:spLocks noGrp="1"/>
          </p:cNvSpPr>
          <p:nvPr>
            <p:ph type="pic" sz="quarter" idx="20"/>
          </p:nvPr>
        </p:nvSpPr>
        <p:spPr>
          <a:xfrm>
            <a:off x="312696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6" name="Shape 716"/>
          <p:cNvSpPr/>
          <p:nvPr/>
        </p:nvSpPr>
        <p:spPr>
          <a:xfrm>
            <a:off x="617799" y="1988434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FFFFFF">
                <a:alpha val="14191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779265" y="214750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091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25" name="Shape 725"/>
          <p:cNvSpPr>
            <a:spLocks noGrp="1"/>
          </p:cNvSpPr>
          <p:nvPr>
            <p:ph type="pic" sz="quarter" idx="13"/>
          </p:nvPr>
        </p:nvSpPr>
        <p:spPr>
          <a:xfrm>
            <a:off x="1162527" y="2452885"/>
            <a:ext cx="1903733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6" name="Shape 726"/>
          <p:cNvSpPr>
            <a:spLocks noGrp="1"/>
          </p:cNvSpPr>
          <p:nvPr>
            <p:ph type="pic" sz="quarter" idx="14"/>
          </p:nvPr>
        </p:nvSpPr>
        <p:spPr>
          <a:xfrm>
            <a:off x="3792651" y="2452885"/>
            <a:ext cx="1903734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7" name="Shape 727"/>
          <p:cNvSpPr>
            <a:spLocks noGrp="1"/>
          </p:cNvSpPr>
          <p:nvPr>
            <p:ph type="pic" sz="quarter" idx="15"/>
          </p:nvPr>
        </p:nvSpPr>
        <p:spPr>
          <a:xfrm>
            <a:off x="6447030" y="2452885"/>
            <a:ext cx="1903734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8" name="Shape 728"/>
          <p:cNvSpPr>
            <a:spLocks noGrp="1"/>
          </p:cNvSpPr>
          <p:nvPr>
            <p:ph type="pic" sz="quarter" idx="16"/>
          </p:nvPr>
        </p:nvSpPr>
        <p:spPr>
          <a:xfrm>
            <a:off x="9125664" y="2452885"/>
            <a:ext cx="1903733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9" name="Shape 72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664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E6277-1E00-4744-9ADA-07364AC2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83F28B-E295-4948-9383-BE7091A2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A194AC-2E03-44C5-B6A8-5B86C7F90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A704FF-7FFD-460C-94BD-6F971DD0B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519F04E-439C-43D5-AF42-464D5D57A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EC7CD2-2F6F-4BE5-8B39-1DE04A2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29A13F-30A3-4E3B-B854-1DC430BC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5EE3B8-2EAB-4DC1-A312-EF2954EF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8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19036" y="-3314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234" y="2224074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58731" y="1636250"/>
            <a:ext cx="3613746" cy="35995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xfrm>
            <a:off x="1114131" y="3248025"/>
            <a:ext cx="3517280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37" name="Shape 737"/>
          <p:cNvSpPr>
            <a:spLocks noGrp="1"/>
          </p:cNvSpPr>
          <p:nvPr>
            <p:ph type="title"/>
          </p:nvPr>
        </p:nvSpPr>
        <p:spPr>
          <a:xfrm>
            <a:off x="1107491" y="1122136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0" name="Shape 466"/>
          <p:cNvSpPr txBox="1">
            <a:spLocks/>
          </p:cNvSpPr>
          <p:nvPr userDrawn="1"/>
        </p:nvSpPr>
        <p:spPr>
          <a:xfrm>
            <a:off x="6053120" y="6581477"/>
            <a:ext cx="229230" cy="226024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B8C8C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uk-UA" sz="1000" smtClean="0">
                <a:ea typeface="仓耳玄三M W05" panose="02020400000000000000" pitchFamily="18" charset="-122"/>
              </a:rPr>
              <a:pPr/>
              <a:t>‹#›</a:t>
            </a:fld>
            <a:endParaRPr lang="uk-UA" sz="1000" dirty="0"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67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pic" idx="13"/>
          </p:nvPr>
        </p:nvSpPr>
        <p:spPr>
          <a:xfrm>
            <a:off x="1710939" y="-895923"/>
            <a:ext cx="8770123" cy="4385062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49" name="Shape 74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376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474720" y="-445989"/>
            <a:ext cx="7793648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663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pic" sz="half" idx="13"/>
          </p:nvPr>
        </p:nvSpPr>
        <p:spPr>
          <a:xfrm>
            <a:off x="6409991" y="-3979"/>
            <a:ext cx="4445001" cy="68659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65" name="Shape 76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507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/>
          </p:cNvSpPr>
          <p:nvPr>
            <p:ph type="pic" sz="half" idx="13"/>
          </p:nvPr>
        </p:nvSpPr>
        <p:spPr>
          <a:xfrm>
            <a:off x="-4801" y="-2710"/>
            <a:ext cx="3565274" cy="68634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73" name="Shape 77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870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58"/>
          <p:cNvSpPr>
            <a:spLocks noGrp="1"/>
          </p:cNvSpPr>
          <p:nvPr>
            <p:ph type="pic" sz="quarter" idx="14"/>
          </p:nvPr>
        </p:nvSpPr>
        <p:spPr>
          <a:xfrm>
            <a:off x="6732336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258"/>
          <p:cNvSpPr>
            <a:spLocks noGrp="1"/>
          </p:cNvSpPr>
          <p:nvPr>
            <p:ph type="pic" sz="quarter" idx="15"/>
          </p:nvPr>
        </p:nvSpPr>
        <p:spPr>
          <a:xfrm>
            <a:off x="9517982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xfrm>
            <a:off x="1722889" y="3853878"/>
            <a:ext cx="3028027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81" name="Shape 781"/>
          <p:cNvSpPr>
            <a:spLocks noGrp="1"/>
          </p:cNvSpPr>
          <p:nvPr>
            <p:ph type="title"/>
          </p:nvPr>
        </p:nvSpPr>
        <p:spPr>
          <a:xfrm>
            <a:off x="1639566" y="182143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84" name="Shape 78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180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58"/>
          <p:cNvSpPr>
            <a:spLocks noGrp="1"/>
          </p:cNvSpPr>
          <p:nvPr>
            <p:ph type="pic" sz="quarter" idx="14"/>
          </p:nvPr>
        </p:nvSpPr>
        <p:spPr>
          <a:xfrm>
            <a:off x="1728267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" name="Shape 258"/>
          <p:cNvSpPr>
            <a:spLocks noGrp="1"/>
          </p:cNvSpPr>
          <p:nvPr>
            <p:ph type="pic" sz="quarter" idx="15"/>
          </p:nvPr>
        </p:nvSpPr>
        <p:spPr>
          <a:xfrm>
            <a:off x="5244703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Shape 258"/>
          <p:cNvSpPr>
            <a:spLocks noGrp="1"/>
          </p:cNvSpPr>
          <p:nvPr>
            <p:ph type="pic" sz="quarter" idx="16"/>
          </p:nvPr>
        </p:nvSpPr>
        <p:spPr>
          <a:xfrm>
            <a:off x="8885144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2609999" y="807339"/>
            <a:ext cx="6972003" cy="58197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95" name="Shape 79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281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8"/>
          <p:cNvSpPr>
            <a:spLocks noGrp="1"/>
          </p:cNvSpPr>
          <p:nvPr>
            <p:ph type="pic" sz="quarter" idx="14"/>
          </p:nvPr>
        </p:nvSpPr>
        <p:spPr>
          <a:xfrm>
            <a:off x="982070" y="1733739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258"/>
          <p:cNvSpPr>
            <a:spLocks noGrp="1"/>
          </p:cNvSpPr>
          <p:nvPr>
            <p:ph type="pic" sz="quarter" idx="15"/>
          </p:nvPr>
        </p:nvSpPr>
        <p:spPr>
          <a:xfrm>
            <a:off x="4216925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19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2" name="Shape 812"/>
          <p:cNvSpPr>
            <a:spLocks noGrp="1"/>
          </p:cNvSpPr>
          <p:nvPr>
            <p:ph type="pic" sz="quarter" idx="13"/>
          </p:nvPr>
        </p:nvSpPr>
        <p:spPr>
          <a:xfrm>
            <a:off x="780920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3" name="Shape 813"/>
          <p:cNvSpPr>
            <a:spLocks noGrp="1"/>
          </p:cNvSpPr>
          <p:nvPr>
            <p:ph type="pic" sz="quarter" idx="14"/>
          </p:nvPr>
        </p:nvSpPr>
        <p:spPr>
          <a:xfrm>
            <a:off x="4359290" y="2639975"/>
            <a:ext cx="3473421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4" name="Shape 814"/>
          <p:cNvSpPr>
            <a:spLocks noGrp="1"/>
          </p:cNvSpPr>
          <p:nvPr>
            <p:ph type="pic" sz="quarter" idx="15"/>
          </p:nvPr>
        </p:nvSpPr>
        <p:spPr>
          <a:xfrm>
            <a:off x="7937659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5" name="Shape 81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226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2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/>
          </p:cNvSpPr>
          <p:nvPr>
            <p:ph type="pic" sz="half" idx="13"/>
          </p:nvPr>
        </p:nvSpPr>
        <p:spPr>
          <a:xfrm>
            <a:off x="1467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3" name="Shape 823"/>
          <p:cNvSpPr>
            <a:spLocks noGrp="1"/>
          </p:cNvSpPr>
          <p:nvPr>
            <p:ph type="pic" sz="half" idx="14"/>
          </p:nvPr>
        </p:nvSpPr>
        <p:spPr>
          <a:xfrm>
            <a:off x="4065467" y="-1"/>
            <a:ext cx="4064001" cy="6858001"/>
          </a:xfrm>
          <a:prstGeom prst="rect">
            <a:avLst/>
          </a:prstGeom>
          <a:effectLst>
            <a:outerShdw blurRad="266700" dist="635000" dir="16577888" rotWithShape="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4" name="Shape 824"/>
          <p:cNvSpPr>
            <a:spLocks noGrp="1"/>
          </p:cNvSpPr>
          <p:nvPr>
            <p:ph type="pic" sz="half" idx="15"/>
          </p:nvPr>
        </p:nvSpPr>
        <p:spPr>
          <a:xfrm>
            <a:off x="8126533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5" name="Shape 82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815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893681-ABE5-4C01-8747-DA9EC424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13A20C-E10A-40BB-84E2-3CB13CA0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EA11A8-5FF7-4C30-AE3D-5A0A3348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3EE09F-C4E0-4690-9E89-12B506D4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4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3" name="Shape 833"/>
          <p:cNvSpPr/>
          <p:nvPr/>
        </p:nvSpPr>
        <p:spPr>
          <a:xfrm>
            <a:off x="7624068" y="2364954"/>
            <a:ext cx="3663951" cy="184765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4" name="Shape 834"/>
          <p:cNvSpPr>
            <a:spLocks noGrp="1"/>
          </p:cNvSpPr>
          <p:nvPr>
            <p:ph type="pic" sz="quarter" idx="13"/>
          </p:nvPr>
        </p:nvSpPr>
        <p:spPr>
          <a:xfrm>
            <a:off x="7624068" y="2364954"/>
            <a:ext cx="3663951" cy="1847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5" name="Shape 835"/>
          <p:cNvSpPr/>
          <p:nvPr/>
        </p:nvSpPr>
        <p:spPr>
          <a:xfrm>
            <a:off x="4707526" y="2364189"/>
            <a:ext cx="2825751" cy="185057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6" name="Shape 836"/>
          <p:cNvSpPr>
            <a:spLocks noGrp="1"/>
          </p:cNvSpPr>
          <p:nvPr>
            <p:ph type="pic" sz="quarter" idx="14"/>
          </p:nvPr>
        </p:nvSpPr>
        <p:spPr>
          <a:xfrm>
            <a:off x="4707526" y="2364954"/>
            <a:ext cx="2825751" cy="18489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7" name="Shape 837"/>
          <p:cNvSpPr/>
          <p:nvPr/>
        </p:nvSpPr>
        <p:spPr>
          <a:xfrm>
            <a:off x="903571" y="2368767"/>
            <a:ext cx="3714751" cy="1846575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8" name="Shape 838"/>
          <p:cNvSpPr>
            <a:spLocks noGrp="1"/>
          </p:cNvSpPr>
          <p:nvPr>
            <p:ph type="pic" sz="quarter" idx="15"/>
          </p:nvPr>
        </p:nvSpPr>
        <p:spPr>
          <a:xfrm>
            <a:off x="903571" y="2364954"/>
            <a:ext cx="3714751" cy="18487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9" name="Shape 839"/>
          <p:cNvSpPr/>
          <p:nvPr/>
        </p:nvSpPr>
        <p:spPr>
          <a:xfrm>
            <a:off x="5127831" y="4294745"/>
            <a:ext cx="6160598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905159" y="4294745"/>
            <a:ext cx="4127501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1" name="Shape 841"/>
          <p:cNvSpPr>
            <a:spLocks noGrp="1"/>
          </p:cNvSpPr>
          <p:nvPr>
            <p:ph type="pic" sz="quarter" idx="16"/>
          </p:nvPr>
        </p:nvSpPr>
        <p:spPr>
          <a:xfrm>
            <a:off x="905159" y="4294745"/>
            <a:ext cx="4127501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2" name="Shape 842"/>
          <p:cNvSpPr>
            <a:spLocks noGrp="1"/>
          </p:cNvSpPr>
          <p:nvPr>
            <p:ph type="pic" sz="quarter" idx="17"/>
          </p:nvPr>
        </p:nvSpPr>
        <p:spPr>
          <a:xfrm>
            <a:off x="5127831" y="4294745"/>
            <a:ext cx="6160598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3" name="Shape 84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0677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387468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328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-298922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725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98" name="Shape 898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899" name="Phon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69" y="940323"/>
            <a:ext cx="3911601" cy="80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Shape 900"/>
          <p:cNvSpPr>
            <a:spLocks noGrp="1"/>
          </p:cNvSpPr>
          <p:nvPr>
            <p:ph type="pic" sz="half" idx="13"/>
          </p:nvPr>
        </p:nvSpPr>
        <p:spPr>
          <a:xfrm>
            <a:off x="6853530" y="1922935"/>
            <a:ext cx="3397251" cy="6067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01" name="Shape 901"/>
          <p:cNvSpPr>
            <a:spLocks noGrp="1"/>
          </p:cNvSpPr>
          <p:nvPr>
            <p:ph type="sldNum" sz="quarter" idx="2"/>
          </p:nvPr>
        </p:nvSpPr>
        <p:spPr>
          <a:xfrm>
            <a:off x="11247541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282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13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42" name="Shape 942"/>
          <p:cNvSpPr>
            <a:spLocks noGrp="1"/>
          </p:cNvSpPr>
          <p:nvPr>
            <p:ph type="pic" sz="quarter" idx="13"/>
          </p:nvPr>
        </p:nvSpPr>
        <p:spPr>
          <a:xfrm>
            <a:off x="8132530" y="2247882"/>
            <a:ext cx="1652769" cy="29590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09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40" y="2677152"/>
            <a:ext cx="3509674" cy="5493932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Shape 963"/>
          <p:cNvSpPr>
            <a:spLocks noGrp="1"/>
          </p:cNvSpPr>
          <p:nvPr>
            <p:ph type="pic" sz="quarter" idx="13"/>
          </p:nvPr>
        </p:nvSpPr>
        <p:spPr>
          <a:xfrm>
            <a:off x="4601639" y="3667131"/>
            <a:ext cx="3032531" cy="3598066"/>
          </a:xfrm>
          <a:prstGeom prst="roundRect">
            <a:avLst>
              <a:gd name="adj" fmla="val 15461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61" name="Shape 96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981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73" name="Shape 973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974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20" y="859385"/>
            <a:ext cx="3634715" cy="513923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>
            <a:spLocks noGrp="1"/>
          </p:cNvSpPr>
          <p:nvPr>
            <p:ph type="pic" sz="quarter" idx="13"/>
          </p:nvPr>
        </p:nvSpPr>
        <p:spPr>
          <a:xfrm>
            <a:off x="7035767" y="1330325"/>
            <a:ext cx="3155951" cy="4210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396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pic" idx="13"/>
          </p:nvPr>
        </p:nvSpPr>
        <p:spPr>
          <a:xfrm>
            <a:off x="1642500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4" name="Shape 984"/>
          <p:cNvSpPr>
            <a:spLocks noGrp="1"/>
          </p:cNvSpPr>
          <p:nvPr>
            <p:ph type="pic" sz="half" idx="14"/>
          </p:nvPr>
        </p:nvSpPr>
        <p:spPr>
          <a:xfrm>
            <a:off x="3986129" y="3388701"/>
            <a:ext cx="4219743" cy="5619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5" name="Shape 98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461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184" y="-260970"/>
            <a:ext cx="4714508" cy="7379940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>
            <a:spLocks noGrp="1"/>
          </p:cNvSpPr>
          <p:nvPr>
            <p:ph type="pic" sz="half" idx="13"/>
          </p:nvPr>
        </p:nvSpPr>
        <p:spPr>
          <a:xfrm>
            <a:off x="-1133856" y="1068858"/>
            <a:ext cx="4073566" cy="4833244"/>
          </a:xfrm>
          <a:prstGeom prst="roundRect">
            <a:avLst>
              <a:gd name="adj" fmla="val 1556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473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EEA15-9B96-48F9-9C31-E57417F5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873BF-D25C-4B19-88F0-CC98E94B8042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966BC0-CD13-497A-92A7-0344DFD0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4E6560-363D-4A6D-8806-BC34A2F6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9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02" name="Tablet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54" y="2788959"/>
            <a:ext cx="48503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>
            <a:spLocks noGrp="1"/>
          </p:cNvSpPr>
          <p:nvPr>
            <p:ph type="pic" sz="half" idx="13"/>
          </p:nvPr>
        </p:nvSpPr>
        <p:spPr>
          <a:xfrm>
            <a:off x="7114320" y="3417358"/>
            <a:ext cx="4217381" cy="5613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5643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945" y="971270"/>
            <a:ext cx="5221503" cy="7382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Shape 1012"/>
          <p:cNvSpPr>
            <a:spLocks noGrp="1"/>
          </p:cNvSpPr>
          <p:nvPr>
            <p:ph type="pic" sz="half" idx="13"/>
          </p:nvPr>
        </p:nvSpPr>
        <p:spPr>
          <a:xfrm>
            <a:off x="-1101848" y="1647806"/>
            <a:ext cx="4533727" cy="60480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93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2" name="Shape 1022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024" name="Notebook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66" y="1981754"/>
            <a:ext cx="4933583" cy="2894492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>
            <a:spLocks noGrp="1"/>
          </p:cNvSpPr>
          <p:nvPr>
            <p:ph type="pic" sz="quarter" idx="13"/>
          </p:nvPr>
        </p:nvSpPr>
        <p:spPr>
          <a:xfrm>
            <a:off x="6606024" y="2199548"/>
            <a:ext cx="3817686" cy="24589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58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Notebook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0051" y="707298"/>
            <a:ext cx="9175751" cy="529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pic" sz="half" idx="13"/>
          </p:nvPr>
        </p:nvSpPr>
        <p:spPr>
          <a:xfrm>
            <a:off x="-2898733" y="1097683"/>
            <a:ext cx="6898515" cy="4312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34" name="Shape 10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0892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ne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7072" y="1752384"/>
            <a:ext cx="2363721" cy="485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ablet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7330" y="793284"/>
            <a:ext cx="4320258" cy="610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Shape 1042"/>
          <p:cNvSpPr>
            <a:spLocks noGrp="1"/>
          </p:cNvSpPr>
          <p:nvPr>
            <p:ph type="pic" sz="quarter" idx="13"/>
          </p:nvPr>
        </p:nvSpPr>
        <p:spPr>
          <a:xfrm>
            <a:off x="3023187" y="2344934"/>
            <a:ext cx="1934144" cy="2218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4" name="Shape 1044"/>
          <p:cNvSpPr>
            <a:spLocks noGrp="1"/>
          </p:cNvSpPr>
          <p:nvPr>
            <p:ph type="pic" sz="quarter" idx="14"/>
          </p:nvPr>
        </p:nvSpPr>
        <p:spPr>
          <a:xfrm>
            <a:off x="5238160" y="1349505"/>
            <a:ext cx="3758599" cy="32436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5" name="Shape 10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588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t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64" y="1901005"/>
            <a:ext cx="3406314" cy="48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hape 1052"/>
          <p:cNvSpPr>
            <a:spLocks noGrp="1"/>
          </p:cNvSpPr>
          <p:nvPr>
            <p:ph type="pic" sz="quarter" idx="13"/>
          </p:nvPr>
        </p:nvSpPr>
        <p:spPr>
          <a:xfrm>
            <a:off x="3295684" y="2339558"/>
            <a:ext cx="2963473" cy="3946681"/>
          </a:xfrm>
          <a:custGeom>
            <a:avLst/>
            <a:gdLst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0 w 5926946"/>
              <a:gd name="connsiteY3" fmla="*/ 7893361 h 7893361"/>
              <a:gd name="connsiteX4" fmla="*/ 0 w 5926946"/>
              <a:gd name="connsiteY4" fmla="*/ 0 h 7893361"/>
              <a:gd name="connsiteX0" fmla="*/ 147 w 5927093"/>
              <a:gd name="connsiteY0" fmla="*/ 0 h 7893361"/>
              <a:gd name="connsiteX1" fmla="*/ 5927093 w 5927093"/>
              <a:gd name="connsiteY1" fmla="*/ 0 h 7893361"/>
              <a:gd name="connsiteX2" fmla="*/ 5927093 w 5927093"/>
              <a:gd name="connsiteY2" fmla="*/ 7893361 h 7893361"/>
              <a:gd name="connsiteX3" fmla="*/ 147 w 5927093"/>
              <a:gd name="connsiteY3" fmla="*/ 7893361 h 7893361"/>
              <a:gd name="connsiteX4" fmla="*/ 3254 w 5927093"/>
              <a:gd name="connsiteY4" fmla="*/ 823160 h 7893361"/>
              <a:gd name="connsiteX5" fmla="*/ 147 w 5927093"/>
              <a:gd name="connsiteY5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96857 w 5926946"/>
              <a:gd name="connsiteY4" fmla="*/ 3020260 h 7893361"/>
              <a:gd name="connsiteX5" fmla="*/ 803207 w 5926946"/>
              <a:gd name="connsiteY5" fmla="*/ 2502735 h 7893361"/>
              <a:gd name="connsiteX6" fmla="*/ 774633 w 5926946"/>
              <a:gd name="connsiteY6" fmla="*/ 1486735 h 7893361"/>
              <a:gd name="connsiteX7" fmla="*/ 3107 w 5926946"/>
              <a:gd name="connsiteY7" fmla="*/ 823160 h 7893361"/>
              <a:gd name="connsiteX8" fmla="*/ 0 w 5926946"/>
              <a:gd name="connsiteY8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3 w 5926946"/>
              <a:gd name="connsiteY7" fmla="*/ 1486735 h 7893361"/>
              <a:gd name="connsiteX8" fmla="*/ 3107 w 5926946"/>
              <a:gd name="connsiteY8" fmla="*/ 823160 h 7893361"/>
              <a:gd name="connsiteX9" fmla="*/ 0 w 5926946"/>
              <a:gd name="connsiteY9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6946" h="7893361">
                <a:moveTo>
                  <a:pt x="0" y="0"/>
                </a:moveTo>
                <a:lnTo>
                  <a:pt x="4900487" y="0"/>
                </a:lnTo>
                <a:cubicBezTo>
                  <a:pt x="4908444" y="68012"/>
                  <a:pt x="4843375" y="199523"/>
                  <a:pt x="4794182" y="213560"/>
                </a:cubicBezTo>
                <a:cubicBezTo>
                  <a:pt x="4509490" y="285527"/>
                  <a:pt x="4431174" y="535293"/>
                  <a:pt x="4438582" y="626310"/>
                </a:cubicBezTo>
                <a:cubicBezTo>
                  <a:pt x="4435407" y="1345977"/>
                  <a:pt x="4390957" y="2052943"/>
                  <a:pt x="4470332" y="2778960"/>
                </a:cubicBezTo>
                <a:lnTo>
                  <a:pt x="5926946" y="7893361"/>
                </a:lnTo>
                <a:lnTo>
                  <a:pt x="771525" y="7890186"/>
                </a:lnTo>
                <a:cubicBezTo>
                  <a:pt x="769527" y="6975344"/>
                  <a:pt x="767235" y="3870014"/>
                  <a:pt x="771457" y="3058360"/>
                </a:cubicBezTo>
                <a:cubicBezTo>
                  <a:pt x="778854" y="3027756"/>
                  <a:pt x="791565" y="3064181"/>
                  <a:pt x="796857" y="3020260"/>
                </a:cubicBezTo>
                <a:cubicBezTo>
                  <a:pt x="798974" y="2989039"/>
                  <a:pt x="793153" y="2592164"/>
                  <a:pt x="803207" y="2502735"/>
                </a:cubicBezTo>
                <a:cubicBezTo>
                  <a:pt x="800561" y="2476806"/>
                  <a:pt x="769869" y="2500618"/>
                  <a:pt x="774632" y="2474160"/>
                </a:cubicBezTo>
                <a:cubicBezTo>
                  <a:pt x="769870" y="2304827"/>
                  <a:pt x="777279" y="1757139"/>
                  <a:pt x="774633" y="1486735"/>
                </a:cubicBezTo>
                <a:cubicBezTo>
                  <a:pt x="765626" y="768743"/>
                  <a:pt x="212646" y="846053"/>
                  <a:pt x="3107" y="823160"/>
                </a:cubicBezTo>
                <a:cubicBezTo>
                  <a:pt x="2071" y="548773"/>
                  <a:pt x="1036" y="274387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8" name="Notebook_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610" y="1497533"/>
            <a:ext cx="4933583" cy="2894493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>
            <a:spLocks noGrp="1"/>
          </p:cNvSpPr>
          <p:nvPr>
            <p:ph type="pic" sz="quarter" idx="14"/>
          </p:nvPr>
        </p:nvSpPr>
        <p:spPr>
          <a:xfrm>
            <a:off x="5915348" y="1715327"/>
            <a:ext cx="3980707" cy="2458905"/>
          </a:xfrm>
          <a:custGeom>
            <a:avLst/>
            <a:gdLst>
              <a:gd name="connsiteX0" fmla="*/ 0 w 7635371"/>
              <a:gd name="connsiteY0" fmla="*/ 0 h 4917809"/>
              <a:gd name="connsiteX1" fmla="*/ 7635371 w 7635371"/>
              <a:gd name="connsiteY1" fmla="*/ 0 h 4917809"/>
              <a:gd name="connsiteX2" fmla="*/ 7635371 w 7635371"/>
              <a:gd name="connsiteY2" fmla="*/ 4917809 h 4917809"/>
              <a:gd name="connsiteX3" fmla="*/ 0 w 7635371"/>
              <a:gd name="connsiteY3" fmla="*/ 4917809 h 4917809"/>
              <a:gd name="connsiteX4" fmla="*/ 0 w 7635371"/>
              <a:gd name="connsiteY4" fmla="*/ 0 h 4917809"/>
              <a:gd name="connsiteX0" fmla="*/ 76 w 7635447"/>
              <a:gd name="connsiteY0" fmla="*/ 0 h 4917809"/>
              <a:gd name="connsiteX1" fmla="*/ 7635447 w 7635447"/>
              <a:gd name="connsiteY1" fmla="*/ 0 h 4917809"/>
              <a:gd name="connsiteX2" fmla="*/ 7635447 w 7635447"/>
              <a:gd name="connsiteY2" fmla="*/ 4917809 h 4917809"/>
              <a:gd name="connsiteX3" fmla="*/ 76 w 7635447"/>
              <a:gd name="connsiteY3" fmla="*/ 4917809 h 4917809"/>
              <a:gd name="connsiteX4" fmla="*/ 4859 w 7635447"/>
              <a:gd name="connsiteY4" fmla="*/ 859711 h 4917809"/>
              <a:gd name="connsiteX5" fmla="*/ 76 w 7635447"/>
              <a:gd name="connsiteY5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1414" h="4917809">
                <a:moveTo>
                  <a:pt x="326043" y="0"/>
                </a:moveTo>
                <a:lnTo>
                  <a:pt x="7961414" y="0"/>
                </a:lnTo>
                <a:lnTo>
                  <a:pt x="7961414" y="4917809"/>
                </a:lnTo>
                <a:lnTo>
                  <a:pt x="326043" y="4917809"/>
                </a:lnTo>
                <a:cubicBezTo>
                  <a:pt x="-802529" y="4646644"/>
                  <a:pt x="1344441" y="3941927"/>
                  <a:pt x="1551930" y="3608321"/>
                </a:cubicBezTo>
                <a:cubicBezTo>
                  <a:pt x="1594319" y="3573165"/>
                  <a:pt x="1560926" y="3047404"/>
                  <a:pt x="1570980" y="2916171"/>
                </a:cubicBezTo>
                <a:cubicBezTo>
                  <a:pt x="1531349" y="2907473"/>
                  <a:pt x="1540289" y="2639417"/>
                  <a:pt x="1555105" y="2560571"/>
                </a:cubicBezTo>
                <a:cubicBezTo>
                  <a:pt x="1600140" y="2527002"/>
                  <a:pt x="1639242" y="2546813"/>
                  <a:pt x="1644004" y="2487546"/>
                </a:cubicBezTo>
                <a:cubicBezTo>
                  <a:pt x="1691685" y="2063452"/>
                  <a:pt x="1601142" y="2130359"/>
                  <a:pt x="1621780" y="2087496"/>
                </a:cubicBezTo>
                <a:cubicBezTo>
                  <a:pt x="1612840" y="2064511"/>
                  <a:pt x="1611726" y="2102313"/>
                  <a:pt x="1548755" y="2074796"/>
                </a:cubicBezTo>
                <a:cubicBezTo>
                  <a:pt x="1549870" y="1478194"/>
                  <a:pt x="1271785" y="1531642"/>
                  <a:pt x="1151880" y="1442971"/>
                </a:cubicBezTo>
                <a:cubicBezTo>
                  <a:pt x="1060550" y="1316200"/>
                  <a:pt x="1098934" y="1301841"/>
                  <a:pt x="1076976" y="1199868"/>
                </a:cubicBezTo>
                <a:cubicBezTo>
                  <a:pt x="1016813" y="790523"/>
                  <a:pt x="964200" y="880437"/>
                  <a:pt x="886781" y="859711"/>
                </a:cubicBezTo>
                <a:lnTo>
                  <a:pt x="330826" y="859711"/>
                </a:lnTo>
                <a:cubicBezTo>
                  <a:pt x="329232" y="573141"/>
                  <a:pt x="327637" y="286570"/>
                  <a:pt x="326043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9" name="Watch_1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7925" y="2144670"/>
            <a:ext cx="1240829" cy="194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hone_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6807" y="2754003"/>
            <a:ext cx="1897435" cy="38965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Shape 1054"/>
          <p:cNvSpPr>
            <a:spLocks noGrp="1"/>
          </p:cNvSpPr>
          <p:nvPr>
            <p:ph type="pic" sz="quarter" idx="15"/>
          </p:nvPr>
        </p:nvSpPr>
        <p:spPr>
          <a:xfrm>
            <a:off x="5562229" y="2494673"/>
            <a:ext cx="1072137" cy="1272079"/>
          </a:xfrm>
          <a:prstGeom prst="roundRect">
            <a:avLst>
              <a:gd name="adj" fmla="val 13717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5" name="Shape 1055"/>
          <p:cNvSpPr>
            <a:spLocks noGrp="1"/>
          </p:cNvSpPr>
          <p:nvPr>
            <p:ph type="pic" sz="quarter" idx="16"/>
          </p:nvPr>
        </p:nvSpPr>
        <p:spPr>
          <a:xfrm>
            <a:off x="1922124" y="3229662"/>
            <a:ext cx="1646802" cy="29223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6" name="Shape 105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000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(Two slide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79"/>
          <p:cNvSpPr>
            <a:spLocks noGrp="1"/>
          </p:cNvSpPr>
          <p:nvPr>
            <p:ph type="pic" sz="quarter" idx="15"/>
          </p:nvPr>
        </p:nvSpPr>
        <p:spPr>
          <a:xfrm>
            <a:off x="1418024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Shape 1079"/>
          <p:cNvSpPr>
            <a:spLocks noGrp="1"/>
          </p:cNvSpPr>
          <p:nvPr>
            <p:ph type="pic" sz="quarter" idx="16"/>
          </p:nvPr>
        </p:nvSpPr>
        <p:spPr>
          <a:xfrm>
            <a:off x="7857380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1079"/>
          <p:cNvSpPr>
            <a:spLocks noGrp="1"/>
          </p:cNvSpPr>
          <p:nvPr>
            <p:ph type="pic" sz="quarter" idx="17"/>
          </p:nvPr>
        </p:nvSpPr>
        <p:spPr>
          <a:xfrm>
            <a:off x="10902316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" name="Shape 1079"/>
          <p:cNvSpPr>
            <a:spLocks noGrp="1"/>
          </p:cNvSpPr>
          <p:nvPr>
            <p:ph type="pic" sz="quarter" idx="18"/>
          </p:nvPr>
        </p:nvSpPr>
        <p:spPr>
          <a:xfrm>
            <a:off x="-1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79" name="Shape 1079"/>
          <p:cNvSpPr>
            <a:spLocks noGrp="1"/>
          </p:cNvSpPr>
          <p:nvPr>
            <p:ph type="pic" sz="quarter" idx="14"/>
          </p:nvPr>
        </p:nvSpPr>
        <p:spPr>
          <a:xfrm>
            <a:off x="4462959" y="924121"/>
            <a:ext cx="3266138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0" name="Shape 108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15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Placeholder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/>
          </p:cNvSpPr>
          <p:nvPr>
            <p:ph type="pic" idx="13"/>
          </p:nvPr>
        </p:nvSpPr>
        <p:spPr>
          <a:xfrm>
            <a:off x="-145371" y="-23671"/>
            <a:ext cx="12327572" cy="69053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8" name="Shape 10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033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>
            <a:spLocks noGrp="1"/>
          </p:cNvSpPr>
          <p:nvPr>
            <p:ph type="pic" idx="13"/>
          </p:nvPr>
        </p:nvSpPr>
        <p:spPr>
          <a:xfrm>
            <a:off x="-29731" y="-29526"/>
            <a:ext cx="12251462" cy="691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599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/>
          </p:cNvSpPr>
          <p:nvPr>
            <p:ph type="pic" idx="13"/>
          </p:nvPr>
        </p:nvSpPr>
        <p:spPr>
          <a:xfrm>
            <a:off x="-29731" y="-46185"/>
            <a:ext cx="12251462" cy="69503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04" name="Shape 11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492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63" Type="http://schemas.openxmlformats.org/officeDocument/2006/relationships/slideLayout" Target="../slideLayouts/slideLayout76.xml"/><Relationship Id="rId68" Type="http://schemas.openxmlformats.org/officeDocument/2006/relationships/slideLayout" Target="../slideLayouts/slideLayout81.xml"/><Relationship Id="rId76" Type="http://schemas.openxmlformats.org/officeDocument/2006/relationships/slideLayout" Target="../slideLayouts/slideLayout89.xml"/><Relationship Id="rId84" Type="http://schemas.openxmlformats.org/officeDocument/2006/relationships/slideLayout" Target="../slideLayouts/slideLayout97.xml"/><Relationship Id="rId89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20.xml"/><Relationship Id="rId7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66" Type="http://schemas.openxmlformats.org/officeDocument/2006/relationships/slideLayout" Target="../slideLayouts/slideLayout79.xml"/><Relationship Id="rId74" Type="http://schemas.openxmlformats.org/officeDocument/2006/relationships/slideLayout" Target="../slideLayouts/slideLayout87.xml"/><Relationship Id="rId79" Type="http://schemas.openxmlformats.org/officeDocument/2006/relationships/slideLayout" Target="../slideLayouts/slideLayout92.xml"/><Relationship Id="rId87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8.xml"/><Relationship Id="rId61" Type="http://schemas.openxmlformats.org/officeDocument/2006/relationships/slideLayout" Target="../slideLayouts/slideLayout74.xml"/><Relationship Id="rId82" Type="http://schemas.openxmlformats.org/officeDocument/2006/relationships/slideLayout" Target="../slideLayouts/slideLayout95.xml"/><Relationship Id="rId9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64" Type="http://schemas.openxmlformats.org/officeDocument/2006/relationships/slideLayout" Target="../slideLayouts/slideLayout77.xml"/><Relationship Id="rId69" Type="http://schemas.openxmlformats.org/officeDocument/2006/relationships/slideLayout" Target="../slideLayouts/slideLayout82.xml"/><Relationship Id="rId7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72" Type="http://schemas.openxmlformats.org/officeDocument/2006/relationships/slideLayout" Target="../slideLayouts/slideLayout85.xml"/><Relationship Id="rId80" Type="http://schemas.openxmlformats.org/officeDocument/2006/relationships/slideLayout" Target="../slideLayouts/slideLayout93.xml"/><Relationship Id="rId85" Type="http://schemas.openxmlformats.org/officeDocument/2006/relationships/slideLayout" Target="../slideLayouts/slideLayout98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67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slideLayout" Target="../slideLayouts/slideLayout75.xml"/><Relationship Id="rId70" Type="http://schemas.openxmlformats.org/officeDocument/2006/relationships/slideLayout" Target="../slideLayouts/slideLayout83.xml"/><Relationship Id="rId75" Type="http://schemas.openxmlformats.org/officeDocument/2006/relationships/slideLayout" Target="../slideLayouts/slideLayout88.xml"/><Relationship Id="rId83" Type="http://schemas.openxmlformats.org/officeDocument/2006/relationships/slideLayout" Target="../slideLayouts/slideLayout96.xml"/><Relationship Id="rId88" Type="http://schemas.openxmlformats.org/officeDocument/2006/relationships/slideLayout" Target="../slideLayouts/slideLayout101.xml"/><Relationship Id="rId91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78.xml"/><Relationship Id="rId73" Type="http://schemas.openxmlformats.org/officeDocument/2006/relationships/slideLayout" Target="../slideLayouts/slideLayout86.xml"/><Relationship Id="rId78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4.xml"/><Relationship Id="rId86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D1C0694-EDA4-41DD-80B5-20358F6755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209550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96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90AAB20-F3B9-4D43-A415-DA4255D756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209550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4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21516FF-6596-44F8-912B-40014A827338}"/>
              </a:ext>
            </a:extLst>
          </p:cNvPr>
          <p:cNvSpPr txBox="1"/>
          <p:nvPr userDrawn="1"/>
        </p:nvSpPr>
        <p:spPr>
          <a:xfrm>
            <a:off x="0" y="-1656601"/>
            <a:ext cx="1219200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CFCFC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9836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52" r:id="rId47"/>
    <p:sldLayoutId id="2147483753" r:id="rId48"/>
    <p:sldLayoutId id="2147483754" r:id="rId49"/>
    <p:sldLayoutId id="2147483755" r:id="rId50"/>
    <p:sldLayoutId id="2147483756" r:id="rId51"/>
    <p:sldLayoutId id="2147483757" r:id="rId52"/>
    <p:sldLayoutId id="2147483758" r:id="rId53"/>
    <p:sldLayoutId id="2147483759" r:id="rId54"/>
    <p:sldLayoutId id="2147483760" r:id="rId55"/>
    <p:sldLayoutId id="2147483761" r:id="rId56"/>
    <p:sldLayoutId id="2147483762" r:id="rId57"/>
    <p:sldLayoutId id="2147483763" r:id="rId58"/>
    <p:sldLayoutId id="2147483764" r:id="rId59"/>
    <p:sldLayoutId id="2147483765" r:id="rId60"/>
    <p:sldLayoutId id="2147483766" r:id="rId61"/>
    <p:sldLayoutId id="2147483767" r:id="rId62"/>
    <p:sldLayoutId id="2147483768" r:id="rId63"/>
    <p:sldLayoutId id="2147483769" r:id="rId64"/>
    <p:sldLayoutId id="2147483770" r:id="rId65"/>
    <p:sldLayoutId id="2147483771" r:id="rId66"/>
    <p:sldLayoutId id="2147483772" r:id="rId67"/>
    <p:sldLayoutId id="2147483773" r:id="rId68"/>
    <p:sldLayoutId id="2147483774" r:id="rId69"/>
    <p:sldLayoutId id="2147483775" r:id="rId70"/>
    <p:sldLayoutId id="2147483776" r:id="rId71"/>
    <p:sldLayoutId id="2147483777" r:id="rId72"/>
    <p:sldLayoutId id="2147483778" r:id="rId73"/>
    <p:sldLayoutId id="2147483779" r:id="rId74"/>
    <p:sldLayoutId id="2147483780" r:id="rId75"/>
    <p:sldLayoutId id="2147483781" r:id="rId76"/>
    <p:sldLayoutId id="2147483782" r:id="rId77"/>
    <p:sldLayoutId id="2147483783" r:id="rId78"/>
    <p:sldLayoutId id="2147483784" r:id="rId79"/>
    <p:sldLayoutId id="2147483785" r:id="rId80"/>
    <p:sldLayoutId id="2147483786" r:id="rId81"/>
    <p:sldLayoutId id="2147483787" r:id="rId82"/>
    <p:sldLayoutId id="2147483788" r:id="rId83"/>
    <p:sldLayoutId id="2147483789" r:id="rId84"/>
    <p:sldLayoutId id="2147483790" r:id="rId85"/>
    <p:sldLayoutId id="2147483791" r:id="rId86"/>
    <p:sldLayoutId id="2147483792" r:id="rId87"/>
    <p:sldLayoutId id="2147483793" r:id="rId88"/>
    <p:sldLayoutId id="2147483794" r:id="rId89"/>
    <p:sldLayoutId id="2147483795" r:id="rId9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marL="0" marR="0" indent="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+mn-cs"/>
          <a:sym typeface="Ikaros-Regular"/>
        </a:defRPr>
      </a:lvl1pPr>
      <a:lvl2pPr marL="0" marR="0" indent="1143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2pPr>
      <a:lvl3pPr marL="0" marR="0" indent="2286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3pPr>
      <a:lvl4pPr marL="0" marR="0" indent="3429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4pPr>
      <a:lvl5pPr marL="0" marR="0" indent="4572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5pPr>
      <a:lvl6pPr marL="0" marR="0" indent="5715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6pPr>
      <a:lvl7pPr marL="0" marR="0" indent="6858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7pPr>
      <a:lvl8pPr marL="0" marR="0" indent="8001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8pPr>
      <a:lvl9pPr marL="0" marR="0" indent="9144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9pPr>
    </p:titleStyle>
    <p:bodyStyle>
      <a:lvl1pPr marL="129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1pPr>
      <a:lvl2pPr marL="351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2pPr>
      <a:lvl3pPr marL="574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3pPr>
      <a:lvl4pPr marL="796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4pPr>
      <a:lvl5pPr marL="1018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5pPr>
      <a:lvl6pPr marL="1240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6pPr>
      <a:lvl7pPr marL="1463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7pPr>
      <a:lvl8pPr marL="1685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8pPr>
      <a:lvl9pPr marL="1907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gif"/><Relationship Id="rId5" Type="http://schemas.openxmlformats.org/officeDocument/2006/relationships/image" Target="../media/image26.wmf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8.jp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 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741082" y="3150836"/>
            <a:ext cx="10548974" cy="260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TẬP: VIẾT ĐOẠN VĂN NÊU TÌNH CẢM, CẢM XÚC VỀ CẢNH VẬT QUÊ HƯƠNG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6019723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Đỗ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 Thị Hoài Phương</a:t>
            </a:r>
          </a:p>
          <a:p>
            <a:pPr eaLnBrk="1" hangingPunct="1"/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:  3B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5747538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982C58AA-966A-44CF-A171-A97B04483F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6" t="42423" r="31471" b="13180"/>
          <a:stretch/>
        </p:blipFill>
        <p:spPr>
          <a:xfrm>
            <a:off x="-27222" y="-21520"/>
            <a:ext cx="12192000" cy="6858000"/>
          </a:xfrm>
          <a:prstGeom prst="rect">
            <a:avLst/>
          </a:prstGeom>
        </p:spPr>
      </p:pic>
      <p:pic>
        <p:nvPicPr>
          <p:cNvPr id="62" name="Picture 6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48F70D47-D71E-4C01-9BEA-7C41B95C18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13162" r="63805" b="34730"/>
          <a:stretch/>
        </p:blipFill>
        <p:spPr>
          <a:xfrm>
            <a:off x="2195396" y="3472632"/>
            <a:ext cx="1921671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0338669A-8381-4E3F-85DE-DECE692CE2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2" t="40657" r="35244" b="9067"/>
          <a:stretch/>
        </p:blipFill>
        <p:spPr>
          <a:xfrm>
            <a:off x="5152417" y="3472632"/>
            <a:ext cx="1877823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4F95C1C1-5A05-4B23-A6C8-5B304CDE05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7" t="18459" r="7355" b="29956"/>
          <a:stretch/>
        </p:blipFill>
        <p:spPr>
          <a:xfrm>
            <a:off x="8074934" y="3474720"/>
            <a:ext cx="1846805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49368D4D-A47A-4A36-BD15-8CBDB38A9BE2}"/>
              </a:ext>
            </a:extLst>
          </p:cNvPr>
          <p:cNvGrpSpPr/>
          <p:nvPr/>
        </p:nvGrpSpPr>
        <p:grpSpPr>
          <a:xfrm>
            <a:off x="8470120" y="1134348"/>
            <a:ext cx="3704506" cy="2468880"/>
            <a:chOff x="9026330" y="1381655"/>
            <a:chExt cx="3704506" cy="246888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A619711B-DCD9-4B26-98C9-CB60D0A57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29986AC-D233-4515-B3E2-0A9FC30B7475}"/>
                </a:ext>
              </a:extLst>
            </p:cNvPr>
            <p:cNvSpPr txBox="1"/>
            <p:nvPr/>
          </p:nvSpPr>
          <p:spPr>
            <a:xfrm rot="79912">
              <a:off x="9553494" y="1992700"/>
              <a:ext cx="2182515" cy="1429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3E245F1-2D41-4088-B9C3-D04086D8B235}"/>
              </a:ext>
            </a:extLst>
          </p:cNvPr>
          <p:cNvGrpSpPr/>
          <p:nvPr/>
        </p:nvGrpSpPr>
        <p:grpSpPr>
          <a:xfrm>
            <a:off x="4254832" y="997188"/>
            <a:ext cx="3672992" cy="2743200"/>
            <a:chOff x="4672461" y="1214043"/>
            <a:chExt cx="3672992" cy="27432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CB3485B-28BE-4D36-AE37-1642CC44A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16CEAC9-A83F-4E60-B40E-7459FFCA373B}"/>
                </a:ext>
              </a:extLst>
            </p:cNvPr>
            <p:cNvSpPr txBox="1"/>
            <p:nvPr/>
          </p:nvSpPr>
          <p:spPr>
            <a:xfrm flipH="1">
              <a:off x="5125998" y="1631171"/>
              <a:ext cx="27670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hay)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0A0D364-74B4-41FA-A650-1BFA4F145951}"/>
              </a:ext>
            </a:extLst>
          </p:cNvPr>
          <p:cNvGrpSpPr/>
          <p:nvPr/>
        </p:nvGrpSpPr>
        <p:grpSpPr>
          <a:xfrm rot="10374921" flipV="1">
            <a:off x="419481" y="1206020"/>
            <a:ext cx="3550560" cy="2651760"/>
            <a:chOff x="1758356" y="1446550"/>
            <a:chExt cx="3550560" cy="2651760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091F324-191B-4924-8004-C32017E0E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93E6166-18A8-48FA-A6DA-80B4F472AA54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916AC5F-6143-473E-BE61-F2CCFCBE72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6861" y="75402"/>
            <a:ext cx="4676037" cy="1316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982C58AA-966A-44CF-A171-A97B04483F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6" t="42423" r="31471" b="13180"/>
          <a:stretch/>
        </p:blipFill>
        <p:spPr>
          <a:xfrm>
            <a:off x="-27222" y="-2152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9B0118-57D0-4137-85BC-764740F74F33}"/>
              </a:ext>
            </a:extLst>
          </p:cNvPr>
          <p:cNvGrpSpPr/>
          <p:nvPr/>
        </p:nvGrpSpPr>
        <p:grpSpPr>
          <a:xfrm>
            <a:off x="438150" y="0"/>
            <a:ext cx="11407594" cy="1171574"/>
            <a:chOff x="6961239" y="545878"/>
            <a:chExt cx="2477729" cy="104791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61513CA-EAD3-4981-BB91-65735B6FA3AE}"/>
                </a:ext>
              </a:extLst>
            </p:cNvPr>
            <p:cNvSpPr/>
            <p:nvPr/>
          </p:nvSpPr>
          <p:spPr>
            <a:xfrm>
              <a:off x="6961239" y="635145"/>
              <a:ext cx="2477729" cy="95864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karos-Regular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88C2DF-8FBF-4993-98D0-7E0F8B6A3758}"/>
                </a:ext>
              </a:extLst>
            </p:cNvPr>
            <p:cNvSpPr txBox="1"/>
            <p:nvPr/>
          </p:nvSpPr>
          <p:spPr>
            <a:xfrm>
              <a:off x="7017287" y="545878"/>
              <a:ext cx="2370250" cy="1047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endPara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 đọc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35619E-465C-498B-9334-271BDB023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4" y="1204911"/>
            <a:ext cx="6353175" cy="5586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22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993C6C-D8FC-462D-BA4C-48D0DE706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C8D5C83-8C91-4469-87EE-65A8A7FABE35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C5884B-635F-4BC5-92F1-E3322D35A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37" y="0"/>
            <a:ext cx="2916963" cy="37868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8EA810-C8CE-4A9E-944D-5E9300185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51200"/>
            <a:ext cx="4025311" cy="36505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DAC81B-18C1-4BD7-9E4B-8B58B35376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76" y="0"/>
            <a:ext cx="1682095" cy="15118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F75BD88-1F1D-417E-8E20-07CFEF250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80167"/>
            <a:ext cx="6096001" cy="4877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C74C66-2DA4-4D07-820A-BA95EA730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664" y="2016533"/>
            <a:ext cx="9620322" cy="2310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31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7AC0501B-0E90-4EC9-A171-1347D27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4" y="152150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8B8BAA-104B-403F-9509-05FEA910A3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237" y="1419663"/>
            <a:ext cx="5438335" cy="5438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588A94-182F-4856-80A5-57B45CA4A2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0646" y="1256195"/>
            <a:ext cx="5395428" cy="1871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81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0" y="3905250"/>
            <a:ext cx="2952750" cy="2952750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352926"/>
            <a:ext cx="2505074" cy="2505074"/>
          </a:xfrm>
          <a:prstGeom prst="rect">
            <a:avLst/>
          </a:prstGeom>
        </p:spPr>
      </p:pic>
      <p:grpSp>
        <p:nvGrpSpPr>
          <p:cNvPr id="10" name="组合 5">
            <a:extLst>
              <a:ext uri="{FF2B5EF4-FFF2-40B4-BE49-F238E27FC236}">
                <a16:creationId xmlns:a16="http://schemas.microsoft.com/office/drawing/2014/main" id="{2860FB70-8A7A-460C-B7B2-72507300E041}"/>
              </a:ext>
            </a:extLst>
          </p:cNvPr>
          <p:cNvGrpSpPr/>
          <p:nvPr/>
        </p:nvGrpSpPr>
        <p:grpSpPr>
          <a:xfrm>
            <a:off x="749032" y="550572"/>
            <a:ext cx="10605770" cy="963904"/>
            <a:chOff x="1457541" y="1771650"/>
            <a:chExt cx="3783061" cy="2563700"/>
          </a:xfrm>
        </p:grpSpPr>
        <p:sp>
          <p:nvSpPr>
            <p:cNvPr id="12" name="矩形: 圆角 6">
              <a:extLst>
                <a:ext uri="{FF2B5EF4-FFF2-40B4-BE49-F238E27FC236}">
                  <a16:creationId xmlns:a16="http://schemas.microsoft.com/office/drawing/2014/main" id="{4D50BEE4-04A1-44A5-A4C2-A39C998A09C8}"/>
                </a:ext>
              </a:extLst>
            </p:cNvPr>
            <p:cNvSpPr/>
            <p:nvPr/>
          </p:nvSpPr>
          <p:spPr>
            <a:xfrm>
              <a:off x="1513948" y="1862926"/>
              <a:ext cx="3658518" cy="2381148"/>
            </a:xfrm>
            <a:prstGeom prst="roundRect">
              <a:avLst>
                <a:gd name="adj" fmla="val 37500"/>
              </a:avLst>
            </a:prstGeom>
            <a:solidFill>
              <a:srgbClr val="80AD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矩形: 圆角 7">
              <a:extLst>
                <a:ext uri="{FF2B5EF4-FFF2-40B4-BE49-F238E27FC236}">
                  <a16:creationId xmlns:a16="http://schemas.microsoft.com/office/drawing/2014/main" id="{50CD06C8-E232-4478-A7BA-E42CF7D67808}"/>
                </a:ext>
              </a:extLst>
            </p:cNvPr>
            <p:cNvSpPr/>
            <p:nvPr/>
          </p:nvSpPr>
          <p:spPr>
            <a:xfrm>
              <a:off x="1592135" y="1991408"/>
              <a:ext cx="3523487" cy="2124185"/>
            </a:xfrm>
            <a:prstGeom prst="roundRect">
              <a:avLst>
                <a:gd name="adj" fmla="val 375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矩形: 圆角 8">
              <a:extLst>
                <a:ext uri="{FF2B5EF4-FFF2-40B4-BE49-F238E27FC236}">
                  <a16:creationId xmlns:a16="http://schemas.microsoft.com/office/drawing/2014/main" id="{61CBF744-679A-4D7C-B336-95CF650B19B5}"/>
                </a:ext>
              </a:extLst>
            </p:cNvPr>
            <p:cNvSpPr/>
            <p:nvPr/>
          </p:nvSpPr>
          <p:spPr>
            <a:xfrm>
              <a:off x="1457541" y="1771650"/>
              <a:ext cx="3783061" cy="2563700"/>
            </a:xfrm>
            <a:prstGeom prst="roundRect">
              <a:avLst>
                <a:gd name="adj" fmla="val 37500"/>
              </a:avLst>
            </a:prstGeom>
            <a:noFill/>
            <a:ln>
              <a:solidFill>
                <a:srgbClr val="4386B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E642C70-22F6-4902-9C8E-B91CF718FC22}"/>
              </a:ext>
            </a:extLst>
          </p:cNvPr>
          <p:cNvSpPr txBox="1"/>
          <p:nvPr/>
        </p:nvSpPr>
        <p:spPr>
          <a:xfrm>
            <a:off x="1219200" y="707495"/>
            <a:ext cx="979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và kể tên những cảnh vật được vẽ trong 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40551-F358-4131-81DC-1F3BA97EF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112" y="1752599"/>
            <a:ext cx="6234113" cy="3897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6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lựa chọn 1 tranh mình thích để quan sát và kể tên cảnh vật được vẽ trong tranh có các bạn trong nhóm nghe.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57074A7-EB77-4C08-A78D-369DBEBD328E}"/>
              </a:ext>
            </a:extLst>
          </p:cNvPr>
          <p:cNvGrpSpPr/>
          <p:nvPr/>
        </p:nvGrpSpPr>
        <p:grpSpPr>
          <a:xfrm>
            <a:off x="622935" y="99695"/>
            <a:ext cx="10605770" cy="1386205"/>
            <a:chOff x="1457541" y="1771650"/>
            <a:chExt cx="3783061" cy="2563700"/>
          </a:xfrm>
        </p:grpSpPr>
        <p:sp>
          <p:nvSpPr>
            <p:cNvPr id="17" name="矩形: 圆角 6">
              <a:extLst>
                <a:ext uri="{FF2B5EF4-FFF2-40B4-BE49-F238E27FC236}">
                  <a16:creationId xmlns:a16="http://schemas.microsoft.com/office/drawing/2014/main" id="{46D50987-5063-4CEA-8496-0FAE624943D8}"/>
                </a:ext>
              </a:extLst>
            </p:cNvPr>
            <p:cNvSpPr/>
            <p:nvPr/>
          </p:nvSpPr>
          <p:spPr>
            <a:xfrm>
              <a:off x="1513948" y="1862926"/>
              <a:ext cx="3658518" cy="2381148"/>
            </a:xfrm>
            <a:prstGeom prst="roundRect">
              <a:avLst>
                <a:gd name="adj" fmla="val 37500"/>
              </a:avLst>
            </a:prstGeom>
            <a:solidFill>
              <a:srgbClr val="80AD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矩形: 圆角 7">
              <a:extLst>
                <a:ext uri="{FF2B5EF4-FFF2-40B4-BE49-F238E27FC236}">
                  <a16:creationId xmlns:a16="http://schemas.microsoft.com/office/drawing/2014/main" id="{9AF170F5-0FEB-437F-B26B-8476C7E3CCD0}"/>
                </a:ext>
              </a:extLst>
            </p:cNvPr>
            <p:cNvSpPr/>
            <p:nvPr/>
          </p:nvSpPr>
          <p:spPr>
            <a:xfrm>
              <a:off x="1592135" y="1991408"/>
              <a:ext cx="3523487" cy="2124185"/>
            </a:xfrm>
            <a:prstGeom prst="roundRect">
              <a:avLst>
                <a:gd name="adj" fmla="val 375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矩形: 圆角 8">
              <a:extLst>
                <a:ext uri="{FF2B5EF4-FFF2-40B4-BE49-F238E27FC236}">
                  <a16:creationId xmlns:a16="http://schemas.microsoft.com/office/drawing/2014/main" id="{53FBF7EA-B5C4-4DA3-BEF5-18C6507C2687}"/>
                </a:ext>
              </a:extLst>
            </p:cNvPr>
            <p:cNvSpPr/>
            <p:nvPr/>
          </p:nvSpPr>
          <p:spPr>
            <a:xfrm>
              <a:off x="1457541" y="1771650"/>
              <a:ext cx="3783061" cy="2563700"/>
            </a:xfrm>
            <a:prstGeom prst="roundRect">
              <a:avLst>
                <a:gd name="adj" fmla="val 37500"/>
              </a:avLst>
            </a:prstGeom>
            <a:noFill/>
            <a:ln>
              <a:solidFill>
                <a:srgbClr val="4386B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A1FCFB1F-760A-46A4-B244-247272A0DDDF}"/>
              </a:ext>
            </a:extLst>
          </p:cNvPr>
          <p:cNvSpPr/>
          <p:nvPr/>
        </p:nvSpPr>
        <p:spPr>
          <a:xfrm>
            <a:off x="1276789" y="1966272"/>
            <a:ext cx="4009585" cy="629285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 algn="ctr"/>
            <a:r>
              <a:rPr 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Tranh vẽ cảnh vật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5E8670-38DB-48DE-83B6-5644C81F8E5B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667" l="10000" r="90000">
                        <a14:foregroundMark x1="59722" y1="91667" x2="64722" y2="91667"/>
                        <a14:foregroundMark x1="71389" y1="90833" x2="78333" y2="90833"/>
                        <a14:foregroundMark x1="73889" y1="36667" x2="75000" y2="54444"/>
                        <a14:foregroundMark x1="70000" y1="24722" x2="69167" y2="38889"/>
                        <a14:foregroundMark x1="19444" y1="25000" x2="21111" y2="46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9185" y="1369422"/>
            <a:ext cx="4125128" cy="4078214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6" name="Rounded Rectangle 4">
            <a:extLst>
              <a:ext uri="{FF2B5EF4-FFF2-40B4-BE49-F238E27FC236}">
                <a16:creationId xmlns:a16="http://schemas.microsoft.com/office/drawing/2014/main" id="{E2A76EE8-9577-4D00-B60D-C5BC71EFDD5C}"/>
              </a:ext>
            </a:extLst>
          </p:cNvPr>
          <p:cNvSpPr/>
          <p:nvPr/>
        </p:nvSpPr>
        <p:spPr>
          <a:xfrm>
            <a:off x="1348545" y="2971800"/>
            <a:ext cx="6423855" cy="1800225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ựa chọn tranh mình thích để quan sát và kể tên cảnh vật được vẽ trong tranh có các bạn trong nhóm nghe.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D86A5F-6F09-43FA-B2FD-0F54D06F4F23}"/>
              </a:ext>
            </a:extLst>
          </p:cNvPr>
          <p:cNvSpPr txBox="1"/>
          <p:nvPr/>
        </p:nvSpPr>
        <p:spPr>
          <a:xfrm>
            <a:off x="1865086" y="479212"/>
            <a:ext cx="8392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HOẠT ĐỘNG NHÓM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9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E3161A-EEBC-4A05-A695-5DCC5FE3A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4B525346-2A46-4A4E-B9B0-0999CCC61BF0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386937-3F7A-4DF7-A2F1-ED5DA5978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586" y="2888343"/>
            <a:ext cx="2647931" cy="396965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80BD8CE3-7CF2-4C61-AC17-625DC230A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AECDD-8C01-4B4D-A979-595C280B4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487" y="2065332"/>
            <a:ext cx="3519488" cy="21828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31AB7C-BD84-49CD-BCE5-B7FD1DEB8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437" y="689825"/>
            <a:ext cx="5877496" cy="791198"/>
          </a:xfrm>
          <a:prstGeom prst="rect">
            <a:avLst/>
          </a:prstGeom>
        </p:spPr>
      </p:pic>
      <p:sp>
        <p:nvSpPr>
          <p:cNvPr id="37" name="Rounded Rectangular Callout 16">
            <a:extLst>
              <a:ext uri="{FF2B5EF4-FFF2-40B4-BE49-F238E27FC236}">
                <a16:creationId xmlns:a16="http://schemas.microsoft.com/office/drawing/2014/main" id="{F896CFD3-76BE-49C2-A47C-CDE5F94BB1B4}"/>
              </a:ext>
            </a:extLst>
          </p:cNvPr>
          <p:cNvSpPr/>
          <p:nvPr/>
        </p:nvSpPr>
        <p:spPr>
          <a:xfrm flipH="1">
            <a:off x="5039797" y="1914525"/>
            <a:ext cx="6028251" cy="2114550"/>
          </a:xfrm>
          <a:prstGeom prst="wedgeRoundRectCallout">
            <a:avLst>
              <a:gd name="adj1" fmla="val 60582"/>
              <a:gd name="adj2" fmla="val -4185"/>
              <a:gd name="adj3" fmla="val 16667"/>
            </a:avLst>
          </a:prstGeom>
          <a:solidFill>
            <a:srgbClr val="F8E5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Một bạn nhỏ đang ngắm nhìn quang cảnh một khu phố có người và xe đi lại đông vui.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96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E3161A-EEBC-4A05-A695-5DCC5FE3A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4B525346-2A46-4A4E-B9B0-0999CCC61BF0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386937-3F7A-4DF7-A2F1-ED5DA5978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586" y="2888343"/>
            <a:ext cx="2647931" cy="396965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80BD8CE3-7CF2-4C61-AC17-625DC230A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31AB7C-BD84-49CD-BCE5-B7FD1DEB8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437" y="689825"/>
            <a:ext cx="5877496" cy="791198"/>
          </a:xfrm>
          <a:prstGeom prst="rect">
            <a:avLst/>
          </a:prstGeom>
        </p:spPr>
      </p:pic>
      <p:sp>
        <p:nvSpPr>
          <p:cNvPr id="37" name="Rounded Rectangular Callout 16">
            <a:extLst>
              <a:ext uri="{FF2B5EF4-FFF2-40B4-BE49-F238E27FC236}">
                <a16:creationId xmlns:a16="http://schemas.microsoft.com/office/drawing/2014/main" id="{F896CFD3-76BE-49C2-A47C-CDE5F94BB1B4}"/>
              </a:ext>
            </a:extLst>
          </p:cNvPr>
          <p:cNvSpPr/>
          <p:nvPr/>
        </p:nvSpPr>
        <p:spPr>
          <a:xfrm flipH="1">
            <a:off x="5039797" y="1914525"/>
            <a:ext cx="6028251" cy="2114550"/>
          </a:xfrm>
          <a:prstGeom prst="wedgeRoundRectCallout">
            <a:avLst>
              <a:gd name="adj1" fmla="val 60582"/>
              <a:gd name="adj2" fmla="val -4185"/>
              <a:gd name="adj3" fmla="val 16667"/>
            </a:avLst>
          </a:prstGeom>
          <a:solidFill>
            <a:srgbClr val="F8E5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Một làng quê Việt Nam có cây rơm, ao cá, các bạn nhỏ đang vui chơi.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15D8B-4E38-4FEB-8372-5DA807E91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562" y="2095499"/>
            <a:ext cx="3357563" cy="2392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95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E3161A-EEBC-4A05-A695-5DCC5FE3A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4B525346-2A46-4A4E-B9B0-0999CCC61BF0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386937-3F7A-4DF7-A2F1-ED5DA5978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586" y="2888343"/>
            <a:ext cx="2647931" cy="396965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80BD8CE3-7CF2-4C61-AC17-625DC230A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31AB7C-BD84-49CD-BCE5-B7FD1DEB8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437" y="689825"/>
            <a:ext cx="5877496" cy="791198"/>
          </a:xfrm>
          <a:prstGeom prst="rect">
            <a:avLst/>
          </a:prstGeom>
        </p:spPr>
      </p:pic>
      <p:sp>
        <p:nvSpPr>
          <p:cNvPr id="37" name="Rounded Rectangular Callout 16">
            <a:extLst>
              <a:ext uri="{FF2B5EF4-FFF2-40B4-BE49-F238E27FC236}">
                <a16:creationId xmlns:a16="http://schemas.microsoft.com/office/drawing/2014/main" id="{F896CFD3-76BE-49C2-A47C-CDE5F94BB1B4}"/>
              </a:ext>
            </a:extLst>
          </p:cNvPr>
          <p:cNvSpPr/>
          <p:nvPr/>
        </p:nvSpPr>
        <p:spPr>
          <a:xfrm flipH="1">
            <a:off x="5039797" y="1914525"/>
            <a:ext cx="6028251" cy="2114550"/>
          </a:xfrm>
          <a:prstGeom prst="wedgeRoundRectCallout">
            <a:avLst>
              <a:gd name="adj1" fmla="val 60582"/>
              <a:gd name="adj2" fmla="val -4185"/>
              <a:gd name="adj3" fmla="val 16667"/>
            </a:avLst>
          </a:prstGeom>
          <a:solidFill>
            <a:srgbClr val="F8E5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Vùng quê miền núi có ruộng bậc thang, mấy nếp nhà sàn thưa thớt.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6256F-8C77-41E2-8DFC-6D51D6FF2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669" y="2076450"/>
            <a:ext cx="3599793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722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E3161A-EEBC-4A05-A695-5DCC5FE3A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4B525346-2A46-4A4E-B9B0-0999CCC61BF0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386937-3F7A-4DF7-A2F1-ED5DA5978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586" y="2888343"/>
            <a:ext cx="2647931" cy="396965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80BD8CE3-7CF2-4C61-AC17-625DC230A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31AB7C-BD84-49CD-BCE5-B7FD1DEB8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437" y="689825"/>
            <a:ext cx="5877496" cy="791198"/>
          </a:xfrm>
          <a:prstGeom prst="rect">
            <a:avLst/>
          </a:prstGeom>
        </p:spPr>
      </p:pic>
      <p:sp>
        <p:nvSpPr>
          <p:cNvPr id="37" name="Rounded Rectangular Callout 16">
            <a:extLst>
              <a:ext uri="{FF2B5EF4-FFF2-40B4-BE49-F238E27FC236}">
                <a16:creationId xmlns:a16="http://schemas.microsoft.com/office/drawing/2014/main" id="{F896CFD3-76BE-49C2-A47C-CDE5F94BB1B4}"/>
              </a:ext>
            </a:extLst>
          </p:cNvPr>
          <p:cNvSpPr/>
          <p:nvPr/>
        </p:nvSpPr>
        <p:spPr>
          <a:xfrm flipH="1">
            <a:off x="5039797" y="1914525"/>
            <a:ext cx="6028251" cy="2114550"/>
          </a:xfrm>
          <a:prstGeom prst="wedgeRoundRectCallout">
            <a:avLst>
              <a:gd name="adj1" fmla="val 60582"/>
              <a:gd name="adj2" fmla="val -4185"/>
              <a:gd name="adj3" fmla="val 16667"/>
            </a:avLst>
          </a:prstGeom>
          <a:solidFill>
            <a:srgbClr val="F8E5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Một làng quê ở miền biển, có cây dừa, biển cả mênh mông.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23C64-6628-4257-BAC3-1DDD70095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812" y="1914524"/>
            <a:ext cx="3645194" cy="2390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226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1AD70510-7F0B-4153-9253-F5E5B6B74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6">
            <a:extLst>
              <a:ext uri="{FF2B5EF4-FFF2-40B4-BE49-F238E27FC236}">
                <a16:creationId xmlns:a16="http://schemas.microsoft.com/office/drawing/2014/main" id="{982BAAC0-285D-43E5-956A-1162FF8D14E9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5">
            <a:extLst>
              <a:ext uri="{FF2B5EF4-FFF2-40B4-BE49-F238E27FC236}">
                <a16:creationId xmlns:a16="http://schemas.microsoft.com/office/drawing/2014/main" id="{13A85877-3642-4109-B088-AF7C108934CB}"/>
              </a:ext>
            </a:extLst>
          </p:cNvPr>
          <p:cNvGrpSpPr/>
          <p:nvPr/>
        </p:nvGrpSpPr>
        <p:grpSpPr>
          <a:xfrm>
            <a:off x="652640" y="130361"/>
            <a:ext cx="10605909" cy="1384114"/>
            <a:chOff x="1457541" y="1771650"/>
            <a:chExt cx="3783061" cy="2563700"/>
          </a:xfrm>
        </p:grpSpPr>
        <p:sp>
          <p:nvSpPr>
            <p:cNvPr id="3" name="矩形: 圆角 6">
              <a:extLst>
                <a:ext uri="{FF2B5EF4-FFF2-40B4-BE49-F238E27FC236}">
                  <a16:creationId xmlns:a16="http://schemas.microsoft.com/office/drawing/2014/main" id="{4EB5BE35-8210-4C50-A1D7-C543D9F3BE1F}"/>
                </a:ext>
              </a:extLst>
            </p:cNvPr>
            <p:cNvSpPr/>
            <p:nvPr/>
          </p:nvSpPr>
          <p:spPr>
            <a:xfrm>
              <a:off x="1513948" y="1862926"/>
              <a:ext cx="3658518" cy="2381148"/>
            </a:xfrm>
            <a:prstGeom prst="roundRect">
              <a:avLst>
                <a:gd name="adj" fmla="val 37500"/>
              </a:avLst>
            </a:prstGeom>
            <a:solidFill>
              <a:srgbClr val="80AD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2A0C87F8-F775-4FE9-ACC5-33F7C0AF726D}"/>
                </a:ext>
              </a:extLst>
            </p:cNvPr>
            <p:cNvSpPr/>
            <p:nvPr/>
          </p:nvSpPr>
          <p:spPr>
            <a:xfrm>
              <a:off x="1592135" y="1991408"/>
              <a:ext cx="3523487" cy="2124185"/>
            </a:xfrm>
            <a:prstGeom prst="roundRect">
              <a:avLst>
                <a:gd name="adj" fmla="val 375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矩形: 圆角 8">
              <a:extLst>
                <a:ext uri="{FF2B5EF4-FFF2-40B4-BE49-F238E27FC236}">
                  <a16:creationId xmlns:a16="http://schemas.microsoft.com/office/drawing/2014/main" id="{D06836AB-8BCF-4624-8D41-E5F4FDF3310D}"/>
                </a:ext>
              </a:extLst>
            </p:cNvPr>
            <p:cNvSpPr/>
            <p:nvPr/>
          </p:nvSpPr>
          <p:spPr>
            <a:xfrm>
              <a:off x="1457541" y="1771650"/>
              <a:ext cx="3783061" cy="2563700"/>
            </a:xfrm>
            <a:prstGeom prst="roundRect">
              <a:avLst>
                <a:gd name="adj" fmla="val 37500"/>
              </a:avLst>
            </a:prstGeom>
            <a:noFill/>
            <a:ln>
              <a:solidFill>
                <a:srgbClr val="4386B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91CA4A1-FD8B-4327-9EAB-4F5C4E61117D}"/>
              </a:ext>
            </a:extLst>
          </p:cNvPr>
          <p:cNvSpPr txBox="1"/>
          <p:nvPr/>
        </p:nvSpPr>
        <p:spPr>
          <a:xfrm>
            <a:off x="1116714" y="352227"/>
            <a:ext cx="966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đoạn văn nêu tình cảm, cảm xúc của em về cảnh vật quê 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E93FFB-AD07-4E22-BA59-727F59216611}"/>
              </a:ext>
            </a:extLst>
          </p:cNvPr>
          <p:cNvGrpSpPr/>
          <p:nvPr/>
        </p:nvGrpSpPr>
        <p:grpSpPr>
          <a:xfrm>
            <a:off x="5859780" y="1488480"/>
            <a:ext cx="5379720" cy="988020"/>
            <a:chOff x="4013394" y="1150865"/>
            <a:chExt cx="2149979" cy="132057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A6ED3D-8A24-4BCB-9DCE-033137975D70}"/>
                </a:ext>
              </a:extLst>
            </p:cNvPr>
            <p:cNvSpPr/>
            <p:nvPr/>
          </p:nvSpPr>
          <p:spPr>
            <a:xfrm>
              <a:off x="4013394" y="1477961"/>
              <a:ext cx="2149979" cy="993482"/>
            </a:xfrm>
            <a:custGeom>
              <a:avLst/>
              <a:gdLst>
                <a:gd name="connsiteX0" fmla="*/ 0 w 2149979"/>
                <a:gd name="connsiteY0" fmla="*/ 0 h 993482"/>
                <a:gd name="connsiteX1" fmla="*/ 2149979 w 2149979"/>
                <a:gd name="connsiteY1" fmla="*/ 0 h 993482"/>
                <a:gd name="connsiteX2" fmla="*/ 2149979 w 2149979"/>
                <a:gd name="connsiteY2" fmla="*/ 993482 h 993482"/>
                <a:gd name="connsiteX3" fmla="*/ 0 w 2149979"/>
                <a:gd name="connsiteY3" fmla="*/ 993482 h 993482"/>
                <a:gd name="connsiteX4" fmla="*/ 0 w 2149979"/>
                <a:gd name="connsiteY4" fmla="*/ 0 h 99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9979" h="993482" fill="none" extrusionOk="0">
                  <a:moveTo>
                    <a:pt x="0" y="0"/>
                  </a:moveTo>
                  <a:cubicBezTo>
                    <a:pt x="762779" y="-121633"/>
                    <a:pt x="1471971" y="49767"/>
                    <a:pt x="2149979" y="0"/>
                  </a:cubicBezTo>
                  <a:cubicBezTo>
                    <a:pt x="2191830" y="253030"/>
                    <a:pt x="2114117" y="612370"/>
                    <a:pt x="2149979" y="993482"/>
                  </a:cubicBezTo>
                  <a:cubicBezTo>
                    <a:pt x="1607296" y="936681"/>
                    <a:pt x="317100" y="924456"/>
                    <a:pt x="0" y="993482"/>
                  </a:cubicBezTo>
                  <a:cubicBezTo>
                    <a:pt x="-82382" y="668227"/>
                    <a:pt x="-276" y="422041"/>
                    <a:pt x="0" y="0"/>
                  </a:cubicBezTo>
                  <a:close/>
                </a:path>
                <a:path w="2149979" h="993482" stroke="0" extrusionOk="0">
                  <a:moveTo>
                    <a:pt x="0" y="0"/>
                  </a:moveTo>
                  <a:cubicBezTo>
                    <a:pt x="330460" y="-80105"/>
                    <a:pt x="1697319" y="86230"/>
                    <a:pt x="2149979" y="0"/>
                  </a:cubicBezTo>
                  <a:cubicBezTo>
                    <a:pt x="2087884" y="369645"/>
                    <a:pt x="2157423" y="730332"/>
                    <a:pt x="2149979" y="993482"/>
                  </a:cubicBezTo>
                  <a:cubicBezTo>
                    <a:pt x="1290600" y="1148051"/>
                    <a:pt x="887017" y="962015"/>
                    <a:pt x="0" y="993482"/>
                  </a:cubicBezTo>
                  <a:cubicBezTo>
                    <a:pt x="20984" y="859039"/>
                    <a:pt x="80126" y="473561"/>
                    <a:pt x="0" y="0"/>
                  </a:cubicBezTo>
                  <a:close/>
                </a:path>
              </a:pathLst>
            </a:custGeom>
            <a:solidFill>
              <a:srgbClr val="CCFF99"/>
            </a:solidFill>
            <a:ln w="28575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397011232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hương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4" name="Picture 6" descr="30+ Free Washi Tape &amp;amp; Tape Images">
              <a:extLst>
                <a:ext uri="{FF2B5EF4-FFF2-40B4-BE49-F238E27FC236}">
                  <a16:creationId xmlns:a16="http://schemas.microsoft.com/office/drawing/2014/main" id="{B049682B-6975-4074-9D24-58C4E361D7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87956" y="1150865"/>
              <a:ext cx="1400853" cy="665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43F437-5C62-4AC3-AE7C-2F36553BF9EB}"/>
              </a:ext>
            </a:extLst>
          </p:cNvPr>
          <p:cNvGrpSpPr/>
          <p:nvPr/>
        </p:nvGrpSpPr>
        <p:grpSpPr>
          <a:xfrm>
            <a:off x="6407513" y="2531775"/>
            <a:ext cx="4860562" cy="1354425"/>
            <a:chOff x="6278404" y="103688"/>
            <a:chExt cx="2149979" cy="17445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EB9C0E-9722-426C-AFC6-D92318F9040B}"/>
                </a:ext>
              </a:extLst>
            </p:cNvPr>
            <p:cNvSpPr/>
            <p:nvPr/>
          </p:nvSpPr>
          <p:spPr>
            <a:xfrm>
              <a:off x="6278404" y="661507"/>
              <a:ext cx="2149979" cy="1186713"/>
            </a:xfrm>
            <a:custGeom>
              <a:avLst/>
              <a:gdLst>
                <a:gd name="connsiteX0" fmla="*/ 0 w 2149979"/>
                <a:gd name="connsiteY0" fmla="*/ 0 h 1186713"/>
                <a:gd name="connsiteX1" fmla="*/ 580494 w 2149979"/>
                <a:gd name="connsiteY1" fmla="*/ 0 h 1186713"/>
                <a:gd name="connsiteX2" fmla="*/ 1160989 w 2149979"/>
                <a:gd name="connsiteY2" fmla="*/ 0 h 1186713"/>
                <a:gd name="connsiteX3" fmla="*/ 2149979 w 2149979"/>
                <a:gd name="connsiteY3" fmla="*/ 0 h 1186713"/>
                <a:gd name="connsiteX4" fmla="*/ 2149979 w 2149979"/>
                <a:gd name="connsiteY4" fmla="*/ 569622 h 1186713"/>
                <a:gd name="connsiteX5" fmla="*/ 2149979 w 2149979"/>
                <a:gd name="connsiteY5" fmla="*/ 1186713 h 1186713"/>
                <a:gd name="connsiteX6" fmla="*/ 1569485 w 2149979"/>
                <a:gd name="connsiteY6" fmla="*/ 1186713 h 1186713"/>
                <a:gd name="connsiteX7" fmla="*/ 988990 w 2149979"/>
                <a:gd name="connsiteY7" fmla="*/ 1186713 h 1186713"/>
                <a:gd name="connsiteX8" fmla="*/ 472995 w 2149979"/>
                <a:gd name="connsiteY8" fmla="*/ 1186713 h 1186713"/>
                <a:gd name="connsiteX9" fmla="*/ 0 w 2149979"/>
                <a:gd name="connsiteY9" fmla="*/ 1186713 h 1186713"/>
                <a:gd name="connsiteX10" fmla="*/ 0 w 2149979"/>
                <a:gd name="connsiteY10" fmla="*/ 569622 h 1186713"/>
                <a:gd name="connsiteX11" fmla="*/ 0 w 2149979"/>
                <a:gd name="connsiteY11" fmla="*/ 0 h 118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49979" h="1186713" fill="none" extrusionOk="0">
                  <a:moveTo>
                    <a:pt x="0" y="0"/>
                  </a:moveTo>
                  <a:cubicBezTo>
                    <a:pt x="244179" y="-45249"/>
                    <a:pt x="453483" y="12696"/>
                    <a:pt x="580494" y="0"/>
                  </a:cubicBezTo>
                  <a:cubicBezTo>
                    <a:pt x="707505" y="-12696"/>
                    <a:pt x="989169" y="63611"/>
                    <a:pt x="1160989" y="0"/>
                  </a:cubicBezTo>
                  <a:cubicBezTo>
                    <a:pt x="1332809" y="-63611"/>
                    <a:pt x="1779976" y="67004"/>
                    <a:pt x="2149979" y="0"/>
                  </a:cubicBezTo>
                  <a:cubicBezTo>
                    <a:pt x="2162562" y="231496"/>
                    <a:pt x="2096411" y="434014"/>
                    <a:pt x="2149979" y="569622"/>
                  </a:cubicBezTo>
                  <a:cubicBezTo>
                    <a:pt x="2203547" y="705230"/>
                    <a:pt x="2119380" y="966906"/>
                    <a:pt x="2149979" y="1186713"/>
                  </a:cubicBezTo>
                  <a:cubicBezTo>
                    <a:pt x="1916055" y="1241306"/>
                    <a:pt x="1693865" y="1177127"/>
                    <a:pt x="1569485" y="1186713"/>
                  </a:cubicBezTo>
                  <a:cubicBezTo>
                    <a:pt x="1445105" y="1196299"/>
                    <a:pt x="1176401" y="1135646"/>
                    <a:pt x="988990" y="1186713"/>
                  </a:cubicBezTo>
                  <a:cubicBezTo>
                    <a:pt x="801579" y="1237780"/>
                    <a:pt x="653718" y="1138134"/>
                    <a:pt x="472995" y="1186713"/>
                  </a:cubicBezTo>
                  <a:cubicBezTo>
                    <a:pt x="292272" y="1235292"/>
                    <a:pt x="110249" y="1131013"/>
                    <a:pt x="0" y="1186713"/>
                  </a:cubicBezTo>
                  <a:cubicBezTo>
                    <a:pt x="-18907" y="1039777"/>
                    <a:pt x="53290" y="695286"/>
                    <a:pt x="0" y="569622"/>
                  </a:cubicBezTo>
                  <a:cubicBezTo>
                    <a:pt x="-53290" y="443958"/>
                    <a:pt x="39761" y="119044"/>
                    <a:pt x="0" y="0"/>
                  </a:cubicBezTo>
                  <a:close/>
                </a:path>
                <a:path w="2149979" h="1186713" stroke="0" extrusionOk="0">
                  <a:moveTo>
                    <a:pt x="0" y="0"/>
                  </a:moveTo>
                  <a:cubicBezTo>
                    <a:pt x="132989" y="-44076"/>
                    <a:pt x="332828" y="21451"/>
                    <a:pt x="472995" y="0"/>
                  </a:cubicBezTo>
                  <a:cubicBezTo>
                    <a:pt x="613163" y="-21451"/>
                    <a:pt x="777986" y="27249"/>
                    <a:pt x="945991" y="0"/>
                  </a:cubicBezTo>
                  <a:cubicBezTo>
                    <a:pt x="1113996" y="-27249"/>
                    <a:pt x="1343511" y="6127"/>
                    <a:pt x="1504985" y="0"/>
                  </a:cubicBezTo>
                  <a:cubicBezTo>
                    <a:pt x="1666459" y="-6127"/>
                    <a:pt x="1886458" y="18561"/>
                    <a:pt x="2149979" y="0"/>
                  </a:cubicBezTo>
                  <a:cubicBezTo>
                    <a:pt x="2175674" y="171174"/>
                    <a:pt x="2100065" y="375648"/>
                    <a:pt x="2149979" y="617091"/>
                  </a:cubicBezTo>
                  <a:cubicBezTo>
                    <a:pt x="2199893" y="858534"/>
                    <a:pt x="2143981" y="946742"/>
                    <a:pt x="2149979" y="1186713"/>
                  </a:cubicBezTo>
                  <a:cubicBezTo>
                    <a:pt x="1951789" y="1199893"/>
                    <a:pt x="1723787" y="1179885"/>
                    <a:pt x="1569485" y="1186713"/>
                  </a:cubicBezTo>
                  <a:cubicBezTo>
                    <a:pt x="1415183" y="1193541"/>
                    <a:pt x="1235438" y="1160533"/>
                    <a:pt x="1096489" y="1186713"/>
                  </a:cubicBezTo>
                  <a:cubicBezTo>
                    <a:pt x="957540" y="1212893"/>
                    <a:pt x="676811" y="1173920"/>
                    <a:pt x="558995" y="1186713"/>
                  </a:cubicBezTo>
                  <a:cubicBezTo>
                    <a:pt x="441179" y="1199506"/>
                    <a:pt x="223543" y="1167390"/>
                    <a:pt x="0" y="1186713"/>
                  </a:cubicBezTo>
                  <a:cubicBezTo>
                    <a:pt x="-56366" y="1030354"/>
                    <a:pt x="56961" y="761646"/>
                    <a:pt x="0" y="593357"/>
                  </a:cubicBezTo>
                  <a:cubicBezTo>
                    <a:pt x="-56961" y="425068"/>
                    <a:pt x="48733" y="158701"/>
                    <a:pt x="0" y="0"/>
                  </a:cubicBezTo>
                  <a:close/>
                </a:path>
              </a:pathLst>
            </a:custGeom>
            <a:solidFill>
              <a:srgbClr val="CCFF99"/>
            </a:solidFill>
            <a:ln w="28575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397011232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quát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7" name="Picture 12" descr="Washi Tape, Tape, Japanese, Template, Decoration">
              <a:extLst>
                <a:ext uri="{FF2B5EF4-FFF2-40B4-BE49-F238E27FC236}">
                  <a16:creationId xmlns:a16="http://schemas.microsoft.com/office/drawing/2014/main" id="{F0FA87BE-0668-457F-B402-3DC5B98C6F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96"/>
            <a:stretch/>
          </p:blipFill>
          <p:spPr bwMode="auto">
            <a:xfrm>
              <a:off x="6634520" y="103688"/>
              <a:ext cx="1400854" cy="764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DCE818-12F9-4222-BF3C-6BFAB20149F9}"/>
              </a:ext>
            </a:extLst>
          </p:cNvPr>
          <p:cNvGrpSpPr/>
          <p:nvPr/>
        </p:nvGrpSpPr>
        <p:grpSpPr>
          <a:xfrm>
            <a:off x="6642848" y="3990974"/>
            <a:ext cx="4758577" cy="1295401"/>
            <a:chOff x="8647868" y="1252703"/>
            <a:chExt cx="2149979" cy="12500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EDCF6A-8F12-4226-989A-982478886DA0}"/>
                </a:ext>
              </a:extLst>
            </p:cNvPr>
            <p:cNvSpPr/>
            <p:nvPr/>
          </p:nvSpPr>
          <p:spPr>
            <a:xfrm>
              <a:off x="8647868" y="1511820"/>
              <a:ext cx="2149979" cy="990929"/>
            </a:xfrm>
            <a:custGeom>
              <a:avLst/>
              <a:gdLst>
                <a:gd name="connsiteX0" fmla="*/ 0 w 2149979"/>
                <a:gd name="connsiteY0" fmla="*/ 0 h 990929"/>
                <a:gd name="connsiteX1" fmla="*/ 2149979 w 2149979"/>
                <a:gd name="connsiteY1" fmla="*/ 0 h 990929"/>
                <a:gd name="connsiteX2" fmla="*/ 2149979 w 2149979"/>
                <a:gd name="connsiteY2" fmla="*/ 990929 h 990929"/>
                <a:gd name="connsiteX3" fmla="*/ 0 w 2149979"/>
                <a:gd name="connsiteY3" fmla="*/ 990929 h 990929"/>
                <a:gd name="connsiteX4" fmla="*/ 0 w 2149979"/>
                <a:gd name="connsiteY4" fmla="*/ 0 h 99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9979" h="990929" fill="none" extrusionOk="0">
                  <a:moveTo>
                    <a:pt x="0" y="0"/>
                  </a:moveTo>
                  <a:cubicBezTo>
                    <a:pt x="762779" y="-121633"/>
                    <a:pt x="1471971" y="49767"/>
                    <a:pt x="2149979" y="0"/>
                  </a:cubicBezTo>
                  <a:cubicBezTo>
                    <a:pt x="2226526" y="438045"/>
                    <a:pt x="2063470" y="787606"/>
                    <a:pt x="2149979" y="990929"/>
                  </a:cubicBezTo>
                  <a:cubicBezTo>
                    <a:pt x="1607296" y="934128"/>
                    <a:pt x="317100" y="921903"/>
                    <a:pt x="0" y="990929"/>
                  </a:cubicBezTo>
                  <a:cubicBezTo>
                    <a:pt x="-8104" y="559446"/>
                    <a:pt x="79716" y="350905"/>
                    <a:pt x="0" y="0"/>
                  </a:cubicBezTo>
                  <a:close/>
                </a:path>
                <a:path w="2149979" h="990929" stroke="0" extrusionOk="0">
                  <a:moveTo>
                    <a:pt x="0" y="0"/>
                  </a:moveTo>
                  <a:cubicBezTo>
                    <a:pt x="330460" y="-80105"/>
                    <a:pt x="1697319" y="86230"/>
                    <a:pt x="2149979" y="0"/>
                  </a:cubicBezTo>
                  <a:cubicBezTo>
                    <a:pt x="2218626" y="181752"/>
                    <a:pt x="2160347" y="786970"/>
                    <a:pt x="2149979" y="990929"/>
                  </a:cubicBezTo>
                  <a:cubicBezTo>
                    <a:pt x="1290600" y="1145498"/>
                    <a:pt x="887017" y="959462"/>
                    <a:pt x="0" y="990929"/>
                  </a:cubicBezTo>
                  <a:cubicBezTo>
                    <a:pt x="17405" y="758714"/>
                    <a:pt x="-64990" y="395694"/>
                    <a:pt x="0" y="0"/>
                  </a:cubicBezTo>
                  <a:close/>
                </a:path>
              </a:pathLst>
            </a:custGeom>
            <a:solidFill>
              <a:srgbClr val="CCFF99"/>
            </a:solidFill>
            <a:ln w="28575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397011232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ấn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14" descr="Washi Tape, Tape, Japanese, Template, Decoration">
              <a:extLst>
                <a:ext uri="{FF2B5EF4-FFF2-40B4-BE49-F238E27FC236}">
                  <a16:creationId xmlns:a16="http://schemas.microsoft.com/office/drawing/2014/main" id="{F4D9692E-6CD7-4D43-B0FF-F47E3E17D4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22430" y="1252703"/>
              <a:ext cx="1400854" cy="450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AB8CCE-E737-44AF-8DC7-52B5DC7F2041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007878" y="2104852"/>
            <a:ext cx="851902" cy="1525137"/>
          </a:xfrm>
          <a:prstGeom prst="straightConnector1">
            <a:avLst/>
          </a:prstGeom>
          <a:ln w="38100">
            <a:solidFill>
              <a:srgbClr val="F1476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D7E065-7A8C-482C-B1E7-84092D9DB151}"/>
              </a:ext>
            </a:extLst>
          </p:cNvPr>
          <p:cNvCxnSpPr>
            <a:cxnSpLocks/>
            <a:endCxn id="16" idx="10"/>
          </p:cNvCxnSpPr>
          <p:nvPr/>
        </p:nvCxnSpPr>
        <p:spPr>
          <a:xfrm flipV="1">
            <a:off x="5029200" y="3541438"/>
            <a:ext cx="1378313" cy="125687"/>
          </a:xfrm>
          <a:prstGeom prst="straightConnector1">
            <a:avLst/>
          </a:prstGeom>
          <a:ln w="38100">
            <a:solidFill>
              <a:srgbClr val="F1476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480DA76-3730-45E6-88AF-79C30E6A513B}"/>
              </a:ext>
            </a:extLst>
          </p:cNvPr>
          <p:cNvCxnSpPr>
            <a:cxnSpLocks/>
          </p:cNvCxnSpPr>
          <p:nvPr/>
        </p:nvCxnSpPr>
        <p:spPr>
          <a:xfrm>
            <a:off x="4981653" y="3681454"/>
            <a:ext cx="1666797" cy="842921"/>
          </a:xfrm>
          <a:prstGeom prst="straightConnector1">
            <a:avLst/>
          </a:prstGeom>
          <a:ln w="38100">
            <a:solidFill>
              <a:srgbClr val="F1476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ular Callout 16">
            <a:extLst>
              <a:ext uri="{FF2B5EF4-FFF2-40B4-BE49-F238E27FC236}">
                <a16:creationId xmlns:a16="http://schemas.microsoft.com/office/drawing/2014/main" id="{FAFB33BB-54EC-49F9-B19A-16C0EC248559}"/>
              </a:ext>
            </a:extLst>
          </p:cNvPr>
          <p:cNvSpPr/>
          <p:nvPr/>
        </p:nvSpPr>
        <p:spPr>
          <a:xfrm flipH="1">
            <a:off x="1571624" y="2828925"/>
            <a:ext cx="3400425" cy="1504949"/>
          </a:xfrm>
          <a:prstGeom prst="roundRect">
            <a:avLst/>
          </a:prstGeom>
          <a:solidFill>
            <a:srgbClr val="F8E5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Cảnh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vật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quê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276AA3-87A8-45FA-AAB8-DBEA7F341573}"/>
              </a:ext>
            </a:extLst>
          </p:cNvPr>
          <p:cNvGrpSpPr/>
          <p:nvPr/>
        </p:nvGrpSpPr>
        <p:grpSpPr>
          <a:xfrm>
            <a:off x="6193155" y="5250855"/>
            <a:ext cx="5379720" cy="988020"/>
            <a:chOff x="4013394" y="1150865"/>
            <a:chExt cx="2149979" cy="132057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1C8401C-5453-4E3B-B01F-3698F66EF626}"/>
                </a:ext>
              </a:extLst>
            </p:cNvPr>
            <p:cNvSpPr/>
            <p:nvPr/>
          </p:nvSpPr>
          <p:spPr>
            <a:xfrm>
              <a:off x="4013394" y="1477961"/>
              <a:ext cx="2149979" cy="993482"/>
            </a:xfrm>
            <a:custGeom>
              <a:avLst/>
              <a:gdLst>
                <a:gd name="connsiteX0" fmla="*/ 0 w 2149979"/>
                <a:gd name="connsiteY0" fmla="*/ 0 h 993482"/>
                <a:gd name="connsiteX1" fmla="*/ 2149979 w 2149979"/>
                <a:gd name="connsiteY1" fmla="*/ 0 h 993482"/>
                <a:gd name="connsiteX2" fmla="*/ 2149979 w 2149979"/>
                <a:gd name="connsiteY2" fmla="*/ 993482 h 993482"/>
                <a:gd name="connsiteX3" fmla="*/ 0 w 2149979"/>
                <a:gd name="connsiteY3" fmla="*/ 993482 h 993482"/>
                <a:gd name="connsiteX4" fmla="*/ 0 w 2149979"/>
                <a:gd name="connsiteY4" fmla="*/ 0 h 99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9979" h="993482" fill="none" extrusionOk="0">
                  <a:moveTo>
                    <a:pt x="0" y="0"/>
                  </a:moveTo>
                  <a:cubicBezTo>
                    <a:pt x="762779" y="-121633"/>
                    <a:pt x="1471971" y="49767"/>
                    <a:pt x="2149979" y="0"/>
                  </a:cubicBezTo>
                  <a:cubicBezTo>
                    <a:pt x="2191830" y="253030"/>
                    <a:pt x="2114117" y="612370"/>
                    <a:pt x="2149979" y="993482"/>
                  </a:cubicBezTo>
                  <a:cubicBezTo>
                    <a:pt x="1607296" y="936681"/>
                    <a:pt x="317100" y="924456"/>
                    <a:pt x="0" y="993482"/>
                  </a:cubicBezTo>
                  <a:cubicBezTo>
                    <a:pt x="-82382" y="668227"/>
                    <a:pt x="-276" y="422041"/>
                    <a:pt x="0" y="0"/>
                  </a:cubicBezTo>
                  <a:close/>
                </a:path>
                <a:path w="2149979" h="993482" stroke="0" extrusionOk="0">
                  <a:moveTo>
                    <a:pt x="0" y="0"/>
                  </a:moveTo>
                  <a:cubicBezTo>
                    <a:pt x="330460" y="-80105"/>
                    <a:pt x="1697319" y="86230"/>
                    <a:pt x="2149979" y="0"/>
                  </a:cubicBezTo>
                  <a:cubicBezTo>
                    <a:pt x="2087884" y="369645"/>
                    <a:pt x="2157423" y="730332"/>
                    <a:pt x="2149979" y="993482"/>
                  </a:cubicBezTo>
                  <a:cubicBezTo>
                    <a:pt x="1290600" y="1148051"/>
                    <a:pt x="887017" y="962015"/>
                    <a:pt x="0" y="993482"/>
                  </a:cubicBezTo>
                  <a:cubicBezTo>
                    <a:pt x="20984" y="859039"/>
                    <a:pt x="80126" y="473561"/>
                    <a:pt x="0" y="0"/>
                  </a:cubicBezTo>
                  <a:close/>
                </a:path>
              </a:pathLst>
            </a:custGeom>
            <a:solidFill>
              <a:srgbClr val="CCFF99"/>
            </a:solidFill>
            <a:ln w="28575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397011232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ngắm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Picture 6" descr="30+ Free Washi Tape &amp;amp; Tape Images">
              <a:extLst>
                <a:ext uri="{FF2B5EF4-FFF2-40B4-BE49-F238E27FC236}">
                  <a16:creationId xmlns:a16="http://schemas.microsoft.com/office/drawing/2014/main" id="{3823E181-BB77-4661-80B2-0A6ABF9B4A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87956" y="1150865"/>
              <a:ext cx="1400853" cy="665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CD9F643-60EB-4734-A39F-1BFF2440F1AE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4991100" y="3714750"/>
            <a:ext cx="1202055" cy="2152477"/>
          </a:xfrm>
          <a:prstGeom prst="straightConnector1">
            <a:avLst/>
          </a:prstGeom>
          <a:ln w="38100">
            <a:solidFill>
              <a:srgbClr val="F1476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3896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9C34BE9-D9E8-4A5D-A69A-32FF1A77E14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eng viet 3  TUAN 28Viet doan van neu tinh cam cam xuc cua em ve canh vat que huo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AC6824-9DD4-41FD-915F-FFE8EC6F11F5}:85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77D8A6-025D-4F08-B54B-AD670E00B175}:37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8188AC-670B-4B75-8D5A-B7CB0D06FD57}:3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10EF43-7479-44BE-88BA-932E3AE3E4C6}:85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13B45A-1A8A-45E5-9AAC-1AB69A7D5A92}:3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639317-7A70-4213-A517-430F8425EF69}:85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6A31CC-C1BE-4602-88A3-D238330A74E4}:85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A8A800-3FEF-4FD4-A90D-67930A1B3700}:85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F17848-7B7E-4008-925B-EE4A7DE4E15F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5B34D8-5552-40B1-B192-3D3FB5A3DD6D}:878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500466-E61A-4627-BAED-D68672C8C4CA}:878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EB0AA9-423E-4CE7-8297-46DFD9B6C107}:8787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karos-Regular"/>
        <a:ea typeface="Ikaros-Regular"/>
        <a:cs typeface="Ikaros-Regular"/>
      </a:majorFont>
      <a:minorFont>
        <a:latin typeface="Ikaros-Regular"/>
        <a:ea typeface="Ikaros-Regular"/>
        <a:cs typeface="Ikaros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309</Words>
  <Application>Microsoft Office PowerPoint</Application>
  <PresentationFormat>Widescreen</PresentationFormat>
  <Paragraphs>41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等线</vt:lpstr>
      <vt:lpstr>微软雅黑</vt:lpstr>
      <vt:lpstr>Arial</vt:lpstr>
      <vt:lpstr>Arial-Rounded</vt:lpstr>
      <vt:lpstr>Calibri</vt:lpstr>
      <vt:lpstr>Coiny</vt:lpstr>
      <vt:lpstr>Helvetica</vt:lpstr>
      <vt:lpstr>Helvetica Light</vt:lpstr>
      <vt:lpstr>Ikaros-Regular</vt:lpstr>
      <vt:lpstr>Times New Roman</vt:lpstr>
      <vt:lpstr>Wingdings</vt:lpstr>
      <vt:lpstr>仓耳玄三M W05</vt:lpstr>
      <vt:lpstr>Office 主题</vt:lpstr>
      <vt:lpstr>Office 主题​​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tieng viet 3  TUAN 28Viet doan van neu tinh cam cam xuc cua em ve canh vat que huong</dc:title>
  <dc:creator>Thao Tran</dc:creator>
  <cp:lastModifiedBy>SURFACE</cp:lastModifiedBy>
  <cp:revision>18</cp:revision>
  <dcterms:created xsi:type="dcterms:W3CDTF">2023-01-10T11:43:10Z</dcterms:created>
  <dcterms:modified xsi:type="dcterms:W3CDTF">2025-04-02T04:18:27Z</dcterms:modified>
</cp:coreProperties>
</file>