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40" r:id="rId6"/>
    <p:sldId id="439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1"/>
    <a:srgbClr val="FFEEBC"/>
    <a:srgbClr val="FEEEBD"/>
    <a:srgbClr val="0000CC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9" d="100"/>
          <a:sy n="59" d="100"/>
        </p:scale>
        <p:origin x="39" y="4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44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8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4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4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9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" y="4308986"/>
            <a:ext cx="11872120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Đặng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Sĩ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Trung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71699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000" t="18890" r="30417" b="38556"/>
          <a:stretch/>
        </p:blipFill>
        <p:spPr>
          <a:xfrm>
            <a:off x="1585119" y="2992697"/>
            <a:ext cx="13096994" cy="5444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242628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833" t="19630" r="13333" b="10000"/>
          <a:stretch/>
        </p:blipFill>
        <p:spPr>
          <a:xfrm>
            <a:off x="1889918" y="2743200"/>
            <a:ext cx="12496800" cy="6119567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7917" t="21852" r="17500" b="12963"/>
          <a:stretch/>
        </p:blipFill>
        <p:spPr>
          <a:xfrm>
            <a:off x="2499130" y="2726666"/>
            <a:ext cx="11303259" cy="6417334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7916" t="20370" r="25417" b="44963"/>
          <a:stretch/>
        </p:blipFill>
        <p:spPr>
          <a:xfrm>
            <a:off x="442119" y="1885059"/>
            <a:ext cx="7467600" cy="43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8334" t="56445" r="24999" b="8888"/>
          <a:stretch/>
        </p:blipFill>
        <p:spPr>
          <a:xfrm>
            <a:off x="7909719" y="4343400"/>
            <a:ext cx="7965927" cy="4480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22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051719" y="2057400"/>
            <a:ext cx="14097000" cy="6123584"/>
            <a:chOff x="1051719" y="2057400"/>
            <a:chExt cx="14097000" cy="61235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2500" t="13703" r="5415" b="15185"/>
            <a:stretch/>
          </p:blipFill>
          <p:spPr>
            <a:xfrm>
              <a:off x="1051719" y="2057400"/>
              <a:ext cx="14097000" cy="612358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3396119" y="6705600"/>
              <a:ext cx="914400" cy="914400"/>
            </a:xfrm>
            <a:prstGeom prst="ellipse">
              <a:avLst/>
            </a:prstGeom>
            <a:solidFill>
              <a:srgbClr val="DEDFE1"/>
            </a:solidFill>
            <a:ln>
              <a:solidFill>
                <a:srgbClr val="DEDF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758406" y="1203882"/>
            <a:ext cx="10750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E9F0A586-AB1E-4A71-B1F4-12761C15B87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6 Xac dinh cac phuong trong khong gia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D37250-53A4-42F2-9631-672631A8A756}: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341060-2646-4ECE-9FD2-B05E98805161}:4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D617C-992E-47F0-B9BB-5FD5733A7230}: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32D49E-B5AD-4FF3-AFFE-F2B07997DD28}:4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567960-E888-4193-BF9E-C51E083632F9}:4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651EC-64E9-460C-A491-234F5E80AED5}:43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9802</TotalTime>
  <Words>151</Words>
  <Application>Microsoft Office PowerPoint</Application>
  <PresentationFormat>Custom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26 Xac dinh cac phuong trong khong gian</dc:title>
  <dc:creator>Le Hong Minh</dc:creator>
  <cp:lastModifiedBy>SURFACE</cp:lastModifiedBy>
  <cp:revision>1112</cp:revision>
  <dcterms:created xsi:type="dcterms:W3CDTF">2008-09-09T22:52:10Z</dcterms:created>
  <dcterms:modified xsi:type="dcterms:W3CDTF">2025-04-21T13:08:07Z</dcterms:modified>
</cp:coreProperties>
</file>