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0"/>
  </p:notesMasterIdLst>
  <p:sldIdLst>
    <p:sldId id="302" r:id="rId3"/>
    <p:sldId id="271" r:id="rId4"/>
    <p:sldId id="269" r:id="rId5"/>
    <p:sldId id="258" r:id="rId6"/>
    <p:sldId id="265" r:id="rId7"/>
    <p:sldId id="267" r:id="rId8"/>
    <p:sldId id="283" r:id="rId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  <a:srgbClr val="FFFFFF"/>
    <a:srgbClr val="F4FCFF"/>
    <a:srgbClr val="F2F9FF"/>
    <a:srgbClr val="FFCDFF"/>
    <a:srgbClr val="F8A6EC"/>
    <a:srgbClr val="FF00FF"/>
    <a:srgbClr val="88DFE8"/>
    <a:srgbClr val="FFCC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667" y="48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/>
            <a:fld id="{8DB4BDEA-2CF0-4728-85FB-9146F0420662}" type="slidenum">
              <a:rPr lang="zh-CN" altLang="en-US" sz="1200" smtClean="0">
                <a:solidFill>
                  <a:srgbClr val="000000"/>
                </a:solidFill>
                <a:latin typeface="等线"/>
                <a:ea typeface="等线"/>
                <a:cs typeface="等线"/>
              </a:rPr>
              <a:pPr defTabSz="914400"/>
              <a:t>2</a:t>
            </a:fld>
            <a:endParaRPr lang="zh-CN" altLang="en-US" sz="1200">
              <a:solidFill>
                <a:srgbClr val="000000"/>
              </a:solidFill>
              <a:latin typeface="等线"/>
              <a:ea typeface="等线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796602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803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4581" y="1496485"/>
            <a:ext cx="12207479" cy="3183467"/>
          </a:xfrm>
        </p:spPr>
        <p:txBody>
          <a:bodyPr anchor="b"/>
          <a:lstStyle>
            <a:lvl1pPr algn="ctr">
              <a:defRPr sz="797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581" y="4802718"/>
            <a:ext cx="12207479" cy="2207683"/>
          </a:xfrm>
        </p:spPr>
        <p:txBody>
          <a:bodyPr/>
          <a:lstStyle>
            <a:lvl1pPr marL="0" indent="0" algn="ctr">
              <a:buNone/>
              <a:defRPr sz="3191"/>
            </a:lvl1pPr>
            <a:lvl2pPr marL="607835" indent="0" algn="ctr">
              <a:buNone/>
              <a:defRPr sz="2660"/>
            </a:lvl2pPr>
            <a:lvl3pPr marL="1215668" indent="0" algn="ctr">
              <a:buNone/>
              <a:defRPr sz="2393"/>
            </a:lvl3pPr>
            <a:lvl4pPr marL="1823502" indent="0" algn="ctr">
              <a:buNone/>
              <a:defRPr sz="2127"/>
            </a:lvl4pPr>
            <a:lvl5pPr marL="2431337" indent="0" algn="ctr">
              <a:buNone/>
              <a:defRPr sz="2127"/>
            </a:lvl5pPr>
            <a:lvl6pPr marL="3039172" indent="0" algn="ctr">
              <a:buNone/>
              <a:defRPr sz="2127"/>
            </a:lvl6pPr>
            <a:lvl7pPr marL="3647005" indent="0" algn="ctr">
              <a:buNone/>
              <a:defRPr sz="2127"/>
            </a:lvl7pPr>
            <a:lvl8pPr marL="4254839" indent="0" algn="ctr">
              <a:buNone/>
              <a:defRPr sz="2127"/>
            </a:lvl8pPr>
            <a:lvl9pPr marL="4862674" indent="0" algn="ctr">
              <a:buNone/>
              <a:defRPr sz="212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4B21-213A-4C99-AC19-8C811FD4499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C763-3EA5-4681-BE30-D8E1BD50B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125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4B21-213A-4C99-AC19-8C811FD4499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C763-3EA5-4681-BE30-D8E1BD50B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846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2" y="2279653"/>
            <a:ext cx="14038600" cy="3803649"/>
          </a:xfrm>
        </p:spPr>
        <p:txBody>
          <a:bodyPr anchor="b"/>
          <a:lstStyle>
            <a:lvl1pPr>
              <a:defRPr sz="797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191">
                <a:solidFill>
                  <a:schemeClr val="tx1">
                    <a:tint val="75000"/>
                  </a:schemeClr>
                </a:solidFill>
              </a:defRPr>
            </a:lvl1pPr>
            <a:lvl2pPr marL="607835" indent="0">
              <a:buNone/>
              <a:defRPr sz="2660">
                <a:solidFill>
                  <a:schemeClr val="tx1">
                    <a:tint val="75000"/>
                  </a:schemeClr>
                </a:solidFill>
              </a:defRPr>
            </a:lvl2pPr>
            <a:lvl3pPr marL="1215668" indent="0">
              <a:buNone/>
              <a:defRPr sz="2393">
                <a:solidFill>
                  <a:schemeClr val="tx1">
                    <a:tint val="75000"/>
                  </a:schemeClr>
                </a:solidFill>
              </a:defRPr>
            </a:lvl3pPr>
            <a:lvl4pPr marL="1823502" indent="0">
              <a:buNone/>
              <a:defRPr sz="2127">
                <a:solidFill>
                  <a:schemeClr val="tx1">
                    <a:tint val="75000"/>
                  </a:schemeClr>
                </a:solidFill>
              </a:defRPr>
            </a:lvl4pPr>
            <a:lvl5pPr marL="2431337" indent="0">
              <a:buNone/>
              <a:defRPr sz="2127">
                <a:solidFill>
                  <a:schemeClr val="tx1">
                    <a:tint val="75000"/>
                  </a:schemeClr>
                </a:solidFill>
              </a:defRPr>
            </a:lvl5pPr>
            <a:lvl6pPr marL="3039172" indent="0">
              <a:buNone/>
              <a:defRPr sz="2127">
                <a:solidFill>
                  <a:schemeClr val="tx1">
                    <a:tint val="75000"/>
                  </a:schemeClr>
                </a:solidFill>
              </a:defRPr>
            </a:lvl6pPr>
            <a:lvl7pPr marL="3647005" indent="0">
              <a:buNone/>
              <a:defRPr sz="2127">
                <a:solidFill>
                  <a:schemeClr val="tx1">
                    <a:tint val="75000"/>
                  </a:schemeClr>
                </a:solidFill>
              </a:defRPr>
            </a:lvl7pPr>
            <a:lvl8pPr marL="4254839" indent="0">
              <a:buNone/>
              <a:defRPr sz="2127">
                <a:solidFill>
                  <a:schemeClr val="tx1">
                    <a:tint val="75000"/>
                  </a:schemeClr>
                </a:solidFill>
              </a:defRPr>
            </a:lvl8pPr>
            <a:lvl9pPr marL="4862674" indent="0">
              <a:buNone/>
              <a:defRPr sz="212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4B21-213A-4C99-AC19-8C811FD4499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C763-3EA5-4681-BE30-D8E1BD50B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47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20" y="2434168"/>
            <a:ext cx="6917571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049" y="2434168"/>
            <a:ext cx="6917571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4B21-213A-4C99-AC19-8C811FD4499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C763-3EA5-4681-BE30-D8E1BD50B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378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486835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40" y="2241553"/>
            <a:ext cx="6885780" cy="1098549"/>
          </a:xfrm>
        </p:spPr>
        <p:txBody>
          <a:bodyPr anchor="b"/>
          <a:lstStyle>
            <a:lvl1pPr marL="0" indent="0">
              <a:buNone/>
              <a:defRPr sz="3191" b="1"/>
            </a:lvl1pPr>
            <a:lvl2pPr marL="607835" indent="0">
              <a:buNone/>
              <a:defRPr sz="2660" b="1"/>
            </a:lvl2pPr>
            <a:lvl3pPr marL="1215668" indent="0">
              <a:buNone/>
              <a:defRPr sz="2393" b="1"/>
            </a:lvl3pPr>
            <a:lvl4pPr marL="1823502" indent="0">
              <a:buNone/>
              <a:defRPr sz="2127" b="1"/>
            </a:lvl4pPr>
            <a:lvl5pPr marL="2431337" indent="0">
              <a:buNone/>
              <a:defRPr sz="2127" b="1"/>
            </a:lvl5pPr>
            <a:lvl6pPr marL="3039172" indent="0">
              <a:buNone/>
              <a:defRPr sz="2127" b="1"/>
            </a:lvl6pPr>
            <a:lvl7pPr marL="3647005" indent="0">
              <a:buNone/>
              <a:defRPr sz="2127" b="1"/>
            </a:lvl7pPr>
            <a:lvl8pPr marL="4254839" indent="0">
              <a:buNone/>
              <a:defRPr sz="2127" b="1"/>
            </a:lvl8pPr>
            <a:lvl9pPr marL="4862674" indent="0">
              <a:buNone/>
              <a:defRPr sz="212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49" y="2241553"/>
            <a:ext cx="6919691" cy="1098549"/>
          </a:xfrm>
        </p:spPr>
        <p:txBody>
          <a:bodyPr anchor="b"/>
          <a:lstStyle>
            <a:lvl1pPr marL="0" indent="0">
              <a:buNone/>
              <a:defRPr sz="3191" b="1"/>
            </a:lvl1pPr>
            <a:lvl2pPr marL="607835" indent="0">
              <a:buNone/>
              <a:defRPr sz="2660" b="1"/>
            </a:lvl2pPr>
            <a:lvl3pPr marL="1215668" indent="0">
              <a:buNone/>
              <a:defRPr sz="2393" b="1"/>
            </a:lvl3pPr>
            <a:lvl4pPr marL="1823502" indent="0">
              <a:buNone/>
              <a:defRPr sz="2127" b="1"/>
            </a:lvl4pPr>
            <a:lvl5pPr marL="2431337" indent="0">
              <a:buNone/>
              <a:defRPr sz="2127" b="1"/>
            </a:lvl5pPr>
            <a:lvl6pPr marL="3039172" indent="0">
              <a:buNone/>
              <a:defRPr sz="2127" b="1"/>
            </a:lvl6pPr>
            <a:lvl7pPr marL="3647005" indent="0">
              <a:buNone/>
              <a:defRPr sz="2127" b="1"/>
            </a:lvl7pPr>
            <a:lvl8pPr marL="4254839" indent="0">
              <a:buNone/>
              <a:defRPr sz="2127" b="1"/>
            </a:lvl8pPr>
            <a:lvl9pPr marL="4862674" indent="0">
              <a:buNone/>
              <a:defRPr sz="212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49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4B21-213A-4C99-AC19-8C811FD4499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C763-3EA5-4681-BE30-D8E1BD50B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73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4B21-213A-4C99-AC19-8C811FD4499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C763-3EA5-4681-BE30-D8E1BD50B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671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4B21-213A-4C99-AC19-8C811FD4499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C763-3EA5-4681-BE30-D8E1BD50B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68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41" y="609600"/>
            <a:ext cx="5249639" cy="2133600"/>
          </a:xfrm>
        </p:spPr>
        <p:txBody>
          <a:bodyPr anchor="b"/>
          <a:lstStyle>
            <a:lvl1pPr>
              <a:defRPr sz="425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92" y="1316567"/>
            <a:ext cx="8240048" cy="6498167"/>
          </a:xfrm>
        </p:spPr>
        <p:txBody>
          <a:bodyPr/>
          <a:lstStyle>
            <a:lvl1pPr>
              <a:defRPr sz="4255"/>
            </a:lvl1pPr>
            <a:lvl2pPr>
              <a:defRPr sz="3723"/>
            </a:lvl2pPr>
            <a:lvl3pPr>
              <a:defRPr sz="3191"/>
            </a:lvl3pPr>
            <a:lvl4pPr>
              <a:defRPr sz="2660"/>
            </a:lvl4pPr>
            <a:lvl5pPr>
              <a:defRPr sz="2660"/>
            </a:lvl5pPr>
            <a:lvl6pPr>
              <a:defRPr sz="2660"/>
            </a:lvl6pPr>
            <a:lvl7pPr>
              <a:defRPr sz="2660"/>
            </a:lvl7pPr>
            <a:lvl8pPr>
              <a:defRPr sz="2660"/>
            </a:lvl8pPr>
            <a:lvl9pPr>
              <a:defRPr sz="266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41" y="2743200"/>
            <a:ext cx="5249639" cy="5082117"/>
          </a:xfrm>
        </p:spPr>
        <p:txBody>
          <a:bodyPr/>
          <a:lstStyle>
            <a:lvl1pPr marL="0" indent="0">
              <a:buNone/>
              <a:defRPr sz="2127"/>
            </a:lvl1pPr>
            <a:lvl2pPr marL="607835" indent="0">
              <a:buNone/>
              <a:defRPr sz="1862"/>
            </a:lvl2pPr>
            <a:lvl3pPr marL="1215668" indent="0">
              <a:buNone/>
              <a:defRPr sz="1596"/>
            </a:lvl3pPr>
            <a:lvl4pPr marL="1823502" indent="0">
              <a:buNone/>
              <a:defRPr sz="1329"/>
            </a:lvl4pPr>
            <a:lvl5pPr marL="2431337" indent="0">
              <a:buNone/>
              <a:defRPr sz="1329"/>
            </a:lvl5pPr>
            <a:lvl6pPr marL="3039172" indent="0">
              <a:buNone/>
              <a:defRPr sz="1329"/>
            </a:lvl6pPr>
            <a:lvl7pPr marL="3647005" indent="0">
              <a:buNone/>
              <a:defRPr sz="1329"/>
            </a:lvl7pPr>
            <a:lvl8pPr marL="4254839" indent="0">
              <a:buNone/>
              <a:defRPr sz="1329"/>
            </a:lvl8pPr>
            <a:lvl9pPr marL="4862674" indent="0">
              <a:buNone/>
              <a:defRPr sz="132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4B21-213A-4C99-AC19-8C811FD4499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C763-3EA5-4681-BE30-D8E1BD50B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731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41" y="609600"/>
            <a:ext cx="5249639" cy="2133600"/>
          </a:xfrm>
        </p:spPr>
        <p:txBody>
          <a:bodyPr anchor="b"/>
          <a:lstStyle>
            <a:lvl1pPr>
              <a:defRPr sz="425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19692" y="1316567"/>
            <a:ext cx="8240048" cy="6498167"/>
          </a:xfrm>
        </p:spPr>
        <p:txBody>
          <a:bodyPr/>
          <a:lstStyle>
            <a:lvl1pPr marL="0" indent="0">
              <a:buNone/>
              <a:defRPr sz="4255"/>
            </a:lvl1pPr>
            <a:lvl2pPr marL="607835" indent="0">
              <a:buNone/>
              <a:defRPr sz="3723"/>
            </a:lvl2pPr>
            <a:lvl3pPr marL="1215668" indent="0">
              <a:buNone/>
              <a:defRPr sz="3191"/>
            </a:lvl3pPr>
            <a:lvl4pPr marL="1823502" indent="0">
              <a:buNone/>
              <a:defRPr sz="2660"/>
            </a:lvl4pPr>
            <a:lvl5pPr marL="2431337" indent="0">
              <a:buNone/>
              <a:defRPr sz="2660"/>
            </a:lvl5pPr>
            <a:lvl6pPr marL="3039172" indent="0">
              <a:buNone/>
              <a:defRPr sz="2660"/>
            </a:lvl6pPr>
            <a:lvl7pPr marL="3647005" indent="0">
              <a:buNone/>
              <a:defRPr sz="2660"/>
            </a:lvl7pPr>
            <a:lvl8pPr marL="4254839" indent="0">
              <a:buNone/>
              <a:defRPr sz="2660"/>
            </a:lvl8pPr>
            <a:lvl9pPr marL="4862674" indent="0">
              <a:buNone/>
              <a:defRPr sz="266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41" y="2743200"/>
            <a:ext cx="5249639" cy="5082117"/>
          </a:xfrm>
        </p:spPr>
        <p:txBody>
          <a:bodyPr/>
          <a:lstStyle>
            <a:lvl1pPr marL="0" indent="0">
              <a:buNone/>
              <a:defRPr sz="2127"/>
            </a:lvl1pPr>
            <a:lvl2pPr marL="607835" indent="0">
              <a:buNone/>
              <a:defRPr sz="1862"/>
            </a:lvl2pPr>
            <a:lvl3pPr marL="1215668" indent="0">
              <a:buNone/>
              <a:defRPr sz="1596"/>
            </a:lvl3pPr>
            <a:lvl4pPr marL="1823502" indent="0">
              <a:buNone/>
              <a:defRPr sz="1329"/>
            </a:lvl4pPr>
            <a:lvl5pPr marL="2431337" indent="0">
              <a:buNone/>
              <a:defRPr sz="1329"/>
            </a:lvl5pPr>
            <a:lvl6pPr marL="3039172" indent="0">
              <a:buNone/>
              <a:defRPr sz="1329"/>
            </a:lvl6pPr>
            <a:lvl7pPr marL="3647005" indent="0">
              <a:buNone/>
              <a:defRPr sz="1329"/>
            </a:lvl7pPr>
            <a:lvl8pPr marL="4254839" indent="0">
              <a:buNone/>
              <a:defRPr sz="1329"/>
            </a:lvl8pPr>
            <a:lvl9pPr marL="4862674" indent="0">
              <a:buNone/>
              <a:defRPr sz="132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4B21-213A-4C99-AC19-8C811FD4499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C763-3EA5-4681-BE30-D8E1BD50B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2450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4B21-213A-4C99-AC19-8C811FD4499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C763-3EA5-4681-BE30-D8E1BD50B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363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69" y="486835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19" y="486835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4B21-213A-4C99-AC19-8C811FD4499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3C763-3EA5-4681-BE30-D8E1BD50B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4620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58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9019" y="486835"/>
            <a:ext cx="14038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019" y="2434168"/>
            <a:ext cx="14038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019" y="8475135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C4B21-213A-4C99-AC19-8C811FD44993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1638" y="8475135"/>
            <a:ext cx="549336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5376" y="8475135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3C763-3EA5-4681-BE30-D8E1BD50B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616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215668" rtl="0" eaLnBrk="1" latinLnBrk="0" hangingPunct="1">
        <a:lnSpc>
          <a:spcPct val="90000"/>
        </a:lnSpc>
        <a:spcBef>
          <a:spcPct val="0"/>
        </a:spcBef>
        <a:buNone/>
        <a:defRPr sz="585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3917" indent="-303917" algn="l" defTabSz="1215668" rtl="0" eaLnBrk="1" latinLnBrk="0" hangingPunct="1">
        <a:lnSpc>
          <a:spcPct val="90000"/>
        </a:lnSpc>
        <a:spcBef>
          <a:spcPts val="1329"/>
        </a:spcBef>
        <a:buFont typeface="Arial" panose="020B0604020202020204" pitchFamily="34" charset="0"/>
        <a:buChar char="•"/>
        <a:defRPr sz="3723" kern="1200">
          <a:solidFill>
            <a:schemeClr val="tx1"/>
          </a:solidFill>
          <a:latin typeface="+mn-lt"/>
          <a:ea typeface="+mn-ea"/>
          <a:cs typeface="+mn-cs"/>
        </a:defRPr>
      </a:lvl1pPr>
      <a:lvl2pPr marL="911752" indent="-303917" algn="l" defTabSz="1215668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191" kern="1200">
          <a:solidFill>
            <a:schemeClr val="tx1"/>
          </a:solidFill>
          <a:latin typeface="+mn-lt"/>
          <a:ea typeface="+mn-ea"/>
          <a:cs typeface="+mn-cs"/>
        </a:defRPr>
      </a:lvl2pPr>
      <a:lvl3pPr marL="1519585" indent="-303917" algn="l" defTabSz="1215668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3pPr>
      <a:lvl4pPr marL="2127420" indent="-303917" algn="l" defTabSz="1215668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3" kern="1200">
          <a:solidFill>
            <a:schemeClr val="tx1"/>
          </a:solidFill>
          <a:latin typeface="+mn-lt"/>
          <a:ea typeface="+mn-ea"/>
          <a:cs typeface="+mn-cs"/>
        </a:defRPr>
      </a:lvl4pPr>
      <a:lvl5pPr marL="2735254" indent="-303917" algn="l" defTabSz="1215668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3" kern="1200">
          <a:solidFill>
            <a:schemeClr val="tx1"/>
          </a:solidFill>
          <a:latin typeface="+mn-lt"/>
          <a:ea typeface="+mn-ea"/>
          <a:cs typeface="+mn-cs"/>
        </a:defRPr>
      </a:lvl5pPr>
      <a:lvl6pPr marL="3343088" indent="-303917" algn="l" defTabSz="1215668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3" kern="1200">
          <a:solidFill>
            <a:schemeClr val="tx1"/>
          </a:solidFill>
          <a:latin typeface="+mn-lt"/>
          <a:ea typeface="+mn-ea"/>
          <a:cs typeface="+mn-cs"/>
        </a:defRPr>
      </a:lvl6pPr>
      <a:lvl7pPr marL="3950922" indent="-303917" algn="l" defTabSz="1215668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3" kern="1200">
          <a:solidFill>
            <a:schemeClr val="tx1"/>
          </a:solidFill>
          <a:latin typeface="+mn-lt"/>
          <a:ea typeface="+mn-ea"/>
          <a:cs typeface="+mn-cs"/>
        </a:defRPr>
      </a:lvl7pPr>
      <a:lvl8pPr marL="4558757" indent="-303917" algn="l" defTabSz="1215668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3" kern="1200">
          <a:solidFill>
            <a:schemeClr val="tx1"/>
          </a:solidFill>
          <a:latin typeface="+mn-lt"/>
          <a:ea typeface="+mn-ea"/>
          <a:cs typeface="+mn-cs"/>
        </a:defRPr>
      </a:lvl8pPr>
      <a:lvl9pPr marL="5166591" indent="-303917" algn="l" defTabSz="1215668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5668" rtl="0" eaLnBrk="1" latinLnBrk="0" hangingPunct="1">
        <a:defRPr sz="2393" kern="1200">
          <a:solidFill>
            <a:schemeClr val="tx1"/>
          </a:solidFill>
          <a:latin typeface="+mn-lt"/>
          <a:ea typeface="+mn-ea"/>
          <a:cs typeface="+mn-cs"/>
        </a:defRPr>
      </a:lvl1pPr>
      <a:lvl2pPr marL="607835" algn="l" defTabSz="1215668" rtl="0" eaLnBrk="1" latinLnBrk="0" hangingPunct="1">
        <a:defRPr sz="2393" kern="1200">
          <a:solidFill>
            <a:schemeClr val="tx1"/>
          </a:solidFill>
          <a:latin typeface="+mn-lt"/>
          <a:ea typeface="+mn-ea"/>
          <a:cs typeface="+mn-cs"/>
        </a:defRPr>
      </a:lvl2pPr>
      <a:lvl3pPr marL="1215668" algn="l" defTabSz="1215668" rtl="0" eaLnBrk="1" latinLnBrk="0" hangingPunct="1">
        <a:defRPr sz="2393" kern="1200">
          <a:solidFill>
            <a:schemeClr val="tx1"/>
          </a:solidFill>
          <a:latin typeface="+mn-lt"/>
          <a:ea typeface="+mn-ea"/>
          <a:cs typeface="+mn-cs"/>
        </a:defRPr>
      </a:lvl3pPr>
      <a:lvl4pPr marL="1823502" algn="l" defTabSz="1215668" rtl="0" eaLnBrk="1" latinLnBrk="0" hangingPunct="1">
        <a:defRPr sz="2393" kern="1200">
          <a:solidFill>
            <a:schemeClr val="tx1"/>
          </a:solidFill>
          <a:latin typeface="+mn-lt"/>
          <a:ea typeface="+mn-ea"/>
          <a:cs typeface="+mn-cs"/>
        </a:defRPr>
      </a:lvl4pPr>
      <a:lvl5pPr marL="2431337" algn="l" defTabSz="1215668" rtl="0" eaLnBrk="1" latinLnBrk="0" hangingPunct="1">
        <a:defRPr sz="2393" kern="1200">
          <a:solidFill>
            <a:schemeClr val="tx1"/>
          </a:solidFill>
          <a:latin typeface="+mn-lt"/>
          <a:ea typeface="+mn-ea"/>
          <a:cs typeface="+mn-cs"/>
        </a:defRPr>
      </a:lvl5pPr>
      <a:lvl6pPr marL="3039172" algn="l" defTabSz="1215668" rtl="0" eaLnBrk="1" latinLnBrk="0" hangingPunct="1">
        <a:defRPr sz="2393" kern="1200">
          <a:solidFill>
            <a:schemeClr val="tx1"/>
          </a:solidFill>
          <a:latin typeface="+mn-lt"/>
          <a:ea typeface="+mn-ea"/>
          <a:cs typeface="+mn-cs"/>
        </a:defRPr>
      </a:lvl6pPr>
      <a:lvl7pPr marL="3647005" algn="l" defTabSz="1215668" rtl="0" eaLnBrk="1" latinLnBrk="0" hangingPunct="1">
        <a:defRPr sz="2393" kern="1200">
          <a:solidFill>
            <a:schemeClr val="tx1"/>
          </a:solidFill>
          <a:latin typeface="+mn-lt"/>
          <a:ea typeface="+mn-ea"/>
          <a:cs typeface="+mn-cs"/>
        </a:defRPr>
      </a:lvl7pPr>
      <a:lvl8pPr marL="4254839" algn="l" defTabSz="1215668" rtl="0" eaLnBrk="1" latinLnBrk="0" hangingPunct="1">
        <a:defRPr sz="2393" kern="1200">
          <a:solidFill>
            <a:schemeClr val="tx1"/>
          </a:solidFill>
          <a:latin typeface="+mn-lt"/>
          <a:ea typeface="+mn-ea"/>
          <a:cs typeface="+mn-cs"/>
        </a:defRPr>
      </a:lvl8pPr>
      <a:lvl9pPr marL="4862674" algn="l" defTabSz="1215668" rtl="0" eaLnBrk="1" latinLnBrk="0" hangingPunct="1">
        <a:defRPr sz="23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gif"/><Relationship Id="rId5" Type="http://schemas.openxmlformats.org/officeDocument/2006/relationships/image" Target="../media/image12.png"/><Relationship Id="rId4" Type="http://schemas.openxmlformats.org/officeDocument/2006/relationships/image" Target="../media/image11.wmf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WordArt 16"/>
          <p:cNvSpPr>
            <a:spLocks noChangeArrowheads="1" noChangeShapeType="1" noTextEdit="1"/>
          </p:cNvSpPr>
          <p:nvPr/>
        </p:nvSpPr>
        <p:spPr bwMode="auto">
          <a:xfrm>
            <a:off x="2712653" y="609895"/>
            <a:ext cx="11918876" cy="1201658"/>
          </a:xfrm>
          <a:prstGeom prst="rect">
            <a:avLst/>
          </a:prstGeom>
        </p:spPr>
        <p:txBody>
          <a:bodyPr wrap="none" lIns="91175" tIns="45588" rIns="91175" bIns="45588" numCol="1" fromWordArt="1">
            <a:prstTxWarp prst="textPlain">
              <a:avLst>
                <a:gd name="adj" fmla="val 49781"/>
              </a:avLst>
            </a:prstTxWarp>
          </a:bodyPr>
          <a:lstStyle/>
          <a:p>
            <a:pPr marL="0" marR="0" lvl="0" indent="0" algn="ctr" defTabSz="1215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92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</a:t>
            </a:r>
            <a:r>
              <a:rPr kumimoji="0" lang="en-US" sz="2692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TÂN VIÊN</a:t>
            </a:r>
          </a:p>
        </p:txBody>
      </p:sp>
      <p:pic>
        <p:nvPicPr>
          <p:cNvPr id="2058" name="Picture 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9920" y="298104"/>
            <a:ext cx="1392916" cy="2279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270" y="4670235"/>
            <a:ext cx="2161210" cy="4131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697453" y="3664880"/>
            <a:ext cx="825830" cy="1437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7450393" y="4655794"/>
            <a:ext cx="1454337" cy="1316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2A7CE77-1207-4ACE-A63C-D2A250B462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20" y="13210"/>
            <a:ext cx="2255807" cy="23950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E7AE99-3DB6-42DC-8240-5287F9047989}"/>
              </a:ext>
            </a:extLst>
          </p:cNvPr>
          <p:cNvSpPr txBox="1"/>
          <p:nvPr/>
        </p:nvSpPr>
        <p:spPr>
          <a:xfrm>
            <a:off x="4431529" y="6038242"/>
            <a:ext cx="8762999" cy="1565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5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87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4787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 </a:t>
            </a:r>
            <a:r>
              <a:rPr lang="en-US" sz="4787" b="1" dirty="0">
                <a:solidFill>
                  <a:srgbClr val="0000FF"/>
                </a:solidFill>
                <a:latin typeface="HP001 4 hang 1 ô ly" panose="020B0603050302020204" pitchFamily="34" charset="0"/>
              </a:rPr>
              <a:t>70. </a:t>
            </a:r>
            <a:r>
              <a:rPr lang="en-US" sz="4787" b="1" dirty="0" err="1">
                <a:solidFill>
                  <a:srgbClr val="0000FF"/>
                </a:solidFill>
                <a:latin typeface="HP001 4 hang 1 ô ly" panose="020B0603050302020204" pitchFamily="34" charset="0"/>
              </a:rPr>
              <a:t>Nhân</a:t>
            </a:r>
            <a:r>
              <a:rPr lang="en-US" sz="4787" b="1" dirty="0">
                <a:solidFill>
                  <a:srgbClr val="0000FF"/>
                </a:solidFill>
                <a:latin typeface="HP001 4 hang 1 ô ly" panose="020B0603050302020204" pitchFamily="34" charset="0"/>
              </a:rPr>
              <a:t> </a:t>
            </a:r>
            <a:r>
              <a:rPr lang="en-US" sz="4787" b="1" dirty="0" err="1">
                <a:solidFill>
                  <a:srgbClr val="0000FF"/>
                </a:solidFill>
                <a:latin typeface="HP001 4 hang 1 ô ly" panose="020B0603050302020204" pitchFamily="34" charset="0"/>
              </a:rPr>
              <a:t>số</a:t>
            </a:r>
            <a:r>
              <a:rPr lang="en-US" sz="4787" b="1" dirty="0">
                <a:solidFill>
                  <a:srgbClr val="0000FF"/>
                </a:solidFill>
                <a:latin typeface="HP001 4 hang 1 ô ly" panose="020B0603050302020204" pitchFamily="34" charset="0"/>
              </a:rPr>
              <a:t> </a:t>
            </a:r>
            <a:r>
              <a:rPr lang="en-US" sz="4787" b="1" dirty="0" err="1">
                <a:solidFill>
                  <a:srgbClr val="0000FF"/>
                </a:solidFill>
                <a:latin typeface="HP001 4 hang 1 ô ly" panose="020B0603050302020204" pitchFamily="34" charset="0"/>
              </a:rPr>
              <a:t>có</a:t>
            </a:r>
            <a:r>
              <a:rPr lang="en-US" sz="4787" b="1" dirty="0">
                <a:solidFill>
                  <a:srgbClr val="0000FF"/>
                </a:solidFill>
                <a:latin typeface="HP001 4 hang 1 ô ly" panose="020B0603050302020204" pitchFamily="34" charset="0"/>
              </a:rPr>
              <a:t> </a:t>
            </a:r>
            <a:r>
              <a:rPr lang="en-US" sz="4787" b="1" dirty="0" err="1">
                <a:solidFill>
                  <a:srgbClr val="0000FF"/>
                </a:solidFill>
                <a:latin typeface="HP001 4 hang 1 ô ly" panose="020B0603050302020204" pitchFamily="34" charset="0"/>
              </a:rPr>
              <a:t>năm</a:t>
            </a:r>
            <a:r>
              <a:rPr lang="en-US" sz="4787" b="1" dirty="0">
                <a:solidFill>
                  <a:srgbClr val="0000FF"/>
                </a:solidFill>
                <a:latin typeface="HP001 4 hang 1 ô ly" panose="020B0603050302020204" pitchFamily="34" charset="0"/>
              </a:rPr>
              <a:t> </a:t>
            </a:r>
            <a:r>
              <a:rPr lang="en-US" sz="4787" b="1" dirty="0" err="1">
                <a:solidFill>
                  <a:srgbClr val="0000FF"/>
                </a:solidFill>
                <a:latin typeface="HP001 4 hang 1 ô ly" panose="020B0603050302020204" pitchFamily="34" charset="0"/>
              </a:rPr>
              <a:t>chữ</a:t>
            </a:r>
            <a:r>
              <a:rPr lang="en-US" sz="4787" b="1" dirty="0">
                <a:solidFill>
                  <a:srgbClr val="0000FF"/>
                </a:solidFill>
                <a:latin typeface="HP001 4 hang 1 ô ly" panose="020B0603050302020204" pitchFamily="34" charset="0"/>
              </a:rPr>
              <a:t> </a:t>
            </a:r>
            <a:r>
              <a:rPr lang="en-US" sz="4787" b="1" dirty="0" err="1">
                <a:solidFill>
                  <a:srgbClr val="0000FF"/>
                </a:solidFill>
                <a:latin typeface="HP001 4 hang 1 ô ly" panose="020B0603050302020204" pitchFamily="34" charset="0"/>
              </a:rPr>
              <a:t>số</a:t>
            </a:r>
            <a:r>
              <a:rPr lang="en-US" sz="4787" b="1" dirty="0">
                <a:solidFill>
                  <a:srgbClr val="0000FF"/>
                </a:solidFill>
                <a:latin typeface="HP001 4 hang 1 ô ly" panose="020B0603050302020204" pitchFamily="34" charset="0"/>
              </a:rPr>
              <a:t> </a:t>
            </a:r>
            <a:r>
              <a:rPr lang="en-US" sz="4787" b="1" dirty="0" err="1">
                <a:solidFill>
                  <a:srgbClr val="0000FF"/>
                </a:solidFill>
                <a:latin typeface="HP001 4 hang 1 ô ly" panose="020B0603050302020204" pitchFamily="34" charset="0"/>
              </a:rPr>
              <a:t>với</a:t>
            </a:r>
            <a:r>
              <a:rPr lang="en-US" sz="4787" b="1" dirty="0">
                <a:solidFill>
                  <a:srgbClr val="0000FF"/>
                </a:solidFill>
                <a:latin typeface="HP001 4 hang 1 ô ly" panose="020B0603050302020204" pitchFamily="34" charset="0"/>
              </a:rPr>
              <a:t> </a:t>
            </a:r>
            <a:r>
              <a:rPr lang="en-US" sz="4787" b="1" dirty="0" err="1">
                <a:solidFill>
                  <a:srgbClr val="0000FF"/>
                </a:solidFill>
                <a:latin typeface="HP001 4 hang 1 ô ly" panose="020B0603050302020204" pitchFamily="34" charset="0"/>
              </a:rPr>
              <a:t>số</a:t>
            </a:r>
            <a:r>
              <a:rPr lang="en-US" sz="4787" b="1" dirty="0">
                <a:solidFill>
                  <a:srgbClr val="0000FF"/>
                </a:solidFill>
                <a:latin typeface="HP001 4 hang 1 ô ly" panose="020B0603050302020204" pitchFamily="34" charset="0"/>
              </a:rPr>
              <a:t> </a:t>
            </a:r>
            <a:r>
              <a:rPr lang="en-US" sz="4787" b="1" dirty="0" err="1">
                <a:solidFill>
                  <a:srgbClr val="0000FF"/>
                </a:solidFill>
                <a:latin typeface="HP001 4 hang 1 ô ly" panose="020B0603050302020204" pitchFamily="34" charset="0"/>
              </a:rPr>
              <a:t>có</a:t>
            </a:r>
            <a:r>
              <a:rPr lang="en-US" sz="4787" b="1" dirty="0">
                <a:solidFill>
                  <a:srgbClr val="0000FF"/>
                </a:solidFill>
                <a:latin typeface="HP001 4 hang 1 ô ly" panose="020B0603050302020204" pitchFamily="34" charset="0"/>
              </a:rPr>
              <a:t> </a:t>
            </a:r>
            <a:r>
              <a:rPr lang="en-US" sz="4787" b="1" dirty="0" err="1">
                <a:solidFill>
                  <a:srgbClr val="0000FF"/>
                </a:solidFill>
                <a:latin typeface="HP001 4 hang 1 ô ly" panose="020B0603050302020204" pitchFamily="34" charset="0"/>
              </a:rPr>
              <a:t>một</a:t>
            </a:r>
            <a:r>
              <a:rPr lang="en-US" sz="4787" b="1" dirty="0">
                <a:solidFill>
                  <a:srgbClr val="0000FF"/>
                </a:solidFill>
                <a:latin typeface="HP001 4 hang 1 ô ly" panose="020B0603050302020204" pitchFamily="34" charset="0"/>
              </a:rPr>
              <a:t> </a:t>
            </a:r>
            <a:r>
              <a:rPr lang="en-US" sz="4787" b="1" dirty="0" err="1">
                <a:solidFill>
                  <a:srgbClr val="0000FF"/>
                </a:solidFill>
                <a:latin typeface="HP001 4 hang 1 ô ly" panose="020B0603050302020204" pitchFamily="34" charset="0"/>
              </a:rPr>
              <a:t>chữ</a:t>
            </a:r>
            <a:r>
              <a:rPr lang="en-US" sz="4787" b="1" dirty="0">
                <a:solidFill>
                  <a:srgbClr val="0000FF"/>
                </a:solidFill>
                <a:latin typeface="HP001 4 hang 1 ô ly" panose="020B0603050302020204" pitchFamily="34" charset="0"/>
              </a:rPr>
              <a:t> </a:t>
            </a:r>
            <a:r>
              <a:rPr lang="en-US" sz="4787" b="1" dirty="0" err="1">
                <a:solidFill>
                  <a:srgbClr val="0000FF"/>
                </a:solidFill>
                <a:latin typeface="HP001 4 hang 1 ô ly" panose="020B0603050302020204" pitchFamily="34" charset="0"/>
              </a:rPr>
              <a:t>số</a:t>
            </a:r>
            <a:r>
              <a:rPr lang="en-US" sz="4787" b="1" dirty="0">
                <a:solidFill>
                  <a:srgbClr val="0000FF"/>
                </a:solidFill>
                <a:latin typeface="HP001 4 hang 1 ô ly" panose="020B0603050302020204" pitchFamily="34" charset="0"/>
              </a:rPr>
              <a:t> </a:t>
            </a:r>
            <a:r>
              <a:rPr kumimoji="0" lang="en-US" sz="4787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(</a:t>
            </a:r>
            <a:r>
              <a:rPr kumimoji="0" lang="en-US" sz="4787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tiết</a:t>
            </a:r>
            <a:r>
              <a:rPr kumimoji="0" lang="en-US" sz="4787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 1)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0D753319-F7C4-4736-A111-95842D8AB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2" y="2390791"/>
            <a:ext cx="1232561" cy="676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079A7799-91F9-4900-882B-5D15439D6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4" y="2590652"/>
            <a:ext cx="1232561" cy="6367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2">
            <a:extLst>
              <a:ext uri="{FF2B5EF4-FFF2-40B4-BE49-F238E27FC236}">
                <a16:creationId xmlns:a16="http://schemas.microsoft.com/office/drawing/2014/main" id="{4F93C39C-8026-429C-AF76-2C3294D77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8849" y="4925229"/>
            <a:ext cx="2161210" cy="3659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01D403E-7F60-420A-A154-D4D02DBFF34E}"/>
              </a:ext>
            </a:extLst>
          </p:cNvPr>
          <p:cNvSpPr/>
          <p:nvPr/>
        </p:nvSpPr>
        <p:spPr>
          <a:xfrm>
            <a:off x="6785074" y="2089004"/>
            <a:ext cx="2784979" cy="23292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1774" rtl="0" eaLnBrk="1" fontAlgn="base" latinLnBrk="0" hangingPunct="1">
              <a:lnSpc>
                <a:spcPct val="100000"/>
              </a:lnSpc>
              <a:spcBef>
                <a:spcPts val="1794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 </a:t>
            </a:r>
          </a:p>
          <a:p>
            <a:pPr marL="0" marR="0" lvl="0" indent="0" algn="ctr" defTabSz="911774" rtl="0" eaLnBrk="1" fontAlgn="base" latinLnBrk="0" hangingPunct="1">
              <a:lnSpc>
                <a:spcPct val="100000"/>
              </a:lnSpc>
              <a:spcBef>
                <a:spcPts val="1794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 3</a:t>
            </a:r>
          </a:p>
        </p:txBody>
      </p:sp>
      <p:pic>
        <p:nvPicPr>
          <p:cNvPr id="13" name="Picture 8" descr="animal-14[1]">
            <a:extLst>
              <a:ext uri="{FF2B5EF4-FFF2-40B4-BE49-F238E27FC236}">
                <a16:creationId xmlns:a16="http://schemas.microsoft.com/office/drawing/2014/main" id="{A25DF0B1-5B4D-4B61-AD59-840795AF65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5210105" y="2324742"/>
            <a:ext cx="1065301" cy="77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animal-14[1]">
            <a:extLst>
              <a:ext uri="{FF2B5EF4-FFF2-40B4-BE49-F238E27FC236}">
                <a16:creationId xmlns:a16="http://schemas.microsoft.com/office/drawing/2014/main" id="{75091911-7181-40CE-AF37-372D8AE039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0084348" y="2202836"/>
            <a:ext cx="1065301" cy="77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 descr="BƯỚM 58">
            <a:extLst>
              <a:ext uri="{FF2B5EF4-FFF2-40B4-BE49-F238E27FC236}">
                <a16:creationId xmlns:a16="http://schemas.microsoft.com/office/drawing/2014/main" id="{DE499AC5-EE11-4062-A62F-C378AD8B34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2462965" y="3317707"/>
            <a:ext cx="1158693" cy="1511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517891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>
            <a:fillRect/>
          </a:stretch>
        </p:blipFill>
        <p:spPr bwMode="auto">
          <a:xfrm>
            <a:off x="85904" y="203160"/>
            <a:ext cx="16235362" cy="9095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椭圆 3">
            <a:extLst/>
          </p:cNvPr>
          <p:cNvSpPr/>
          <p:nvPr/>
        </p:nvSpPr>
        <p:spPr>
          <a:xfrm rot="920767">
            <a:off x="5041900" y="1727506"/>
            <a:ext cx="6426200" cy="6046729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171" tIns="47585" rIns="95171" bIns="47585" anchor="ctr"/>
          <a:lstStyle/>
          <a:p>
            <a:pPr algn="ctr" defTabSz="1214469">
              <a:defRPr/>
            </a:pPr>
            <a:endParaRPr lang="zh-CN" altLang="en-US" sz="24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6" name="文本框 5">
            <a:extLst/>
          </p:cNvPr>
          <p:cNvSpPr txBox="1"/>
          <p:nvPr/>
        </p:nvSpPr>
        <p:spPr>
          <a:xfrm>
            <a:off x="6234114" y="3418058"/>
            <a:ext cx="4459287" cy="2804533"/>
          </a:xfrm>
          <a:prstGeom prst="rect">
            <a:avLst/>
          </a:prstGeom>
          <a:noFill/>
        </p:spPr>
        <p:txBody>
          <a:bodyPr lIns="95171" tIns="47585" rIns="95171" bIns="47585">
            <a:spAutoFit/>
          </a:bodyPr>
          <a:lstStyle/>
          <a:p>
            <a:pPr algn="ctr" defTabSz="1214469">
              <a:defRPr/>
            </a:pPr>
            <a:r>
              <a:rPr lang="en-US" altLang="zh-CN" sz="8800" b="1" dirty="0">
                <a:solidFill>
                  <a:srgbClr val="FF0000"/>
                </a:solidFill>
                <a:effectLst>
                  <a:glow rad="152400"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KHỞI ĐỘNG</a:t>
            </a:r>
            <a:endParaRPr lang="zh-CN" altLang="en-US" sz="8800" b="1" dirty="0">
              <a:solidFill>
                <a:srgbClr val="FF0000"/>
              </a:solidFill>
              <a:effectLst>
                <a:glow rad="152400">
                  <a:prstClr val="white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7" b="12019"/>
          <a:stretch>
            <a:fillRect/>
          </a:stretch>
        </p:blipFill>
        <p:spPr bwMode="auto">
          <a:xfrm rot="20009610">
            <a:off x="3475038" y="4217428"/>
            <a:ext cx="3930650" cy="3654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276" y="741270"/>
            <a:ext cx="16235362" cy="674321"/>
          </a:xfrm>
          <a:prstGeom prst="rect">
            <a:avLst/>
          </a:prstGeom>
          <a:noFill/>
        </p:spPr>
        <p:txBody>
          <a:bodyPr lIns="101941" tIns="50970" rIns="101941" bIns="50970">
            <a:spAutoFit/>
          </a:bodyPr>
          <a:lstStyle/>
          <a:p>
            <a:pPr algn="ctr">
              <a:defRPr/>
            </a:pPr>
            <a:r>
              <a:rPr lang="en-US" sz="3700" b="1" dirty="0" err="1">
                <a:solidFill>
                  <a:srgbClr val="0000FF"/>
                </a:solidFill>
                <a:latin typeface="HP001 4 hang 1 ô ly" panose="020B0603050302020204" pitchFamily="34" charset="0"/>
                <a:cs typeface="Times New Roman" pitchFamily="18" charset="0"/>
              </a:rPr>
              <a:t>Toán</a:t>
            </a:r>
            <a:endParaRPr lang="vi-VN" sz="3700" b="1" dirty="0">
              <a:solidFill>
                <a:srgbClr val="0000FF"/>
              </a:solidFill>
              <a:latin typeface="HP001 4 hang 1 ô ly" panose="020B0603050302020204" pitchFamily="34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875" y="78029"/>
            <a:ext cx="16244887" cy="663241"/>
          </a:xfrm>
          <a:prstGeom prst="rect">
            <a:avLst/>
          </a:prstGeom>
        </p:spPr>
        <p:txBody>
          <a:bodyPr lIns="95171" tIns="47585" rIns="95171" bIns="47585">
            <a:spAutoFit/>
          </a:bodyPr>
          <a:lstStyle/>
          <a:p>
            <a:pPr algn="ctr">
              <a:defRPr/>
            </a:pPr>
            <a:r>
              <a:rPr lang="vi-VN" sz="3700" b="1" dirty="0">
                <a:solidFill>
                  <a:srgbClr val="0000FF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Thứ </a:t>
            </a:r>
            <a:r>
              <a:rPr lang="en-US" sz="3700" b="1" dirty="0">
                <a:solidFill>
                  <a:srgbClr val="0000FF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00FF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sáu</a:t>
            </a:r>
            <a:r>
              <a:rPr lang="en-US" sz="3700" b="1" dirty="0">
                <a:solidFill>
                  <a:srgbClr val="0000FF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3700" b="1" dirty="0">
                <a:solidFill>
                  <a:srgbClr val="0000FF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ngày </a:t>
            </a:r>
            <a:r>
              <a:rPr lang="en-US" sz="3700" b="1" dirty="0">
                <a:solidFill>
                  <a:srgbClr val="0000FF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18</a:t>
            </a:r>
            <a:r>
              <a:rPr lang="vi-VN" sz="3700" b="1" dirty="0">
                <a:solidFill>
                  <a:srgbClr val="0000FF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tháng </a:t>
            </a:r>
            <a:r>
              <a:rPr lang="en-US" sz="3700" b="1" dirty="0">
                <a:solidFill>
                  <a:srgbClr val="0000FF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04</a:t>
            </a:r>
            <a:r>
              <a:rPr lang="vi-VN" sz="3700" b="1" dirty="0">
                <a:solidFill>
                  <a:srgbClr val="0000FF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năm 202</a:t>
            </a:r>
            <a:r>
              <a:rPr lang="en-US" sz="3700" b="1" dirty="0">
                <a:solidFill>
                  <a:srgbClr val="0000FF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5</a:t>
            </a:r>
            <a:endParaRPr lang="vi-VN" sz="3700" b="1" dirty="0">
              <a:solidFill>
                <a:srgbClr val="0000FF"/>
              </a:solidFill>
              <a:latin typeface="HP001 4 hang 1 ô ly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1566CC-663B-4AF9-B857-52A525B1EB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071" y="68605"/>
            <a:ext cx="1368388" cy="136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8231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413919" y="2076925"/>
            <a:ext cx="9448800" cy="3727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70 - NHÂN SỐ CÓ NĂM CHỮ SỐ 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VỚI SỐ CÓ MỘT CHỮ SỐ 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876" y="5752199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38977">
            <a:off x="11685144" y="3722820"/>
            <a:ext cx="3269548" cy="4263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43868" flipH="1">
            <a:off x="1488588" y="733070"/>
            <a:ext cx="2936261" cy="2136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ảng Nhân Từ 2 Đến 9, Giọng Miền Bắc, Đọc Chậm, Dễ Thuộc _ Bảng Cửu Chương">
            <a:hlinkClick r:id="" action="ppaction://media"/>
            <a:extLst>
              <a:ext uri="{FF2B5EF4-FFF2-40B4-BE49-F238E27FC236}">
                <a16:creationId xmlns:a16="http://schemas.microsoft.com/office/drawing/2014/main" id="{AB14B7B8-B994-4F27-858F-5BFA6A087C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265" y="-1"/>
            <a:ext cx="16240918" cy="909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22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1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77DD077F-4395-A89E-D666-B2A5BA2C27C8}"/>
              </a:ext>
            </a:extLst>
          </p:cNvPr>
          <p:cNvGrpSpPr/>
          <p:nvPr/>
        </p:nvGrpSpPr>
        <p:grpSpPr>
          <a:xfrm>
            <a:off x="21439" y="2057400"/>
            <a:ext cx="16227669" cy="5742487"/>
            <a:chOff x="2229852" y="1775828"/>
            <a:chExt cx="13219996" cy="650663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FEC31A7-32CC-8C6B-76D5-CBC9E29F7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56335" y="1775828"/>
              <a:ext cx="13193513" cy="6506637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298B811-BF8D-DEF4-1285-15B6C5497624}"/>
                </a:ext>
              </a:extLst>
            </p:cNvPr>
            <p:cNvSpPr/>
            <p:nvPr/>
          </p:nvSpPr>
          <p:spPr>
            <a:xfrm>
              <a:off x="2229852" y="1775828"/>
              <a:ext cx="3470067" cy="1348372"/>
            </a:xfrm>
            <a:prstGeom prst="rect">
              <a:avLst/>
            </a:prstGeom>
            <a:solidFill>
              <a:srgbClr val="F2F9FF"/>
            </a:solidFill>
            <a:ln>
              <a:solidFill>
                <a:srgbClr val="F4F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Line 22">
            <a:extLst>
              <a:ext uri="{FF2B5EF4-FFF2-40B4-BE49-F238E27FC236}">
                <a16:creationId xmlns:a16="http://schemas.microsoft.com/office/drawing/2014/main" id="{BDB3EEBD-E3BE-C4F5-2AFC-0A8F6FA07F65}"/>
              </a:ext>
            </a:extLst>
          </p:cNvPr>
          <p:cNvSpPr/>
          <p:nvPr/>
        </p:nvSpPr>
        <p:spPr>
          <a:xfrm>
            <a:off x="5619023" y="4617818"/>
            <a:ext cx="16323" cy="3643008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6" name="Text Box 23">
            <a:extLst>
              <a:ext uri="{FF2B5EF4-FFF2-40B4-BE49-F238E27FC236}">
                <a16:creationId xmlns:a16="http://schemas.microsoft.com/office/drawing/2014/main" id="{14892D5E-A7E5-5D02-1F8F-8AE1DE8937B7}"/>
              </a:ext>
            </a:extLst>
          </p:cNvPr>
          <p:cNvSpPr txBox="1"/>
          <p:nvPr/>
        </p:nvSpPr>
        <p:spPr>
          <a:xfrm>
            <a:off x="5699919" y="4716327"/>
            <a:ext cx="9288178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lvl="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5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 1.</a:t>
            </a:r>
          </a:p>
        </p:txBody>
      </p:sp>
      <p:sp>
        <p:nvSpPr>
          <p:cNvPr id="37" name="Text Box 24">
            <a:extLst>
              <a:ext uri="{FF2B5EF4-FFF2-40B4-BE49-F238E27FC236}">
                <a16:creationId xmlns:a16="http://schemas.microsoft.com/office/drawing/2014/main" id="{C0503C93-9A95-7923-413C-0B615AE2BA24}"/>
              </a:ext>
            </a:extLst>
          </p:cNvPr>
          <p:cNvSpPr txBox="1"/>
          <p:nvPr/>
        </p:nvSpPr>
        <p:spPr>
          <a:xfrm>
            <a:off x="5731669" y="5505081"/>
            <a:ext cx="880745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lvl="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</a:p>
        </p:txBody>
      </p:sp>
      <p:sp>
        <p:nvSpPr>
          <p:cNvPr id="38" name="Text Box 25">
            <a:extLst>
              <a:ext uri="{FF2B5EF4-FFF2-40B4-BE49-F238E27FC236}">
                <a16:creationId xmlns:a16="http://schemas.microsoft.com/office/drawing/2014/main" id="{C4F2DD74-CEB4-AB2D-B3D4-D4841F44FF33}"/>
              </a:ext>
            </a:extLst>
          </p:cNvPr>
          <p:cNvSpPr txBox="1"/>
          <p:nvPr/>
        </p:nvSpPr>
        <p:spPr>
          <a:xfrm>
            <a:off x="5719374" y="6183495"/>
            <a:ext cx="915893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lvl="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</p:txBody>
      </p:sp>
      <p:sp>
        <p:nvSpPr>
          <p:cNvPr id="39" name="Text Box 26">
            <a:extLst>
              <a:ext uri="{FF2B5EF4-FFF2-40B4-BE49-F238E27FC236}">
                <a16:creationId xmlns:a16="http://schemas.microsoft.com/office/drawing/2014/main" id="{5C2F733C-3236-8C5F-0B6C-B1E34F285EF1}"/>
              </a:ext>
            </a:extLst>
          </p:cNvPr>
          <p:cNvSpPr txBox="1"/>
          <p:nvPr/>
        </p:nvSpPr>
        <p:spPr>
          <a:xfrm>
            <a:off x="5711984" y="6828655"/>
            <a:ext cx="859853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lvl="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7,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 </a:t>
            </a:r>
          </a:p>
        </p:txBody>
      </p:sp>
      <p:sp>
        <p:nvSpPr>
          <p:cNvPr id="40" name="Text Box 29">
            <a:extLst>
              <a:ext uri="{FF2B5EF4-FFF2-40B4-BE49-F238E27FC236}">
                <a16:creationId xmlns:a16="http://schemas.microsoft.com/office/drawing/2014/main" id="{40B06A8A-DE1D-388D-C11D-D985C0C8835A}"/>
              </a:ext>
            </a:extLst>
          </p:cNvPr>
          <p:cNvSpPr txBox="1"/>
          <p:nvPr/>
        </p:nvSpPr>
        <p:spPr>
          <a:xfrm>
            <a:off x="2713349" y="5016047"/>
            <a:ext cx="1731783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12 415</a:t>
            </a:r>
          </a:p>
        </p:txBody>
      </p:sp>
      <p:sp>
        <p:nvSpPr>
          <p:cNvPr id="41" name="Text Box 31">
            <a:extLst>
              <a:ext uri="{FF2B5EF4-FFF2-40B4-BE49-F238E27FC236}">
                <a16:creationId xmlns:a16="http://schemas.microsoft.com/office/drawing/2014/main" id="{9121218B-BF3D-F9B1-54BB-23316FB6CF81}"/>
              </a:ext>
            </a:extLst>
          </p:cNvPr>
          <p:cNvSpPr txBox="1"/>
          <p:nvPr/>
        </p:nvSpPr>
        <p:spPr>
          <a:xfrm>
            <a:off x="2713350" y="5854247"/>
            <a:ext cx="1570528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r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42" name="Text Box 32">
            <a:extLst>
              <a:ext uri="{FF2B5EF4-FFF2-40B4-BE49-F238E27FC236}">
                <a16:creationId xmlns:a16="http://schemas.microsoft.com/office/drawing/2014/main" id="{9866531E-C6BC-F5B2-28B9-7254053386BE}"/>
              </a:ext>
            </a:extLst>
          </p:cNvPr>
          <p:cNvSpPr txBox="1"/>
          <p:nvPr/>
        </p:nvSpPr>
        <p:spPr>
          <a:xfrm>
            <a:off x="2332349" y="5397047"/>
            <a:ext cx="66948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43" name="Line 33">
            <a:extLst>
              <a:ext uri="{FF2B5EF4-FFF2-40B4-BE49-F238E27FC236}">
                <a16:creationId xmlns:a16="http://schemas.microsoft.com/office/drawing/2014/main" id="{0F77302B-5A59-BE1F-CEE8-82A45FD57BB9}"/>
              </a:ext>
            </a:extLst>
          </p:cNvPr>
          <p:cNvSpPr/>
          <p:nvPr/>
        </p:nvSpPr>
        <p:spPr>
          <a:xfrm>
            <a:off x="2498584" y="6541612"/>
            <a:ext cx="1785294" cy="0"/>
          </a:xfrm>
          <a:prstGeom prst="line">
            <a:avLst/>
          </a:prstGeom>
          <a:ln w="38100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4" name="Text Box 35">
            <a:extLst>
              <a:ext uri="{FF2B5EF4-FFF2-40B4-BE49-F238E27FC236}">
                <a16:creationId xmlns:a16="http://schemas.microsoft.com/office/drawing/2014/main" id="{80A858B7-319A-B7E4-9F6A-83D085C1B1F8}"/>
              </a:ext>
            </a:extLst>
          </p:cNvPr>
          <p:cNvSpPr txBox="1"/>
          <p:nvPr/>
        </p:nvSpPr>
        <p:spPr>
          <a:xfrm>
            <a:off x="3871804" y="6661331"/>
            <a:ext cx="40550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45" name="Text Box 38">
            <a:extLst>
              <a:ext uri="{FF2B5EF4-FFF2-40B4-BE49-F238E27FC236}">
                <a16:creationId xmlns:a16="http://schemas.microsoft.com/office/drawing/2014/main" id="{3761FFC1-C17C-131E-BF0C-58E290B4D3F6}"/>
              </a:ext>
            </a:extLst>
          </p:cNvPr>
          <p:cNvSpPr txBox="1"/>
          <p:nvPr/>
        </p:nvSpPr>
        <p:spPr>
          <a:xfrm>
            <a:off x="3567004" y="6647996"/>
            <a:ext cx="360219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46" name="Text Box 39">
            <a:extLst>
              <a:ext uri="{FF2B5EF4-FFF2-40B4-BE49-F238E27FC236}">
                <a16:creationId xmlns:a16="http://schemas.microsoft.com/office/drawing/2014/main" id="{06B8E9A1-0773-B725-8D7D-D83DCE57DEAA}"/>
              </a:ext>
            </a:extLst>
          </p:cNvPr>
          <p:cNvSpPr txBox="1"/>
          <p:nvPr/>
        </p:nvSpPr>
        <p:spPr>
          <a:xfrm>
            <a:off x="3298535" y="6656961"/>
            <a:ext cx="423869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47" name="Text Box 40">
            <a:extLst>
              <a:ext uri="{FF2B5EF4-FFF2-40B4-BE49-F238E27FC236}">
                <a16:creationId xmlns:a16="http://schemas.microsoft.com/office/drawing/2014/main" id="{4702FEF0-20CC-1218-D061-91FA84F0F8DE}"/>
              </a:ext>
            </a:extLst>
          </p:cNvPr>
          <p:cNvSpPr txBox="1"/>
          <p:nvPr/>
        </p:nvSpPr>
        <p:spPr>
          <a:xfrm>
            <a:off x="2927609" y="6654347"/>
            <a:ext cx="385433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48" name="Text Box 26">
            <a:extLst>
              <a:ext uri="{FF2B5EF4-FFF2-40B4-BE49-F238E27FC236}">
                <a16:creationId xmlns:a16="http://schemas.microsoft.com/office/drawing/2014/main" id="{0C424968-8CF8-47A6-87F9-9B1C029BBD4D}"/>
              </a:ext>
            </a:extLst>
          </p:cNvPr>
          <p:cNvSpPr txBox="1"/>
          <p:nvPr/>
        </p:nvSpPr>
        <p:spPr>
          <a:xfrm>
            <a:off x="5719374" y="7507069"/>
            <a:ext cx="859853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lvl="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endParaRPr lang="en-US" alt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Box 40">
            <a:extLst>
              <a:ext uri="{FF2B5EF4-FFF2-40B4-BE49-F238E27FC236}">
                <a16:creationId xmlns:a16="http://schemas.microsoft.com/office/drawing/2014/main" id="{B44EC688-7B5C-A88E-C194-C86B4E7F9FB6}"/>
              </a:ext>
            </a:extLst>
          </p:cNvPr>
          <p:cNvSpPr txBox="1"/>
          <p:nvPr/>
        </p:nvSpPr>
        <p:spPr>
          <a:xfrm>
            <a:off x="2642626" y="6654347"/>
            <a:ext cx="385433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A1BF2B37-FDDE-3D94-1378-4F6460B3E059}"/>
              </a:ext>
            </a:extLst>
          </p:cNvPr>
          <p:cNvSpPr/>
          <p:nvPr/>
        </p:nvSpPr>
        <p:spPr>
          <a:xfrm>
            <a:off x="6688358" y="8274989"/>
            <a:ext cx="4421761" cy="664251"/>
          </a:xfrm>
          <a:prstGeom prst="roundRect">
            <a:avLst/>
          </a:prstGeom>
          <a:noFill/>
          <a:ln w="38100">
            <a:solidFill>
              <a:srgbClr val="FF00FF"/>
            </a:solidFill>
            <a:prstDash val="sysDash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12 415 x 3 = 37 245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078" y="1294145"/>
            <a:ext cx="16249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70.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47" y="687365"/>
            <a:ext cx="16249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Toán</a:t>
            </a:r>
            <a:endParaRPr lang="en-US" sz="3600" b="1" dirty="0">
              <a:solidFill>
                <a:srgbClr val="0000FF"/>
              </a:solidFill>
              <a:latin typeface="HP001 4 hang 1 ô ly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51DABB4-E5F6-4371-BAFA-7657CAEEEB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071" y="68605"/>
            <a:ext cx="1368388" cy="136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67639E-7 0 L 0.00839 -0.2083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" y="-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  <p:bldP spid="42" grpId="0"/>
      <p:bldP spid="44" grpId="0"/>
      <p:bldP spid="45" grpId="0"/>
      <p:bldP spid="46" grpId="0"/>
      <p:bldP spid="47" grpId="0"/>
      <p:bldP spid="48" grpId="0"/>
      <p:bldP spid="49" grpId="0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21427" y="1621779"/>
            <a:ext cx="1834243" cy="681454"/>
            <a:chOff x="1470819" y="1943100"/>
            <a:chExt cx="1834243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186543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endPara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6" name="Text Box 29">
            <a:extLst>
              <a:ext uri="{FF2B5EF4-FFF2-40B4-BE49-F238E27FC236}">
                <a16:creationId xmlns:a16="http://schemas.microsoft.com/office/drawing/2014/main" id="{9C6E52A4-BE87-9DBC-B77C-EB6FFF73EE24}"/>
              </a:ext>
            </a:extLst>
          </p:cNvPr>
          <p:cNvSpPr txBox="1"/>
          <p:nvPr/>
        </p:nvSpPr>
        <p:spPr>
          <a:xfrm>
            <a:off x="3196124" y="2357854"/>
            <a:ext cx="1731783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47 253</a:t>
            </a:r>
          </a:p>
        </p:txBody>
      </p:sp>
      <p:sp>
        <p:nvSpPr>
          <p:cNvPr id="77" name="Text Box 31">
            <a:extLst>
              <a:ext uri="{FF2B5EF4-FFF2-40B4-BE49-F238E27FC236}">
                <a16:creationId xmlns:a16="http://schemas.microsoft.com/office/drawing/2014/main" id="{0C335540-EFE4-B6EF-1055-CF2625E57FD7}"/>
              </a:ext>
            </a:extLst>
          </p:cNvPr>
          <p:cNvSpPr txBox="1"/>
          <p:nvPr/>
        </p:nvSpPr>
        <p:spPr>
          <a:xfrm>
            <a:off x="3196125" y="3090544"/>
            <a:ext cx="1570528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r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78" name="Text Box 32">
            <a:extLst>
              <a:ext uri="{FF2B5EF4-FFF2-40B4-BE49-F238E27FC236}">
                <a16:creationId xmlns:a16="http://schemas.microsoft.com/office/drawing/2014/main" id="{0557C416-83B0-3ACF-EFE0-ABA815249C35}"/>
              </a:ext>
            </a:extLst>
          </p:cNvPr>
          <p:cNvSpPr txBox="1"/>
          <p:nvPr/>
        </p:nvSpPr>
        <p:spPr>
          <a:xfrm>
            <a:off x="2815124" y="2906803"/>
            <a:ext cx="380999" cy="141577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vi-VN" dirty="0">
                <a:solidFill>
                  <a:srgbClr val="0000FF"/>
                </a:solidFill>
              </a:rPr>
              <a:t>×</a:t>
            </a:r>
          </a:p>
          <a:p>
            <a:pPr marL="0" lvl="0" indent="0" eaLnBrk="1" hangingPunct="1">
              <a:spcBef>
                <a:spcPct val="50000"/>
              </a:spcBef>
              <a:buNone/>
            </a:pPr>
            <a:endParaRPr lang="en-US" altLang="vi-VN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" name="Line 33">
            <a:extLst>
              <a:ext uri="{FF2B5EF4-FFF2-40B4-BE49-F238E27FC236}">
                <a16:creationId xmlns:a16="http://schemas.microsoft.com/office/drawing/2014/main" id="{528AA956-B489-B264-1C02-23E5AC692D21}"/>
              </a:ext>
            </a:extLst>
          </p:cNvPr>
          <p:cNvSpPr/>
          <p:nvPr/>
        </p:nvSpPr>
        <p:spPr>
          <a:xfrm>
            <a:off x="2981359" y="3777909"/>
            <a:ext cx="1785294" cy="0"/>
          </a:xfrm>
          <a:prstGeom prst="line">
            <a:avLst/>
          </a:prstGeom>
          <a:ln w="38100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94" name="Text Box 29">
            <a:extLst>
              <a:ext uri="{FF2B5EF4-FFF2-40B4-BE49-F238E27FC236}">
                <a16:creationId xmlns:a16="http://schemas.microsoft.com/office/drawing/2014/main" id="{31CCD018-89CC-C7CC-24D1-46CC367FC361}"/>
              </a:ext>
            </a:extLst>
          </p:cNvPr>
          <p:cNvSpPr txBox="1"/>
          <p:nvPr/>
        </p:nvSpPr>
        <p:spPr>
          <a:xfrm>
            <a:off x="6873883" y="2385476"/>
            <a:ext cx="1731783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18 142</a:t>
            </a:r>
          </a:p>
        </p:txBody>
      </p:sp>
      <p:sp>
        <p:nvSpPr>
          <p:cNvPr id="95" name="Text Box 31">
            <a:extLst>
              <a:ext uri="{FF2B5EF4-FFF2-40B4-BE49-F238E27FC236}">
                <a16:creationId xmlns:a16="http://schemas.microsoft.com/office/drawing/2014/main" id="{27B591D7-F79E-BF09-9490-F6429CCA945F}"/>
              </a:ext>
            </a:extLst>
          </p:cNvPr>
          <p:cNvSpPr txBox="1"/>
          <p:nvPr/>
        </p:nvSpPr>
        <p:spPr>
          <a:xfrm>
            <a:off x="6873884" y="3118166"/>
            <a:ext cx="1570528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r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96" name="Text Box 32">
            <a:extLst>
              <a:ext uri="{FF2B5EF4-FFF2-40B4-BE49-F238E27FC236}">
                <a16:creationId xmlns:a16="http://schemas.microsoft.com/office/drawing/2014/main" id="{3A9E15CF-67CA-F7F8-7E4C-3184C76043CF}"/>
              </a:ext>
            </a:extLst>
          </p:cNvPr>
          <p:cNvSpPr txBox="1"/>
          <p:nvPr/>
        </p:nvSpPr>
        <p:spPr>
          <a:xfrm>
            <a:off x="6446626" y="2893382"/>
            <a:ext cx="66948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vi-VN" sz="3600" dirty="0">
                <a:solidFill>
                  <a:srgbClr val="0000FF"/>
                </a:solidFill>
              </a:rPr>
              <a:t>×</a:t>
            </a:r>
          </a:p>
        </p:txBody>
      </p:sp>
      <p:sp>
        <p:nvSpPr>
          <p:cNvPr id="97" name="Line 33">
            <a:extLst>
              <a:ext uri="{FF2B5EF4-FFF2-40B4-BE49-F238E27FC236}">
                <a16:creationId xmlns:a16="http://schemas.microsoft.com/office/drawing/2014/main" id="{752D0995-60B4-9142-8C87-D30016056B22}"/>
              </a:ext>
            </a:extLst>
          </p:cNvPr>
          <p:cNvSpPr/>
          <p:nvPr/>
        </p:nvSpPr>
        <p:spPr>
          <a:xfrm>
            <a:off x="6659118" y="3805531"/>
            <a:ext cx="1785294" cy="0"/>
          </a:xfrm>
          <a:prstGeom prst="line">
            <a:avLst/>
          </a:prstGeom>
          <a:ln w="38100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98" name="Text Box 29">
            <a:extLst>
              <a:ext uri="{FF2B5EF4-FFF2-40B4-BE49-F238E27FC236}">
                <a16:creationId xmlns:a16="http://schemas.microsoft.com/office/drawing/2014/main" id="{01AB8219-F3CD-60F4-5ACB-22C6ABC88A01}"/>
              </a:ext>
            </a:extLst>
          </p:cNvPr>
          <p:cNvSpPr txBox="1"/>
          <p:nvPr/>
        </p:nvSpPr>
        <p:spPr>
          <a:xfrm>
            <a:off x="11568918" y="2385476"/>
            <a:ext cx="1731783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15 160</a:t>
            </a:r>
          </a:p>
        </p:txBody>
      </p:sp>
      <p:sp>
        <p:nvSpPr>
          <p:cNvPr id="99" name="Text Box 31">
            <a:extLst>
              <a:ext uri="{FF2B5EF4-FFF2-40B4-BE49-F238E27FC236}">
                <a16:creationId xmlns:a16="http://schemas.microsoft.com/office/drawing/2014/main" id="{127BF023-2A89-3BA1-C4FA-D49A85EC604A}"/>
              </a:ext>
            </a:extLst>
          </p:cNvPr>
          <p:cNvSpPr txBox="1"/>
          <p:nvPr/>
        </p:nvSpPr>
        <p:spPr>
          <a:xfrm>
            <a:off x="11568919" y="3118166"/>
            <a:ext cx="1570528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r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100" name="Text Box 32">
            <a:extLst>
              <a:ext uri="{FF2B5EF4-FFF2-40B4-BE49-F238E27FC236}">
                <a16:creationId xmlns:a16="http://schemas.microsoft.com/office/drawing/2014/main" id="{59DB3B57-7194-9E03-FD2B-04E49BA83A9D}"/>
              </a:ext>
            </a:extLst>
          </p:cNvPr>
          <p:cNvSpPr txBox="1"/>
          <p:nvPr/>
        </p:nvSpPr>
        <p:spPr>
          <a:xfrm>
            <a:off x="11187918" y="2859781"/>
            <a:ext cx="66948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vi-VN" sz="3600" dirty="0">
                <a:solidFill>
                  <a:srgbClr val="0000FF"/>
                </a:solidFill>
              </a:rPr>
              <a:t>×</a:t>
            </a:r>
          </a:p>
        </p:txBody>
      </p:sp>
      <p:sp>
        <p:nvSpPr>
          <p:cNvPr id="101" name="Line 33">
            <a:extLst>
              <a:ext uri="{FF2B5EF4-FFF2-40B4-BE49-F238E27FC236}">
                <a16:creationId xmlns:a16="http://schemas.microsoft.com/office/drawing/2014/main" id="{C6740F8A-E28E-9F9B-DF2F-F346D83BF0F3}"/>
              </a:ext>
            </a:extLst>
          </p:cNvPr>
          <p:cNvSpPr/>
          <p:nvPr/>
        </p:nvSpPr>
        <p:spPr>
          <a:xfrm>
            <a:off x="11354153" y="3805531"/>
            <a:ext cx="1785294" cy="0"/>
          </a:xfrm>
          <a:prstGeom prst="line">
            <a:avLst/>
          </a:prstGeom>
          <a:ln w="38100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4CC3F933-AC43-0CC3-6F51-F1B798D0B0DE}"/>
              </a:ext>
            </a:extLst>
          </p:cNvPr>
          <p:cNvGrpSpPr/>
          <p:nvPr/>
        </p:nvGrpSpPr>
        <p:grpSpPr>
          <a:xfrm>
            <a:off x="137319" y="4572000"/>
            <a:ext cx="4227526" cy="681454"/>
            <a:chOff x="1470819" y="1943100"/>
            <a:chExt cx="4227526" cy="681454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0B2C2FAF-6D37-5361-FFF7-54E31A7C3843}"/>
                </a:ext>
              </a:extLst>
            </p:cNvPr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6838E17A-FB4A-5D74-908C-03EB899BBA70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3CFD7781-5F61-BF22-AFD3-4A556B81FBE0}"/>
                  </a:ext>
                </a:extLst>
              </p:cNvPr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803CDC0B-15E0-9670-CDC8-6BA7BF172DAF}"/>
                </a:ext>
              </a:extLst>
            </p:cNvPr>
            <p:cNvSpPr txBox="1"/>
            <p:nvPr/>
          </p:nvSpPr>
          <p:spPr>
            <a:xfrm>
              <a:off x="2118519" y="1947446"/>
              <a:ext cx="357982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3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3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endPara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3" name="Text Box 29">
            <a:extLst>
              <a:ext uri="{FF2B5EF4-FFF2-40B4-BE49-F238E27FC236}">
                <a16:creationId xmlns:a16="http://schemas.microsoft.com/office/drawing/2014/main" id="{FE6DA31C-5E75-F05F-A698-B8DE63BD6FDC}"/>
              </a:ext>
            </a:extLst>
          </p:cNvPr>
          <p:cNvSpPr txBox="1"/>
          <p:nvPr/>
        </p:nvSpPr>
        <p:spPr>
          <a:xfrm>
            <a:off x="527002" y="5317949"/>
            <a:ext cx="14316917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31 504 x 3		   	23 162 x 4</a:t>
            </a:r>
          </a:p>
        </p:txBody>
      </p:sp>
      <p:sp>
        <p:nvSpPr>
          <p:cNvPr id="35" name="Text Box 29">
            <a:extLst>
              <a:ext uri="{FF2B5EF4-FFF2-40B4-BE49-F238E27FC236}">
                <a16:creationId xmlns:a16="http://schemas.microsoft.com/office/drawing/2014/main" id="{15FFE699-228A-2847-6F0E-7C4616550D55}"/>
              </a:ext>
            </a:extLst>
          </p:cNvPr>
          <p:cNvSpPr txBox="1"/>
          <p:nvPr/>
        </p:nvSpPr>
        <p:spPr>
          <a:xfrm>
            <a:off x="3836673" y="6159988"/>
            <a:ext cx="1731783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31 504</a:t>
            </a:r>
          </a:p>
        </p:txBody>
      </p:sp>
      <p:sp>
        <p:nvSpPr>
          <p:cNvPr id="36" name="Text Box 31">
            <a:extLst>
              <a:ext uri="{FF2B5EF4-FFF2-40B4-BE49-F238E27FC236}">
                <a16:creationId xmlns:a16="http://schemas.microsoft.com/office/drawing/2014/main" id="{44D45959-6624-DEB9-7CBA-0360278F74A4}"/>
              </a:ext>
            </a:extLst>
          </p:cNvPr>
          <p:cNvSpPr txBox="1"/>
          <p:nvPr/>
        </p:nvSpPr>
        <p:spPr>
          <a:xfrm>
            <a:off x="3836674" y="6892678"/>
            <a:ext cx="1570528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r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37" name="Text Box 32">
            <a:extLst>
              <a:ext uri="{FF2B5EF4-FFF2-40B4-BE49-F238E27FC236}">
                <a16:creationId xmlns:a16="http://schemas.microsoft.com/office/drawing/2014/main" id="{D130CA06-BDDD-220E-EA70-0BC42297131F}"/>
              </a:ext>
            </a:extLst>
          </p:cNvPr>
          <p:cNvSpPr txBox="1"/>
          <p:nvPr/>
        </p:nvSpPr>
        <p:spPr>
          <a:xfrm>
            <a:off x="3455673" y="6652954"/>
            <a:ext cx="66948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vi-VN" sz="3600" dirty="0">
                <a:solidFill>
                  <a:srgbClr val="0000FF"/>
                </a:solidFill>
              </a:rPr>
              <a:t>×</a:t>
            </a:r>
          </a:p>
        </p:txBody>
      </p:sp>
      <p:sp>
        <p:nvSpPr>
          <p:cNvPr id="38" name="Line 33">
            <a:extLst>
              <a:ext uri="{FF2B5EF4-FFF2-40B4-BE49-F238E27FC236}">
                <a16:creationId xmlns:a16="http://schemas.microsoft.com/office/drawing/2014/main" id="{04E2456A-EA13-6D16-013E-60928C32AF1B}"/>
              </a:ext>
            </a:extLst>
          </p:cNvPr>
          <p:cNvSpPr/>
          <p:nvPr/>
        </p:nvSpPr>
        <p:spPr>
          <a:xfrm>
            <a:off x="3621908" y="7580043"/>
            <a:ext cx="1785294" cy="0"/>
          </a:xfrm>
          <a:prstGeom prst="line">
            <a:avLst/>
          </a:prstGeom>
          <a:ln w="38100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0" name="Text Box 29">
            <a:extLst>
              <a:ext uri="{FF2B5EF4-FFF2-40B4-BE49-F238E27FC236}">
                <a16:creationId xmlns:a16="http://schemas.microsoft.com/office/drawing/2014/main" id="{F7DCB737-5CFD-FE70-6B97-EB46DB014297}"/>
              </a:ext>
            </a:extLst>
          </p:cNvPr>
          <p:cNvSpPr txBox="1"/>
          <p:nvPr/>
        </p:nvSpPr>
        <p:spPr>
          <a:xfrm>
            <a:off x="9795943" y="6086419"/>
            <a:ext cx="1731783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23 162</a:t>
            </a:r>
          </a:p>
        </p:txBody>
      </p:sp>
      <p:sp>
        <p:nvSpPr>
          <p:cNvPr id="41" name="Text Box 31">
            <a:extLst>
              <a:ext uri="{FF2B5EF4-FFF2-40B4-BE49-F238E27FC236}">
                <a16:creationId xmlns:a16="http://schemas.microsoft.com/office/drawing/2014/main" id="{A3E87E1B-DAC6-36FD-15DF-9A859555DB69}"/>
              </a:ext>
            </a:extLst>
          </p:cNvPr>
          <p:cNvSpPr txBox="1"/>
          <p:nvPr/>
        </p:nvSpPr>
        <p:spPr>
          <a:xfrm>
            <a:off x="9795944" y="6819109"/>
            <a:ext cx="1570528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r" eaLnBrk="1" hangingPunct="1">
              <a:spcBef>
                <a:spcPct val="50000"/>
              </a:spcBef>
              <a:buNone/>
            </a:pP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42" name="Text Box 32">
            <a:extLst>
              <a:ext uri="{FF2B5EF4-FFF2-40B4-BE49-F238E27FC236}">
                <a16:creationId xmlns:a16="http://schemas.microsoft.com/office/drawing/2014/main" id="{3728C280-16D1-B9B9-61D4-3727E11413E4}"/>
              </a:ext>
            </a:extLst>
          </p:cNvPr>
          <p:cNvSpPr txBox="1"/>
          <p:nvPr/>
        </p:nvSpPr>
        <p:spPr>
          <a:xfrm>
            <a:off x="9414943" y="6598046"/>
            <a:ext cx="669485" cy="147732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vi-VN" sz="3600" dirty="0">
                <a:solidFill>
                  <a:srgbClr val="0000FF"/>
                </a:solidFill>
              </a:rPr>
              <a:t>×</a:t>
            </a:r>
          </a:p>
          <a:p>
            <a:pPr marL="0" lvl="0" indent="0" eaLnBrk="1" hangingPunct="1">
              <a:spcBef>
                <a:spcPct val="50000"/>
              </a:spcBef>
              <a:buNone/>
            </a:pPr>
            <a:endParaRPr lang="en-US" altLang="vi-VN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" name="Line 33">
            <a:extLst>
              <a:ext uri="{FF2B5EF4-FFF2-40B4-BE49-F238E27FC236}">
                <a16:creationId xmlns:a16="http://schemas.microsoft.com/office/drawing/2014/main" id="{E1226676-6D2A-67CF-8F5A-84A3FF38972B}"/>
              </a:ext>
            </a:extLst>
          </p:cNvPr>
          <p:cNvSpPr/>
          <p:nvPr/>
        </p:nvSpPr>
        <p:spPr>
          <a:xfrm>
            <a:off x="9581178" y="7506474"/>
            <a:ext cx="1785294" cy="0"/>
          </a:xfrm>
          <a:prstGeom prst="line">
            <a:avLst/>
          </a:prstGeom>
          <a:ln w="38100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F15F43-9B95-4B27-8824-81BA65AFD366}"/>
              </a:ext>
            </a:extLst>
          </p:cNvPr>
          <p:cNvSpPr/>
          <p:nvPr/>
        </p:nvSpPr>
        <p:spPr>
          <a:xfrm>
            <a:off x="4319630" y="3694838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</a:t>
            </a:r>
            <a:endParaRPr lang="en-US" sz="4000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681E6C9-D071-4473-B05B-11CB5F198805}"/>
              </a:ext>
            </a:extLst>
          </p:cNvPr>
          <p:cNvSpPr/>
          <p:nvPr/>
        </p:nvSpPr>
        <p:spPr>
          <a:xfrm>
            <a:off x="4080264" y="3692259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endParaRPr lang="en-US" sz="4000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12676F6-DD9F-41DE-850D-1FF74FAEEB3C}"/>
              </a:ext>
            </a:extLst>
          </p:cNvPr>
          <p:cNvSpPr/>
          <p:nvPr/>
        </p:nvSpPr>
        <p:spPr>
          <a:xfrm>
            <a:off x="4951111" y="2325175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endParaRPr lang="en-US" sz="32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FE6011-4BFA-4D0A-8673-EA0F8A4A3D90}"/>
              </a:ext>
            </a:extLst>
          </p:cNvPr>
          <p:cNvSpPr/>
          <p:nvPr/>
        </p:nvSpPr>
        <p:spPr>
          <a:xfrm>
            <a:off x="3808592" y="3698345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  <a:endParaRPr lang="en-US" sz="4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9D7EEC-C844-4B16-92F5-17402D5CACB6}"/>
              </a:ext>
            </a:extLst>
          </p:cNvPr>
          <p:cNvSpPr txBox="1"/>
          <p:nvPr/>
        </p:nvSpPr>
        <p:spPr>
          <a:xfrm>
            <a:off x="4927907" y="2348257"/>
            <a:ext cx="380999" cy="5386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5A9C4A-0350-4187-ACF5-148A5F0E0EC7}"/>
              </a:ext>
            </a:extLst>
          </p:cNvPr>
          <p:cNvSpPr/>
          <p:nvPr/>
        </p:nvSpPr>
        <p:spPr>
          <a:xfrm>
            <a:off x="3463968" y="3691858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</a:t>
            </a:r>
            <a:endParaRPr lang="en-US" sz="4000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BF054F4-116D-4DD9-97ED-A76CBA064635}"/>
              </a:ext>
            </a:extLst>
          </p:cNvPr>
          <p:cNvSpPr/>
          <p:nvPr/>
        </p:nvSpPr>
        <p:spPr>
          <a:xfrm>
            <a:off x="4978159" y="3085991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C33F038-E8CE-450B-AF87-1D0559248E70}"/>
              </a:ext>
            </a:extLst>
          </p:cNvPr>
          <p:cNvSpPr/>
          <p:nvPr/>
        </p:nvSpPr>
        <p:spPr>
          <a:xfrm>
            <a:off x="3195398" y="3695047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9</a:t>
            </a:r>
            <a:endParaRPr lang="en-US" sz="4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08F9FE-7F64-4568-8B31-D1FBC89FE518}"/>
              </a:ext>
            </a:extLst>
          </p:cNvPr>
          <p:cNvSpPr txBox="1"/>
          <p:nvPr/>
        </p:nvSpPr>
        <p:spPr>
          <a:xfrm>
            <a:off x="5066183" y="3163721"/>
            <a:ext cx="404176" cy="5386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B9A3C3C-7D10-4914-AD58-0A2BF7F07280}"/>
              </a:ext>
            </a:extLst>
          </p:cNvPr>
          <p:cNvSpPr/>
          <p:nvPr/>
        </p:nvSpPr>
        <p:spPr>
          <a:xfrm>
            <a:off x="8021428" y="3711714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  <a:endParaRPr lang="en-US" sz="40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092081-D355-4C23-AEA6-2D4B27F6765A}"/>
              </a:ext>
            </a:extLst>
          </p:cNvPr>
          <p:cNvSpPr/>
          <p:nvPr/>
        </p:nvSpPr>
        <p:spPr>
          <a:xfrm>
            <a:off x="7754788" y="3711714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</a:t>
            </a:r>
            <a:endParaRPr lang="en-US" sz="4000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54822F9-009A-40F0-883B-9A44CD25B2B0}"/>
              </a:ext>
            </a:extLst>
          </p:cNvPr>
          <p:cNvSpPr/>
          <p:nvPr/>
        </p:nvSpPr>
        <p:spPr>
          <a:xfrm>
            <a:off x="8782196" y="2385476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endParaRPr lang="en-US" sz="32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1AF44D-A9AE-4C1F-A59A-B6191E38A0B4}"/>
              </a:ext>
            </a:extLst>
          </p:cNvPr>
          <p:cNvSpPr/>
          <p:nvPr/>
        </p:nvSpPr>
        <p:spPr>
          <a:xfrm>
            <a:off x="7514371" y="3714345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  <a:endParaRPr lang="en-US" sz="4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0541F0-5CA7-44AB-BAFE-AD1AF6DE5EF1}"/>
              </a:ext>
            </a:extLst>
          </p:cNvPr>
          <p:cNvSpPr txBox="1"/>
          <p:nvPr/>
        </p:nvSpPr>
        <p:spPr>
          <a:xfrm>
            <a:off x="8782196" y="2385476"/>
            <a:ext cx="370120" cy="5386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A098D7A-9DEF-46EA-88E7-BCC828EFAA4E}"/>
              </a:ext>
            </a:extLst>
          </p:cNvPr>
          <p:cNvSpPr/>
          <p:nvPr/>
        </p:nvSpPr>
        <p:spPr>
          <a:xfrm>
            <a:off x="7183243" y="3714904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endParaRPr lang="en-US" sz="4000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328ADDE-F19C-4599-BA50-E7E215816267}"/>
              </a:ext>
            </a:extLst>
          </p:cNvPr>
          <p:cNvSpPr/>
          <p:nvPr/>
        </p:nvSpPr>
        <p:spPr>
          <a:xfrm>
            <a:off x="8832583" y="3034746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  <a:endParaRPr lang="en-US" sz="32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0C9798F-C999-41B2-A4B5-F58C25BB03CA}"/>
              </a:ext>
            </a:extLst>
          </p:cNvPr>
          <p:cNvSpPr/>
          <p:nvPr/>
        </p:nvSpPr>
        <p:spPr>
          <a:xfrm>
            <a:off x="6889290" y="3714904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</a:t>
            </a:r>
            <a:endParaRPr lang="en-US" sz="4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49141D7-C361-4DEB-B17B-13E3E71A50D6}"/>
              </a:ext>
            </a:extLst>
          </p:cNvPr>
          <p:cNvSpPr txBox="1"/>
          <p:nvPr/>
        </p:nvSpPr>
        <p:spPr>
          <a:xfrm>
            <a:off x="8857433" y="3036115"/>
            <a:ext cx="383388" cy="5386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7598BF4-EDD4-42E7-8BDB-0B4E5CC1AFD4}"/>
              </a:ext>
            </a:extLst>
          </p:cNvPr>
          <p:cNvSpPr/>
          <p:nvPr/>
        </p:nvSpPr>
        <p:spPr>
          <a:xfrm>
            <a:off x="12749597" y="3714345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endParaRPr lang="en-US" sz="4000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12F6ED8D-46B6-4A5D-AED1-668CBB9A98A8}"/>
              </a:ext>
            </a:extLst>
          </p:cNvPr>
          <p:cNvSpPr/>
          <p:nvPr/>
        </p:nvSpPr>
        <p:spPr>
          <a:xfrm>
            <a:off x="12501174" y="3714345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endParaRPr lang="en-US" sz="40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0BB19FF-10DD-4EBC-A4A9-4696E4BD0CF2}"/>
              </a:ext>
            </a:extLst>
          </p:cNvPr>
          <p:cNvSpPr/>
          <p:nvPr/>
        </p:nvSpPr>
        <p:spPr>
          <a:xfrm>
            <a:off x="13609575" y="2463225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37ADE62-81EA-488C-B2A5-A7083E991772}"/>
              </a:ext>
            </a:extLst>
          </p:cNvPr>
          <p:cNvSpPr/>
          <p:nvPr/>
        </p:nvSpPr>
        <p:spPr>
          <a:xfrm>
            <a:off x="12220523" y="3714345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  <a:endParaRPr lang="en-US" sz="4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66A1684-8C7D-4E29-A9A0-C83A3CEE0B04}"/>
              </a:ext>
            </a:extLst>
          </p:cNvPr>
          <p:cNvSpPr txBox="1"/>
          <p:nvPr/>
        </p:nvSpPr>
        <p:spPr>
          <a:xfrm>
            <a:off x="13654269" y="2531895"/>
            <a:ext cx="259418" cy="5386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2A7A964-A793-4D69-A294-0CBC4075DF27}"/>
              </a:ext>
            </a:extLst>
          </p:cNvPr>
          <p:cNvSpPr/>
          <p:nvPr/>
        </p:nvSpPr>
        <p:spPr>
          <a:xfrm>
            <a:off x="11857403" y="3714345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  <a:endParaRPr lang="en-US" sz="4000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5E21BDD-2EF8-44EC-B80A-EC9AA51E5784}"/>
              </a:ext>
            </a:extLst>
          </p:cNvPr>
          <p:cNvSpPr/>
          <p:nvPr/>
        </p:nvSpPr>
        <p:spPr>
          <a:xfrm>
            <a:off x="13762743" y="3053014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endParaRPr lang="en-US" sz="32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3F2E164-F8B5-4FE9-A4E9-AAE6BA1C3F54}"/>
              </a:ext>
            </a:extLst>
          </p:cNvPr>
          <p:cNvSpPr/>
          <p:nvPr/>
        </p:nvSpPr>
        <p:spPr>
          <a:xfrm>
            <a:off x="11584220" y="3715321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</a:t>
            </a:r>
            <a:endParaRPr lang="en-US" sz="4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63B3125-5EA8-448C-9C09-902FE2D6E9D0}"/>
              </a:ext>
            </a:extLst>
          </p:cNvPr>
          <p:cNvSpPr txBox="1"/>
          <p:nvPr/>
        </p:nvSpPr>
        <p:spPr>
          <a:xfrm>
            <a:off x="13762743" y="3070504"/>
            <a:ext cx="389850" cy="5386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B746790-5FB4-4039-805E-DF058F2982B6}"/>
              </a:ext>
            </a:extLst>
          </p:cNvPr>
          <p:cNvSpPr/>
          <p:nvPr/>
        </p:nvSpPr>
        <p:spPr>
          <a:xfrm>
            <a:off x="5019358" y="7511683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endParaRPr lang="en-US" sz="40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005404D-4D55-4877-B3D3-DE5846731F74}"/>
              </a:ext>
            </a:extLst>
          </p:cNvPr>
          <p:cNvSpPr/>
          <p:nvPr/>
        </p:nvSpPr>
        <p:spPr>
          <a:xfrm>
            <a:off x="5900255" y="6220977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endParaRPr lang="en-US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EAD83F14-F195-4316-BC93-8EF7B31E06B4}"/>
              </a:ext>
            </a:extLst>
          </p:cNvPr>
          <p:cNvSpPr/>
          <p:nvPr/>
        </p:nvSpPr>
        <p:spPr>
          <a:xfrm>
            <a:off x="4746609" y="7502259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endParaRPr lang="en-US" sz="4000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62A5182-CFC3-44A2-823B-2BAB8ACD84EB}"/>
              </a:ext>
            </a:extLst>
          </p:cNvPr>
          <p:cNvSpPr txBox="1"/>
          <p:nvPr/>
        </p:nvSpPr>
        <p:spPr>
          <a:xfrm>
            <a:off x="5960539" y="6254565"/>
            <a:ext cx="312218" cy="5386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174A0F4-61A4-466A-A6B9-E958246DA821}"/>
              </a:ext>
            </a:extLst>
          </p:cNvPr>
          <p:cNvSpPr/>
          <p:nvPr/>
        </p:nvSpPr>
        <p:spPr>
          <a:xfrm>
            <a:off x="4454848" y="7509299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  <a:endParaRPr lang="en-US" sz="4000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2FF334B-897B-48A2-AF25-8DDAEBA5ADD8}"/>
              </a:ext>
            </a:extLst>
          </p:cNvPr>
          <p:cNvSpPr/>
          <p:nvPr/>
        </p:nvSpPr>
        <p:spPr>
          <a:xfrm>
            <a:off x="5682609" y="6960023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CFB3BAB-C6EF-40C3-BD6F-6242CDD44455}"/>
              </a:ext>
            </a:extLst>
          </p:cNvPr>
          <p:cNvSpPr/>
          <p:nvPr/>
        </p:nvSpPr>
        <p:spPr>
          <a:xfrm>
            <a:off x="4080264" y="7489844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</a:t>
            </a:r>
            <a:endParaRPr lang="en-US" sz="40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47C650A-CC29-43C7-BFA4-0CB02426A894}"/>
              </a:ext>
            </a:extLst>
          </p:cNvPr>
          <p:cNvSpPr txBox="1"/>
          <p:nvPr/>
        </p:nvSpPr>
        <p:spPr>
          <a:xfrm>
            <a:off x="5738829" y="7041434"/>
            <a:ext cx="272070" cy="5386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348DDE9-BBF4-44EC-BDA1-D591A1F04610}"/>
              </a:ext>
            </a:extLst>
          </p:cNvPr>
          <p:cNvSpPr/>
          <p:nvPr/>
        </p:nvSpPr>
        <p:spPr>
          <a:xfrm>
            <a:off x="3816234" y="7489844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9</a:t>
            </a:r>
            <a:endParaRPr lang="en-US" sz="4000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AE9599A-FD31-4187-B71D-17C1284AB808}"/>
              </a:ext>
            </a:extLst>
          </p:cNvPr>
          <p:cNvSpPr/>
          <p:nvPr/>
        </p:nvSpPr>
        <p:spPr>
          <a:xfrm>
            <a:off x="10967345" y="7390962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  <a:endParaRPr lang="en-US" sz="4000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9C1699E-D044-46F9-9F51-422C07182D9D}"/>
              </a:ext>
            </a:extLst>
          </p:cNvPr>
          <p:cNvSpPr/>
          <p:nvPr/>
        </p:nvSpPr>
        <p:spPr>
          <a:xfrm>
            <a:off x="10688428" y="7391400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</a:t>
            </a:r>
            <a:endParaRPr lang="en-US" sz="4000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93A601A-6351-4659-8905-FE244259436A}"/>
              </a:ext>
            </a:extLst>
          </p:cNvPr>
          <p:cNvSpPr/>
          <p:nvPr/>
        </p:nvSpPr>
        <p:spPr>
          <a:xfrm>
            <a:off x="11662478" y="6128577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61DA6EB-84EA-4752-9355-0A2A6EE6B6FC}"/>
              </a:ext>
            </a:extLst>
          </p:cNvPr>
          <p:cNvSpPr/>
          <p:nvPr/>
        </p:nvSpPr>
        <p:spPr>
          <a:xfrm>
            <a:off x="10394064" y="7390962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</a:t>
            </a:r>
            <a:endParaRPr lang="en-US" sz="40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7946C10-7B48-4542-8C46-A4037C575F15}"/>
              </a:ext>
            </a:extLst>
          </p:cNvPr>
          <p:cNvSpPr txBox="1"/>
          <p:nvPr/>
        </p:nvSpPr>
        <p:spPr>
          <a:xfrm>
            <a:off x="11736375" y="6244059"/>
            <a:ext cx="330531" cy="5386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C6523F7-71AB-4EE4-AC7E-2325A7F980A1}"/>
              </a:ext>
            </a:extLst>
          </p:cNvPr>
          <p:cNvSpPr/>
          <p:nvPr/>
        </p:nvSpPr>
        <p:spPr>
          <a:xfrm>
            <a:off x="10082980" y="7395662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endParaRPr lang="en-US" sz="4000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E537C758-FA45-4622-AE4F-1B349B89FD69}"/>
              </a:ext>
            </a:extLst>
          </p:cNvPr>
          <p:cNvSpPr/>
          <p:nvPr/>
        </p:nvSpPr>
        <p:spPr>
          <a:xfrm>
            <a:off x="11736375" y="6939598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DA7AE28-647D-4AFB-996B-B1AE380A9769}"/>
              </a:ext>
            </a:extLst>
          </p:cNvPr>
          <p:cNvSpPr/>
          <p:nvPr/>
        </p:nvSpPr>
        <p:spPr>
          <a:xfrm>
            <a:off x="9828633" y="7391400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9</a:t>
            </a:r>
            <a:endParaRPr lang="en-US" sz="40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418D0FD-5DD8-4251-8660-96ED690FFF7F}"/>
              </a:ext>
            </a:extLst>
          </p:cNvPr>
          <p:cNvSpPr txBox="1"/>
          <p:nvPr/>
        </p:nvSpPr>
        <p:spPr>
          <a:xfrm>
            <a:off x="13233809" y="6951235"/>
            <a:ext cx="358381" cy="5386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E90D6B1-6549-4DEF-9C55-F49FFB4E30F3}"/>
              </a:ext>
            </a:extLst>
          </p:cNvPr>
          <p:cNvSpPr txBox="1"/>
          <p:nvPr/>
        </p:nvSpPr>
        <p:spPr>
          <a:xfrm>
            <a:off x="11778394" y="6939598"/>
            <a:ext cx="358381" cy="5386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>
            <a:off x="-149193" y="1311264"/>
            <a:ext cx="16249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70.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-38076" y="706010"/>
            <a:ext cx="16249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Toán</a:t>
            </a:r>
            <a:endParaRPr lang="en-US" sz="3600" b="1" dirty="0">
              <a:solidFill>
                <a:srgbClr val="0000FF"/>
              </a:solidFill>
              <a:latin typeface="HP001 4 hang 1 ô ly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C11D5742-8A1D-4682-B100-BAC9406A9D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071" y="68605"/>
            <a:ext cx="1368388" cy="136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09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8" grpId="0"/>
      <p:bldP spid="94" grpId="0"/>
      <p:bldP spid="95" grpId="0"/>
      <p:bldP spid="96" grpId="0"/>
      <p:bldP spid="98" grpId="0"/>
      <p:bldP spid="99" grpId="0"/>
      <p:bldP spid="100" grpId="0"/>
      <p:bldP spid="113" grpId="0"/>
      <p:bldP spid="35" grpId="0"/>
      <p:bldP spid="36" grpId="0"/>
      <p:bldP spid="37" grpId="0"/>
      <p:bldP spid="40" grpId="0"/>
      <p:bldP spid="41" grpId="0"/>
      <p:bldP spid="42" grpId="0"/>
      <p:bldP spid="7" grpId="0"/>
      <p:bldP spid="49" grpId="0"/>
      <p:bldP spid="50" grpId="0"/>
      <p:bldP spid="13" grpId="0"/>
      <p:bldP spid="14" grpId="0" animBg="1"/>
      <p:bldP spid="15" grpId="0"/>
      <p:bldP spid="54" grpId="0"/>
      <p:bldP spid="16" grpId="0"/>
      <p:bldP spid="17" grpId="0" animBg="1"/>
      <p:bldP spid="18" grpId="0"/>
      <p:bldP spid="19" grpId="0"/>
      <p:bldP spid="59" grpId="0"/>
      <p:bldP spid="20" grpId="0"/>
      <p:bldP spid="21" grpId="0" animBg="1"/>
      <p:bldP spid="22" grpId="0"/>
      <p:bldP spid="63" grpId="0"/>
      <p:bldP spid="23" grpId="0"/>
      <p:bldP spid="24" grpId="0" animBg="1"/>
      <p:bldP spid="25" grpId="0"/>
      <p:bldP spid="67" grpId="0"/>
      <p:bldP spid="26" grpId="0"/>
      <p:bldP spid="27" grpId="0"/>
      <p:bldP spid="28" grpId="0" animBg="1"/>
      <p:bldP spid="29" grpId="0"/>
      <p:bldP spid="72" grpId="0"/>
      <p:bldP spid="30" grpId="0"/>
      <p:bldP spid="31" grpId="0" animBg="1"/>
      <p:bldP spid="32" grpId="0"/>
      <p:bldP spid="33" grpId="0"/>
      <p:bldP spid="81" grpId="0"/>
      <p:bldP spid="82" grpId="0" animBg="1"/>
      <p:bldP spid="53" grpId="0"/>
      <p:bldP spid="83" grpId="0"/>
      <p:bldP spid="55" grpId="0"/>
      <p:bldP spid="56" grpId="0" animBg="1"/>
      <p:bldP spid="57" grpId="0"/>
      <p:bldP spid="58" grpId="0"/>
      <p:bldP spid="60" grpId="0"/>
      <p:bldP spid="88" grpId="0"/>
      <p:bldP spid="61" grpId="0"/>
      <p:bldP spid="62" grpId="0" animBg="1"/>
      <p:bldP spid="64" grpId="0"/>
      <p:bldP spid="92" grpId="0"/>
      <p:bldP spid="65" grpId="0"/>
      <p:bldP spid="6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A5796D0-9EBD-0F96-739B-0026A52E1D4D}"/>
              </a:ext>
            </a:extLst>
          </p:cNvPr>
          <p:cNvSpPr txBox="1"/>
          <p:nvPr/>
        </p:nvSpPr>
        <p:spPr>
          <a:xfrm>
            <a:off x="365919" y="3444894"/>
            <a:ext cx="5394477" cy="218104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6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6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600" b="1" i="0" dirty="0"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: 15 250 kg</a:t>
            </a:r>
          </a:p>
          <a:p>
            <a:pPr>
              <a:lnSpc>
                <a:spcPct val="130000"/>
              </a:lnSpc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: … kg?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02BA6B-F561-B3D9-4848-86B27489F349}"/>
              </a:ext>
            </a:extLst>
          </p:cNvPr>
          <p:cNvSpPr txBox="1"/>
          <p:nvPr/>
        </p:nvSpPr>
        <p:spPr>
          <a:xfrm>
            <a:off x="518319" y="5751953"/>
            <a:ext cx="15538110" cy="3316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600" b="1" i="0" dirty="0"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S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 3 lần,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ta chuyển được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ki-lô-gam thóc vào kho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6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		15 250 x 3 = 45 750 (kg)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en-US" sz="36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45 750 kg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896953"/>
            <a:ext cx="16276638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lần người ta chuyển 15 250 kg thóc vào kho. Hỏi sau 3 lần chuyển như vậy,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vi-V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 ta chuyển được bao nhiêu ki-lô-gam thóc vào kho?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18191" y="1309849"/>
            <a:ext cx="16249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70.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742" y="681350"/>
            <a:ext cx="16249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Toán</a:t>
            </a:r>
            <a:endParaRPr lang="en-US" sz="3600" b="1" dirty="0">
              <a:solidFill>
                <a:srgbClr val="0000FF"/>
              </a:solidFill>
              <a:latin typeface="HP001 4 hang 1 ô ly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0B5289-F73D-4A2C-8067-5C93B08333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071" y="68605"/>
            <a:ext cx="1368388" cy="136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7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76637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3642519" y="3200400"/>
            <a:ext cx="9144000" cy="20399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CHÀO </a:t>
            </a:r>
            <a:r>
              <a:rPr lang="vi-VN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CÁC EM</a:t>
            </a:r>
            <a:r>
              <a:rPr lang="en-US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BFFBE4-8F68-4DCA-8CFF-C8B8C6909A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071" y="68605"/>
            <a:ext cx="1368388" cy="136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4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1217</TotalTime>
  <Words>371</Words>
  <Application>Microsoft Office PowerPoint</Application>
  <PresentationFormat>Custom</PresentationFormat>
  <Paragraphs>98</Paragraphs>
  <Slides>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等线</vt:lpstr>
      <vt:lpstr>宋体</vt:lpstr>
      <vt:lpstr>Arial</vt:lpstr>
      <vt:lpstr>Calibri</vt:lpstr>
      <vt:lpstr>Calibri Light</vt:lpstr>
      <vt:lpstr>HP001 4 hang 1 ô ly</vt:lpstr>
      <vt:lpstr>Times New Roman</vt:lpstr>
      <vt:lpstr>小单纯体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234</cp:revision>
  <dcterms:created xsi:type="dcterms:W3CDTF">2022-07-10T01:37:20Z</dcterms:created>
  <dcterms:modified xsi:type="dcterms:W3CDTF">2025-04-15T09:22:02Z</dcterms:modified>
</cp:coreProperties>
</file>