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90" r:id="rId2"/>
  </p:sldMasterIdLst>
  <p:notesMasterIdLst>
    <p:notesMasterId r:id="rId11"/>
  </p:notesMasterIdLst>
  <p:sldIdLst>
    <p:sldId id="427" r:id="rId3"/>
    <p:sldId id="489" r:id="rId4"/>
    <p:sldId id="497" r:id="rId5"/>
    <p:sldId id="506" r:id="rId6"/>
    <p:sldId id="498" r:id="rId7"/>
    <p:sldId id="507" r:id="rId8"/>
    <p:sldId id="500" r:id="rId9"/>
    <p:sldId id="431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0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53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9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1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05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7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" y="0"/>
            <a:ext cx="1219123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10" y="666133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9" y="217619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98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6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5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  <p:sldLayoutId id="2147483696" r:id="rId13"/>
    <p:sldLayoutId id="2147483663" r:id="rId14"/>
    <p:sldLayoutId id="2147483666" r:id="rId15"/>
    <p:sldLayoutId id="2147483667" r:id="rId16"/>
    <p:sldLayoutId id="214748369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12" name="图片 63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13" name="图片 64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14" name="图片 65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15" name="图片 66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16" name="图片 67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17" name="图片 68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18" name="图片 69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19" name="图片 70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20" name="图片 71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4" r:id="rId12"/>
    <p:sldLayoutId id="2147483805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337563" y="258589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HỌCTÂN VIÊN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050695" y="74635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83674" y="850045"/>
            <a:ext cx="371004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337563" y="1555436"/>
            <a:ext cx="7254377" cy="239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996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996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96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996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996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359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XÁC ĐỊNH CÁC PHƯƠNG TRONG KHÔNG GIAN (</a:t>
            </a: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536048" y="5260701"/>
            <a:ext cx="5319915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397" b="1" i="1" dirty="0" err="1">
                <a:latin typeface="Times New Roman" pitchFamily="18" charset="0"/>
              </a:rPr>
              <a:t>Giáo</a:t>
            </a:r>
            <a:r>
              <a:rPr lang="en-US" altLang="en-US" sz="2397" b="1" i="1" dirty="0">
                <a:latin typeface="Times New Roman" pitchFamily="18" charset="0"/>
              </a:rPr>
              <a:t> </a:t>
            </a:r>
            <a:r>
              <a:rPr lang="en-US" altLang="en-US" sz="2397" b="1" i="1" dirty="0" err="1">
                <a:latin typeface="Times New Roman" pitchFamily="18" charset="0"/>
              </a:rPr>
              <a:t>viên</a:t>
            </a:r>
            <a:r>
              <a:rPr lang="en-US" altLang="en-US" sz="2397" b="1" i="1" dirty="0">
                <a:latin typeface="Times New Roman" pitchFamily="18" charset="0"/>
              </a:rPr>
              <a:t>: </a:t>
            </a:r>
            <a:r>
              <a:rPr lang="en-US" altLang="en-US" sz="2397" b="1" i="1" dirty="0" err="1">
                <a:latin typeface="Times New Roman" pitchFamily="18" charset="0"/>
              </a:rPr>
              <a:t>Đặng</a:t>
            </a:r>
            <a:r>
              <a:rPr lang="en-US" altLang="en-US" sz="2397" b="1" i="1" dirty="0">
                <a:latin typeface="Times New Roman" pitchFamily="18" charset="0"/>
              </a:rPr>
              <a:t> </a:t>
            </a:r>
            <a:r>
              <a:rPr lang="en-US" altLang="en-US" sz="2397" b="1" i="1" dirty="0" err="1">
                <a:latin typeface="Times New Roman" pitchFamily="18" charset="0"/>
              </a:rPr>
              <a:t>Sĩ</a:t>
            </a:r>
            <a:r>
              <a:rPr lang="en-US" altLang="en-US" sz="2397" b="1" i="1" dirty="0">
                <a:latin typeface="Times New Roman" pitchFamily="18" charset="0"/>
              </a:rPr>
              <a:t> </a:t>
            </a:r>
            <a:r>
              <a:rPr lang="en-US" altLang="en-US" sz="2397" b="1" i="1" dirty="0" err="1">
                <a:latin typeface="Times New Roman" pitchFamily="18" charset="0"/>
              </a:rPr>
              <a:t>Trung</a:t>
            </a:r>
            <a:endParaRPr lang="en-US" altLang="en-US" sz="2397" b="1" i="1" dirty="0">
              <a:latin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90" y="4035687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0447677" y="295102"/>
            <a:ext cx="896732" cy="116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44470" y="5189453"/>
            <a:ext cx="831809" cy="60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9930" y="215623"/>
            <a:ext cx="10619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Nếu</a:t>
            </a:r>
            <a:r>
              <a:rPr lang="en-US" sz="3200" b="1" dirty="0"/>
              <a:t> </a:t>
            </a:r>
            <a:r>
              <a:rPr lang="en-US" sz="3200" b="1" dirty="0" err="1"/>
              <a:t>đứng</a:t>
            </a:r>
            <a:r>
              <a:rPr lang="en-US" sz="3200" b="1" dirty="0"/>
              <a:t> </a:t>
            </a:r>
            <a:r>
              <a:rPr lang="en-US" sz="3200" b="1" dirty="0" err="1"/>
              <a:t>trước</a:t>
            </a:r>
            <a:r>
              <a:rPr lang="en-US" sz="3200" b="1" dirty="0"/>
              <a:t> </a:t>
            </a:r>
            <a:r>
              <a:rPr lang="en-US" sz="3200" b="1" dirty="0" err="1"/>
              <a:t>cửa</a:t>
            </a:r>
            <a:r>
              <a:rPr lang="en-US" sz="3200" b="1" dirty="0"/>
              <a:t> </a:t>
            </a: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1,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thấy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> </a:t>
            </a:r>
            <a:r>
              <a:rPr lang="en-US" sz="3200" b="1" dirty="0" err="1"/>
              <a:t>phía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: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trái</a:t>
            </a:r>
            <a:r>
              <a:rPr lang="en-US" sz="3200" b="1" dirty="0"/>
              <a:t>,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phải</a:t>
            </a:r>
            <a:r>
              <a:rPr lang="en-US" sz="3200" b="1" dirty="0"/>
              <a:t>, </a:t>
            </a:r>
            <a:r>
              <a:rPr lang="en-US" sz="3200" b="1" dirty="0" err="1"/>
              <a:t>trước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hay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lưng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5" name="Picture 4" descr="CamScanner 12-31-2020 09.43_1.jpg">
            <a:extLst>
              <a:ext uri="{FF2B5EF4-FFF2-40B4-BE49-F238E27FC236}">
                <a16:creationId xmlns:a16="http://schemas.microsoft.com/office/drawing/2014/main" id="{EBC600BD-A95C-5785-48AE-8DFDBA5BA3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18" r="9842" b="26637"/>
          <a:stretch>
            <a:fillRect/>
          </a:stretch>
        </p:blipFill>
        <p:spPr>
          <a:xfrm>
            <a:off x="2" y="2"/>
            <a:ext cx="1069928" cy="102658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80" y="1873334"/>
            <a:ext cx="7601442" cy="49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0214" y="2197586"/>
            <a:ext cx="3968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mọc</a:t>
            </a:r>
            <a:r>
              <a:rPr lang="en-US" sz="3200" b="1" dirty="0">
                <a:solidFill>
                  <a:srgbClr val="FF0000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phía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lưng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2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568" y="19598"/>
            <a:ext cx="10575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b="1" dirty="0" err="1"/>
              <a:t>Cùng</a:t>
            </a:r>
            <a:r>
              <a:rPr lang="en-US" sz="3200" b="1" dirty="0"/>
              <a:t> Minh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gian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3" name="Picture 2" descr="CamScanner 12-31-2020 09.43_2.jpg">
            <a:extLst>
              <a:ext uri="{FF2B5EF4-FFF2-40B4-BE49-F238E27FC236}">
                <a16:creationId xmlns:a16="http://schemas.microsoft.com/office/drawing/2014/main" id="{DC310960-CAB0-A155-C019-C43875C78F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8" t="5279" r="8138" b="20186"/>
          <a:stretch/>
        </p:blipFill>
        <p:spPr>
          <a:xfrm>
            <a:off x="126601" y="24202"/>
            <a:ext cx="1110395" cy="107261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13" y="887162"/>
            <a:ext cx="7779587" cy="5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179" y="1841256"/>
            <a:ext cx="36295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Bắc</a:t>
            </a:r>
            <a:endParaRPr lang="en-US" sz="3200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Nam</a:t>
            </a:r>
            <a:endParaRPr lang="en-US" sz="3200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Đông</a:t>
            </a:r>
            <a:endParaRPr lang="en-US" sz="3200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Tây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9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568" y="19598"/>
            <a:ext cx="10575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Hằng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,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lặn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3" name="Picture 2" descr="CamScanner 12-31-2020 09.43_2.jpg">
            <a:extLst>
              <a:ext uri="{FF2B5EF4-FFF2-40B4-BE49-F238E27FC236}">
                <a16:creationId xmlns:a16="http://schemas.microsoft.com/office/drawing/2014/main" id="{DC310960-CAB0-A155-C019-C43875C78F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8" t="5279" r="8138" b="20186"/>
          <a:stretch/>
        </p:blipFill>
        <p:spPr>
          <a:xfrm>
            <a:off x="126601" y="24202"/>
            <a:ext cx="1110395" cy="10726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5326" y="1758298"/>
            <a:ext cx="11261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3,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lặn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2453317"/>
            <a:ext cx="7439658" cy="41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18932" y="1096816"/>
            <a:ext cx="9547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lúc</a:t>
            </a:r>
            <a:r>
              <a:rPr lang="en-US" sz="3200" b="1" dirty="0">
                <a:solidFill>
                  <a:srgbClr val="FF0000"/>
                </a:solidFill>
              </a:rPr>
              <a:t> 6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lặn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lúc</a:t>
            </a:r>
            <a:r>
              <a:rPr lang="en-US" sz="3200" b="1" dirty="0">
                <a:solidFill>
                  <a:srgbClr val="FF0000"/>
                </a:solidFill>
              </a:rPr>
              <a:t> 18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835" y="3092117"/>
            <a:ext cx="43954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mọc</a:t>
            </a:r>
            <a:r>
              <a:rPr lang="en-US" sz="3200" b="1" dirty="0">
                <a:solidFill>
                  <a:srgbClr val="FF0000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lặn</a:t>
            </a:r>
            <a:r>
              <a:rPr lang="en-US" sz="3200" b="1" dirty="0">
                <a:solidFill>
                  <a:srgbClr val="FF0000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Tây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1274" y="1793267"/>
            <a:ext cx="5005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6" y="203701"/>
            <a:ext cx="11752718" cy="37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2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1274" y="1793267"/>
            <a:ext cx="5005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9927" y="263300"/>
            <a:ext cx="11492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dựa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>, </a:t>
            </a:r>
            <a:r>
              <a:rPr lang="en-US" sz="3200" b="1" dirty="0" err="1"/>
              <a:t>lặn</a:t>
            </a:r>
            <a:r>
              <a:rPr lang="en-US" sz="3200" b="1" dirty="0"/>
              <a:t>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44642" y="1005371"/>
            <a:ext cx="668554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/>
              <a:t>Bước</a:t>
            </a:r>
            <a:r>
              <a:rPr lang="en-US" sz="3200" b="1" dirty="0"/>
              <a:t> 1: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buổi</a:t>
            </a:r>
            <a:r>
              <a:rPr lang="en-US" sz="3200" b="1" dirty="0"/>
              <a:t> </a:t>
            </a:r>
            <a:r>
              <a:rPr lang="en-US" sz="3200" b="1" dirty="0" err="1"/>
              <a:t>sáng</a:t>
            </a:r>
            <a:r>
              <a:rPr lang="en-US" sz="3200" b="1" dirty="0"/>
              <a:t>,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lặn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buổi</a:t>
            </a:r>
            <a:r>
              <a:rPr lang="en-US" sz="3200" b="1" dirty="0"/>
              <a:t> </a:t>
            </a:r>
            <a:r>
              <a:rPr lang="en-US" sz="3200" b="1" dirty="0" err="1"/>
              <a:t>chiều</a:t>
            </a:r>
            <a:r>
              <a:rPr lang="en-US" sz="3200" b="1" dirty="0"/>
              <a:t>.</a:t>
            </a:r>
            <a:endParaRPr lang="en-US" sz="3200" dirty="0"/>
          </a:p>
          <a:p>
            <a:pPr lvl="0" algn="just"/>
            <a:r>
              <a:rPr lang="en-US" sz="3200" b="1" dirty="0" err="1"/>
              <a:t>Bước</a:t>
            </a:r>
            <a:r>
              <a:rPr lang="en-US" sz="3200" b="1" dirty="0"/>
              <a:t> 2: </a:t>
            </a:r>
            <a:r>
              <a:rPr lang="en-US" sz="3200" b="1" dirty="0" err="1"/>
              <a:t>Đứng</a:t>
            </a:r>
            <a:r>
              <a:rPr lang="en-US" sz="3200" b="1" dirty="0"/>
              <a:t> dang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tay</a:t>
            </a:r>
            <a:r>
              <a:rPr lang="en-US" sz="3200" b="1" dirty="0"/>
              <a:t> </a:t>
            </a:r>
            <a:r>
              <a:rPr lang="en-US" sz="3200" b="1" dirty="0" err="1"/>
              <a:t>ngang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,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xoay</a:t>
            </a:r>
            <a:r>
              <a:rPr lang="en-US" sz="3200" b="1" dirty="0"/>
              <a:t> </a:t>
            </a:r>
            <a:r>
              <a:rPr lang="en-US" sz="3200" b="1" dirty="0" err="1"/>
              <a:t>người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tay</a:t>
            </a:r>
            <a:r>
              <a:rPr lang="en-US" sz="3200" b="1" dirty="0"/>
              <a:t> </a:t>
            </a:r>
            <a:r>
              <a:rPr lang="en-US" sz="3200" b="1" dirty="0" err="1"/>
              <a:t>phải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>, </a:t>
            </a:r>
            <a:r>
              <a:rPr lang="en-US" sz="3200" b="1" dirty="0" err="1"/>
              <a:t>tay</a:t>
            </a:r>
            <a:r>
              <a:rPr lang="en-US" sz="3200" b="1" dirty="0"/>
              <a:t> </a:t>
            </a:r>
            <a:r>
              <a:rPr lang="en-US" sz="3200" b="1" dirty="0" err="1"/>
              <a:t>trái</a:t>
            </a:r>
            <a:r>
              <a:rPr lang="en-US" sz="3200" b="1" dirty="0"/>
              <a:t> </a:t>
            </a:r>
            <a:r>
              <a:rPr lang="en-US" sz="3200" b="1" dirty="0" err="1"/>
              <a:t>hướng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lặn</a:t>
            </a:r>
            <a:r>
              <a:rPr lang="en-US" sz="3200" b="1" dirty="0"/>
              <a:t>.</a:t>
            </a:r>
            <a:endParaRPr lang="en-US" sz="3200" dirty="0"/>
          </a:p>
          <a:p>
            <a:pPr lvl="0" algn="just"/>
            <a:r>
              <a:rPr lang="en-US" sz="3200" b="1" dirty="0" err="1"/>
              <a:t>Bước</a:t>
            </a:r>
            <a:r>
              <a:rPr lang="en-US" sz="3200" b="1" dirty="0"/>
              <a:t> 3: </a:t>
            </a:r>
            <a:r>
              <a:rPr lang="en-US" sz="3200" b="1" dirty="0" err="1"/>
              <a:t>Lần</a:t>
            </a:r>
            <a:r>
              <a:rPr lang="en-US" sz="3200" b="1" dirty="0"/>
              <a:t> </a:t>
            </a:r>
            <a:r>
              <a:rPr lang="en-US" sz="3200" b="1" dirty="0" err="1"/>
              <a:t>lượt</a:t>
            </a:r>
            <a:r>
              <a:rPr lang="en-US" sz="3200" b="1" dirty="0"/>
              <a:t> </a:t>
            </a:r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đông</a:t>
            </a:r>
            <a:r>
              <a:rPr lang="en-US" sz="3200" b="1" dirty="0"/>
              <a:t>, </a:t>
            </a:r>
            <a:r>
              <a:rPr lang="en-US" sz="3200" b="1" dirty="0" err="1"/>
              <a:t>tây</a:t>
            </a:r>
            <a:r>
              <a:rPr lang="en-US" sz="3200" b="1" dirty="0"/>
              <a:t>, </a:t>
            </a:r>
            <a:r>
              <a:rPr lang="en-US" sz="3200" b="1" dirty="0" err="1"/>
              <a:t>bắc</a:t>
            </a:r>
            <a:r>
              <a:rPr lang="en-US" sz="3200" b="1" dirty="0"/>
              <a:t>, </a:t>
            </a:r>
            <a:r>
              <a:rPr lang="en-US" sz="3200" b="1" dirty="0" err="1"/>
              <a:t>nam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89" y="917070"/>
            <a:ext cx="5078997" cy="55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2927" y="1169267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định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endParaRPr lang="en-US" sz="3200" dirty="0">
              <a:solidFill>
                <a:srgbClr val="FF0000"/>
              </a:solidFill>
            </a:endParaRPr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mọc</a:t>
            </a:r>
            <a:r>
              <a:rPr lang="en-US" sz="3200" b="1" dirty="0">
                <a:solidFill>
                  <a:srgbClr val="FF0000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lặn</a:t>
            </a:r>
            <a:r>
              <a:rPr lang="en-US" sz="3200" b="1" dirty="0">
                <a:solidFill>
                  <a:srgbClr val="FF0000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Tây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Đứng</a:t>
            </a:r>
            <a:r>
              <a:rPr lang="en-US" sz="3200" b="1" dirty="0">
                <a:solidFill>
                  <a:srgbClr val="FF0000"/>
                </a:solidFill>
              </a:rPr>
              <a:t> dang </a:t>
            </a:r>
            <a:r>
              <a:rPr lang="en-US" sz="3200" b="1" dirty="0" err="1">
                <a:solidFill>
                  <a:srgbClr val="FF0000"/>
                </a:solidFill>
              </a:rPr>
              <a:t>hai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ngang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vai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xoay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chỉ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mọc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tay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hướng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lặn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trước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Bắc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lưng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Nam.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83" t="2521" r="6184" b="13445"/>
          <a:stretch/>
        </p:blipFill>
        <p:spPr>
          <a:xfrm>
            <a:off x="0" y="0"/>
            <a:ext cx="1069927" cy="1078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24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6" y="765341"/>
            <a:ext cx="11841041" cy="36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9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5681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728425" y="3086535"/>
            <a:ext cx="6906382" cy="8430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CHÀO TẠM BIỆT</a:t>
            </a:r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CÁC EM</a:t>
            </a:r>
            <a:endParaRPr lang="en-US" sz="4269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68041B8-1120-4A68-B342-1B0A6A767A5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KNTT  Bai 26 Xac dinh cac phuong trong khong gian T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4C403A-9ECC-4012-9BFA-6BABAC6B8D2F}:4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5D9601-9846-4BC2-86AE-ED4DB105DCC6}:4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B6B964-392B-4D08-BE26-4F368F03B5F7}:4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B0CF8A-7991-405F-9CF7-A2DF18F0CE03}:5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A9D45B-137A-4BCF-AB66-996ABFC58A24}:4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06C666-F15B-4617-9718-77047C44FCA8}:50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B5E9F0-5B8A-4928-B19A-BCC444D9DD55}:5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FB578A-4736-47DA-A4CE-CCBFC10AB78D}:43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330</Words>
  <Application>Microsoft Office PowerPoint</Application>
  <PresentationFormat>Widescreen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Trebuchet MS</vt:lpstr>
      <vt:lpstr>第一PPT，www.1ppt.com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KNTT  Bai 26 Xac dinh cac phuong trong khong gian T1</dc:title>
  <dc:creator>Thao Tran</dc:creator>
  <cp:lastModifiedBy>SURFACE</cp:lastModifiedBy>
  <cp:revision>95</cp:revision>
  <dcterms:created xsi:type="dcterms:W3CDTF">2022-11-13T08:22:48Z</dcterms:created>
  <dcterms:modified xsi:type="dcterms:W3CDTF">2025-04-21T13:07:40Z</dcterms:modified>
</cp:coreProperties>
</file>