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27" r:id="rId2"/>
    <p:sldId id="432" r:id="rId3"/>
    <p:sldId id="441" r:id="rId4"/>
    <p:sldId id="440" r:id="rId5"/>
    <p:sldId id="433" r:id="rId6"/>
    <p:sldId id="435" r:id="rId7"/>
    <p:sldId id="431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E7F5"/>
    <a:srgbClr val="0000CC"/>
    <a:srgbClr val="FFEEBC"/>
    <a:srgbClr val="FEEEBD"/>
    <a:srgbClr val="FF7C80"/>
    <a:srgbClr val="FF0066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65" d="100"/>
          <a:sy n="65" d="100"/>
        </p:scale>
        <p:origin x="437" y="5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TÂN VIÊN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3885207" y="4027483"/>
            <a:ext cx="8155783" cy="222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27: TRÁI ĐẤT VÀ CÁC ĐỚI KHÍ HẬU (T2)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GIÁO VIÊN: ĐẶNG SĨ TRUNG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4" y="6308525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606960" y="1197511"/>
            <a:ext cx="15087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27: TRÁI ĐẤT VÀ CÁC ĐỚI KHÍ HẬU (T2)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4173200" cy="646331"/>
            <a:chOff x="1508918" y="1888664"/>
            <a:chExt cx="12627033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262703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21" y="2519755"/>
              <a:ext cx="480641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917" t="10741" r="7084" b="16666"/>
          <a:stretch/>
        </p:blipFill>
        <p:spPr>
          <a:xfrm>
            <a:off x="2347119" y="4135120"/>
            <a:ext cx="10972800" cy="4978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13719" y="2651175"/>
            <a:ext cx="12496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6919" y="1782783"/>
            <a:ext cx="14173200" cy="646331"/>
            <a:chOff x="1508918" y="1888664"/>
            <a:chExt cx="12627033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262703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21" y="2519755"/>
              <a:ext cx="480641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1813719" y="2651175"/>
            <a:ext cx="12496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916" t="10741" r="2500" b="16666"/>
          <a:stretch/>
        </p:blipFill>
        <p:spPr>
          <a:xfrm>
            <a:off x="2423319" y="4177178"/>
            <a:ext cx="10896600" cy="496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6430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606960" y="1197511"/>
            <a:ext cx="15087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27: TRÁI ĐẤT VÀ CÁC ĐỚI KHÍ HẬU (T2)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4173200" cy="646331"/>
            <a:chOff x="1508918" y="1888664"/>
            <a:chExt cx="12627033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262703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21" y="2519755"/>
              <a:ext cx="480641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1813719" y="2651175"/>
            <a:ext cx="12496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916" t="14445" r="2500" b="13704"/>
          <a:stretch/>
        </p:blipFill>
        <p:spPr>
          <a:xfrm>
            <a:off x="2728119" y="4128623"/>
            <a:ext cx="11049000" cy="498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893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8" y="1782783"/>
            <a:ext cx="10343106" cy="677108"/>
            <a:chOff x="1508917" y="1888664"/>
            <a:chExt cx="8853077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7" y="1888664"/>
              <a:ext cx="885307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2" y="2519755"/>
              <a:ext cx="234801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606960" y="1197511"/>
            <a:ext cx="15087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27: TRÁI ĐẤT VÀ CÁC ĐỚI KHÍ HẬU (T2)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5833" t="19630" r="25000" b="10000"/>
          <a:stretch/>
        </p:blipFill>
        <p:spPr>
          <a:xfrm>
            <a:off x="4785519" y="3124200"/>
            <a:ext cx="6858000" cy="55212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9167" t="18148" r="62500" b="44815"/>
          <a:stretch/>
        </p:blipFill>
        <p:spPr>
          <a:xfrm>
            <a:off x="524415" y="2803475"/>
            <a:ext cx="2383536" cy="1752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39166" t="17778" r="32501" b="45185"/>
          <a:stretch/>
        </p:blipFill>
        <p:spPr>
          <a:xfrm>
            <a:off x="1889919" y="4845900"/>
            <a:ext cx="2383536" cy="1752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69166" t="17778" r="2501" b="45185"/>
          <a:stretch/>
        </p:blipFill>
        <p:spPr>
          <a:xfrm>
            <a:off x="1432719" y="6946211"/>
            <a:ext cx="2383536" cy="1752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9166" t="57778" r="62501" b="5185"/>
          <a:stretch/>
        </p:blipFill>
        <p:spPr>
          <a:xfrm>
            <a:off x="12155583" y="2475473"/>
            <a:ext cx="2383536" cy="1752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39166" t="57778" r="32501" b="5185"/>
          <a:stretch/>
        </p:blipFill>
        <p:spPr>
          <a:xfrm>
            <a:off x="13521087" y="4617035"/>
            <a:ext cx="2383536" cy="1752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l="69166" t="57778" r="2501" b="5185"/>
          <a:stretch/>
        </p:blipFill>
        <p:spPr>
          <a:xfrm>
            <a:off x="12634119" y="6758597"/>
            <a:ext cx="2383536" cy="1752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04918" y="3391197"/>
            <a:ext cx="12954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04918" y="7467600"/>
            <a:ext cx="12954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01285" y="4232465"/>
            <a:ext cx="15514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38802" y="6598736"/>
            <a:ext cx="15514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53685" y="5415600"/>
            <a:ext cx="13990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>
            <a:stCxn id="16" idx="3"/>
          </p:cNvCxnSpPr>
          <p:nvPr/>
        </p:nvCxnSpPr>
        <p:spPr>
          <a:xfrm>
            <a:off x="4273455" y="5722200"/>
            <a:ext cx="2569464" cy="1912697"/>
          </a:xfrm>
          <a:prstGeom prst="straightConnector1">
            <a:avLst/>
          </a:prstGeom>
          <a:ln w="28575">
            <a:solidFill>
              <a:srgbClr val="0000CC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741063" y="3673196"/>
            <a:ext cx="3101856" cy="4147386"/>
          </a:xfrm>
          <a:prstGeom prst="straightConnector1">
            <a:avLst/>
          </a:prstGeom>
          <a:ln w="28575">
            <a:solidFill>
              <a:srgbClr val="0000CC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910290" y="3535005"/>
            <a:ext cx="2974031" cy="1880595"/>
          </a:xfrm>
          <a:prstGeom prst="straightConnector1">
            <a:avLst/>
          </a:prstGeom>
          <a:ln w="28575">
            <a:solidFill>
              <a:srgbClr val="0000CC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10576719" y="5429337"/>
            <a:ext cx="2942030" cy="590463"/>
          </a:xfrm>
          <a:prstGeom prst="straightConnector1">
            <a:avLst/>
          </a:prstGeom>
          <a:ln w="28575">
            <a:solidFill>
              <a:srgbClr val="0000CC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8" idx="1"/>
          </p:cNvCxnSpPr>
          <p:nvPr/>
        </p:nvCxnSpPr>
        <p:spPr>
          <a:xfrm flipH="1">
            <a:off x="10172504" y="3351773"/>
            <a:ext cx="1983079" cy="889552"/>
          </a:xfrm>
          <a:prstGeom prst="straightConnector1">
            <a:avLst/>
          </a:prstGeom>
          <a:ln w="28575">
            <a:solidFill>
              <a:srgbClr val="0000CC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10172504" y="6946211"/>
            <a:ext cx="2561695" cy="688686"/>
          </a:xfrm>
          <a:prstGeom prst="straightConnector1">
            <a:avLst/>
          </a:prstGeom>
          <a:ln w="28575">
            <a:solidFill>
              <a:srgbClr val="0000CC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5188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24" grpId="0" animBg="1"/>
      <p:bldP spid="25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606960" y="1197511"/>
            <a:ext cx="15087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27: TRÁI ĐẤT VÀ CÁC ĐỚI KHÍ HẬU (T2)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37599" y="2667000"/>
            <a:ext cx="15113259" cy="6248400"/>
            <a:chOff x="-319881" y="990600"/>
            <a:chExt cx="15925800" cy="66294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3750" t="15185" r="9167" b="20370"/>
            <a:stretch/>
          </p:blipFill>
          <p:spPr>
            <a:xfrm>
              <a:off x="-319881" y="990600"/>
              <a:ext cx="15925800" cy="6629400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13700919" y="6019800"/>
              <a:ext cx="914400" cy="914400"/>
            </a:xfrm>
            <a:prstGeom prst="ellipse">
              <a:avLst/>
            </a:prstGeom>
            <a:solidFill>
              <a:srgbClr val="BDE7F5"/>
            </a:solidFill>
            <a:ln>
              <a:solidFill>
                <a:srgbClr val="BDE7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0328535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11471</TotalTime>
  <Words>248</Words>
  <Application>Microsoft Office PowerPoint</Application>
  <PresentationFormat>Custom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Administrator</cp:lastModifiedBy>
  <cp:revision>1109</cp:revision>
  <dcterms:created xsi:type="dcterms:W3CDTF">2008-09-09T22:52:10Z</dcterms:created>
  <dcterms:modified xsi:type="dcterms:W3CDTF">2025-04-15T09:11:28Z</dcterms:modified>
</cp:coreProperties>
</file>