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9" r:id="rId3"/>
    <p:sldId id="257" r:id="rId4"/>
    <p:sldId id="258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74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1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6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4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9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27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64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9/19/2025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4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05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4090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4" y="6627116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263140-F360-4233-91D1-9D2261D274A1}"/>
              </a:ext>
            </a:extLst>
          </p:cNvPr>
          <p:cNvSpPr/>
          <p:nvPr/>
        </p:nvSpPr>
        <p:spPr>
          <a:xfrm>
            <a:off x="5505937" y="7863745"/>
            <a:ext cx="590924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05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Thân Thị Thủy – Lớp 3C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44DB042D-27AB-4DD3-8CF7-81928619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19" y="4343401"/>
            <a:ext cx="1281959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1: ÔN TẬP CÁC SỐ ĐẾN 1000(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2273466" cy="681454"/>
            <a:chOff x="1470819" y="1943100"/>
            <a:chExt cx="227346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2576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&gt;, &lt;, =.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43714" r="81398" b="43198"/>
          <a:stretch/>
        </p:blipFill>
        <p:spPr bwMode="auto">
          <a:xfrm>
            <a:off x="1455738" y="3284220"/>
            <a:ext cx="4294777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43714" r="54802" b="43198"/>
          <a:stretch/>
        </p:blipFill>
        <p:spPr bwMode="auto">
          <a:xfrm>
            <a:off x="8380594" y="3284220"/>
            <a:ext cx="5518420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34685" y="3322320"/>
            <a:ext cx="609600" cy="769441"/>
            <a:chOff x="5445715" y="6990259"/>
            <a:chExt cx="609600" cy="769441"/>
          </a:xfrm>
        </p:grpSpPr>
        <p:sp>
          <p:nvSpPr>
            <p:cNvPr id="25" name="Rounded Rectangle 24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&lt;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7385" y="4190999"/>
            <a:ext cx="609600" cy="769441"/>
            <a:chOff x="5445715" y="6990259"/>
            <a:chExt cx="6096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&gt;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0085" y="5000722"/>
            <a:ext cx="609600" cy="769441"/>
            <a:chOff x="5445715" y="6990259"/>
            <a:chExt cx="6096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&lt;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49919" y="3338740"/>
            <a:ext cx="609600" cy="769441"/>
            <a:chOff x="5445715" y="6990259"/>
            <a:chExt cx="609600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=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94119" y="4191089"/>
            <a:ext cx="609600" cy="769441"/>
            <a:chOff x="5445715" y="6990259"/>
            <a:chExt cx="609600" cy="769441"/>
          </a:xfrm>
        </p:grpSpPr>
        <p:sp>
          <p:nvSpPr>
            <p:cNvPr id="40" name="Rounded Rectangle 39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&gt;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56915" y="5029842"/>
            <a:ext cx="609600" cy="769441"/>
            <a:chOff x="5445715" y="6990259"/>
            <a:chExt cx="6096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&gt;</a:t>
              </a:r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CÁC SỐ ĐẾN 1000 (T2)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111" y="3352800"/>
            <a:ext cx="14919890" cy="3733800"/>
            <a:chOff x="938111" y="3352800"/>
            <a:chExt cx="14919890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" t="39420" r="48023" b="40740"/>
            <a:stretch/>
          </p:blipFill>
          <p:spPr bwMode="auto">
            <a:xfrm>
              <a:off x="938111" y="3429000"/>
              <a:ext cx="1491989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51719" y="3352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7119" y="3514128"/>
            <a:ext cx="886781" cy="838200"/>
            <a:chOff x="5316538" y="7772400"/>
            <a:chExt cx="886781" cy="838200"/>
          </a:xfrm>
        </p:grpSpPr>
        <p:sp>
          <p:nvSpPr>
            <p:cNvPr id="15" name="Oval 1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42038" y="3492787"/>
            <a:ext cx="886781" cy="838200"/>
            <a:chOff x="5316538" y="7772400"/>
            <a:chExt cx="886781" cy="838200"/>
          </a:xfrm>
        </p:grpSpPr>
        <p:sp>
          <p:nvSpPr>
            <p:cNvPr id="46" name="Oval 45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02749" y="3721100"/>
            <a:ext cx="886781" cy="838200"/>
            <a:chOff x="5316538" y="7772400"/>
            <a:chExt cx="886781" cy="838200"/>
          </a:xfrm>
        </p:grpSpPr>
        <p:sp>
          <p:nvSpPr>
            <p:cNvPr id="49" name="Oval 48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890757" y="4135106"/>
            <a:ext cx="886781" cy="838200"/>
            <a:chOff x="5316538" y="7772400"/>
            <a:chExt cx="886781" cy="838200"/>
          </a:xfrm>
        </p:grpSpPr>
        <p:sp>
          <p:nvSpPr>
            <p:cNvPr id="52" name="Oval 51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316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164247" y="4305587"/>
            <a:ext cx="886781" cy="838200"/>
            <a:chOff x="5316538" y="7772400"/>
            <a:chExt cx="886781" cy="838200"/>
          </a:xfrm>
        </p:grpSpPr>
        <p:sp>
          <p:nvSpPr>
            <p:cNvPr id="55" name="Oval 5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317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428538" y="4377728"/>
            <a:ext cx="886781" cy="838200"/>
            <a:chOff x="5316538" y="7772400"/>
            <a:chExt cx="886781" cy="838200"/>
          </a:xfrm>
        </p:grpSpPr>
        <p:sp>
          <p:nvSpPr>
            <p:cNvPr id="58" name="Oval 57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41838" y="5448300"/>
            <a:ext cx="1219200" cy="1219200"/>
            <a:chOff x="4541838" y="7315200"/>
            <a:chExt cx="1219200" cy="1219200"/>
          </a:xfrm>
        </p:grpSpPr>
        <p:sp>
          <p:nvSpPr>
            <p:cNvPr id="18" name="Diamond 17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998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51538" y="5448876"/>
            <a:ext cx="1219200" cy="1219200"/>
            <a:chOff x="4541838" y="7315200"/>
            <a:chExt cx="1219200" cy="1219200"/>
          </a:xfrm>
        </p:grpSpPr>
        <p:sp>
          <p:nvSpPr>
            <p:cNvPr id="61" name="Diamond 60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997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64649" y="5448876"/>
            <a:ext cx="1219200" cy="1219200"/>
            <a:chOff x="4541838" y="7315200"/>
            <a:chExt cx="1219200" cy="1219200"/>
          </a:xfrm>
        </p:grpSpPr>
        <p:sp>
          <p:nvSpPr>
            <p:cNvPr id="64" name="Diamond 63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996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206038" y="5442922"/>
            <a:ext cx="1219200" cy="1219200"/>
            <a:chOff x="4541838" y="7315200"/>
            <a:chExt cx="1219200" cy="1219200"/>
          </a:xfrm>
        </p:grpSpPr>
        <p:sp>
          <p:nvSpPr>
            <p:cNvPr id="67" name="Diamond 66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994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633037" y="5462944"/>
            <a:ext cx="1219200" cy="1219200"/>
            <a:chOff x="4541838" y="7315200"/>
            <a:chExt cx="1219200" cy="1219200"/>
          </a:xfrm>
        </p:grpSpPr>
        <p:sp>
          <p:nvSpPr>
            <p:cNvPr id="70" name="Diamond 69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041256" y="5524500"/>
            <a:ext cx="1219200" cy="1219200"/>
            <a:chOff x="4541838" y="7315200"/>
            <a:chExt cx="1219200" cy="1219200"/>
          </a:xfrm>
        </p:grpSpPr>
        <p:sp>
          <p:nvSpPr>
            <p:cNvPr id="73" name="Diamond 72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992</a:t>
              </a:r>
            </a:p>
          </p:txBody>
        </p:sp>
      </p:grp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CÁC SỐ ĐẾN 1000 (T2)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CÁC SỐ ĐẾN 1000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0177873" cy="681454"/>
            <a:chOff x="1470819" y="1943100"/>
            <a:chExt cx="1017787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53017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Sắp xếp các số 531, 513, 315, 351 theo thứ tự: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9300" y="3124200"/>
            <a:ext cx="37682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Từ bé đến lớn: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2319" y="5122108"/>
            <a:ext cx="37954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Từ lớn đến bé: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04218" y="41148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315, 351, 513, 531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300" y="63246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531, 513, 351, 315 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58587" r="56370" b="17413"/>
          <a:stretch/>
        </p:blipFill>
        <p:spPr bwMode="auto">
          <a:xfrm>
            <a:off x="9509919" y="4325124"/>
            <a:ext cx="6141156" cy="27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0819" y="3048000"/>
            <a:ext cx="13677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lợn có cân nặng lần lượt là 99 kg, 110 kg và 101 kg. Biết lợn trắng nặng nhất và lợn đen nhẹ hơn lợn khoang.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0819" y="4703564"/>
            <a:ext cx="7734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trắng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đen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khoang cân nặng         kg?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83266" y="5636345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3540" y="5671263"/>
            <a:ext cx="67197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82107" y="4694922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1297" y="4729840"/>
            <a:ext cx="88876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18110" y="6479877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57300" y="6514795"/>
            <a:ext cx="9156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CÁC SỐ ĐẾN 1000 (T2)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262</Words>
  <Application>Microsoft Office PowerPoint</Application>
  <PresentationFormat>Custom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153</cp:revision>
  <dcterms:created xsi:type="dcterms:W3CDTF">2022-07-10T01:37:20Z</dcterms:created>
  <dcterms:modified xsi:type="dcterms:W3CDTF">2025-09-19T02:47:05Z</dcterms:modified>
</cp:coreProperties>
</file>