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4"/>
  </p:notesMasterIdLst>
  <p:sldIdLst>
    <p:sldId id="374" r:id="rId2"/>
    <p:sldId id="357" r:id="rId3"/>
    <p:sldId id="377" r:id="rId4"/>
    <p:sldId id="362" r:id="rId5"/>
    <p:sldId id="364" r:id="rId6"/>
    <p:sldId id="363" r:id="rId7"/>
    <p:sldId id="367" r:id="rId8"/>
    <p:sldId id="376" r:id="rId9"/>
    <p:sldId id="378" r:id="rId10"/>
    <p:sldId id="380" r:id="rId11"/>
    <p:sldId id="381" r:id="rId12"/>
    <p:sldId id="38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3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F5E2A-1DB3-4DEB-B3DE-92086DC51881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80ED-15AF-4ADB-9CA8-95B1B90A8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7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00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211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69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79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14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0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1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4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4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39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9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89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0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5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11771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394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30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9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7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FF08B3-7514-4418-B25C-7AA55609F6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066" y="405511"/>
            <a:ext cx="1469989" cy="14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1.mp3"/><Relationship Id="rId7" Type="http://schemas.openxmlformats.org/officeDocument/2006/relationships/image" Target="../media/image16.png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.mp3"/><Relationship Id="rId7" Type="http://schemas.microsoft.com/office/2007/relationships/hdphoto" Target="../media/hdphoto1.wdp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.mp3"/><Relationship Id="rId7" Type="http://schemas.microsoft.com/office/2007/relationships/hdphoto" Target="../media/hdphoto1.wdp"/><Relationship Id="rId2" Type="http://schemas.openxmlformats.org/officeDocument/2006/relationships/audio" Target="NULL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FA8266-32FE-475F-9FAA-A8927DA22FA1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B1335-0BBD-4412-A54C-8A877F0A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95CE4B-C0B5-4FB4-852D-E0D756FA6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13E8E3-312D-43B0-A4FC-6AA977A6BBA3}"/>
                </a:ext>
              </a:extLst>
            </p:cNvPr>
            <p:cNvSpPr txBox="1"/>
            <p:nvPr/>
          </p:nvSpPr>
          <p:spPr>
            <a:xfrm>
              <a:off x="5369834" y="1305580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Đạo</a:t>
              </a:r>
              <a:r>
                <a:rPr lang="en-US" sz="28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đức</a:t>
              </a:r>
              <a:endParaRPr lang="en-US" sz="28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50BFA50-8B81-4CC8-9B63-DE7C61CB0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61323-32E1-44D9-A5C6-2BC372C5E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3F035-22F6-445D-B92F-204748081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06F51F-2946-468E-AFB8-6F3EE38265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508" y="2209800"/>
            <a:ext cx="5779509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694C28-CF42-4522-BB90-2BEE2E2340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2567" y="2970850"/>
            <a:ext cx="7645047" cy="2097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5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8BC5F5-FE9B-45B3-9B12-623A64FC672A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ysClr val="window" lastClr="FFFFFF">
              <a:alpha val="73000"/>
            </a:sysClr>
          </a:solidFill>
          <a:ln w="57150" cap="flat" cmpd="sng" algn="ctr">
            <a:solidFill>
              <a:srgbClr val="10853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670A-CC52-4865-89C8-76A197316FDF}"/>
              </a:ext>
            </a:extLst>
          </p:cNvPr>
          <p:cNvSpPr txBox="1"/>
          <p:nvPr/>
        </p:nvSpPr>
        <p:spPr>
          <a:xfrm>
            <a:off x="1423356" y="629920"/>
            <a:ext cx="9864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N</a:t>
            </a:r>
            <a:r>
              <a:rPr lang="vi-VN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hững việc em cần thực hiện khi chào cờ và hát Quốc ca</a:t>
            </a:r>
            <a:endParaRPr lang="en-US" sz="4000" b="1" dirty="0">
              <a:ln>
                <a:solidFill>
                  <a:srgbClr val="108539"/>
                </a:solidFill>
              </a:ln>
              <a:solidFill>
                <a:srgbClr val="03C400"/>
              </a:solidFill>
              <a:latin typeface="Baloo 2" panose="03080502040302020200" pitchFamily="66" charset="0"/>
              <a:cs typeface="Baloo 2" panose="03080502040302020200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1F383E-5B17-45C6-A78B-43497737E5A1}"/>
              </a:ext>
            </a:extLst>
          </p:cNvPr>
          <p:cNvGrpSpPr/>
          <p:nvPr/>
        </p:nvGrpSpPr>
        <p:grpSpPr>
          <a:xfrm>
            <a:off x="908142" y="2391820"/>
            <a:ext cx="10278018" cy="1408679"/>
            <a:chOff x="674462" y="1335180"/>
            <a:chExt cx="6531010" cy="1408679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C38139C6-951F-4123-B365-BB8F33F89B6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154956"/>
              <a:chOff x="1317" y="3053"/>
              <a:chExt cx="16681" cy="5391"/>
            </a:xfrm>
          </p:grpSpPr>
          <p:grpSp>
            <p:nvGrpSpPr>
              <p:cNvPr id="9" name="组合 15">
                <a:extLst>
                  <a:ext uri="{FF2B5EF4-FFF2-40B4-BE49-F238E27FC236}">
                    <a16:creationId xmlns:a16="http://schemas.microsoft.com/office/drawing/2014/main" id="{9B20378A-6831-4B68-928F-0FD3B92C45B2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3" name="圆角矩形 14">
                  <a:extLst>
                    <a:ext uri="{FF2B5EF4-FFF2-40B4-BE49-F238E27FC236}">
                      <a16:creationId xmlns:a16="http://schemas.microsoft.com/office/drawing/2014/main" id="{3EBF3BBA-4BC3-461B-9C88-9AFEC3C3076F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圆角矩形 13">
                  <a:extLst>
                    <a:ext uri="{FF2B5EF4-FFF2-40B4-BE49-F238E27FC236}">
                      <a16:creationId xmlns:a16="http://schemas.microsoft.com/office/drawing/2014/main" id="{2A861767-1A44-42A0-A97B-931439600319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文本框 17">
                <a:extLst>
                  <a:ext uri="{FF2B5EF4-FFF2-40B4-BE49-F238E27FC236}">
                    <a16:creationId xmlns:a16="http://schemas.microsoft.com/office/drawing/2014/main" id="{8698D335-7690-46B5-B173-D08EA19350AB}"/>
                  </a:ext>
                </a:extLst>
              </p:cNvPr>
              <p:cNvSpPr txBox="1"/>
              <p:nvPr/>
            </p:nvSpPr>
            <p:spPr>
              <a:xfrm>
                <a:off x="2152" y="3416"/>
                <a:ext cx="15266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Chỉnh đốn trang phục ngay ngắn, gọn gàng.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D01E2ED-AE58-44D0-9144-3735E412E517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29BAEA-8D0E-4AAB-BC5A-4B7E2A0A6027}"/>
              </a:ext>
            </a:extLst>
          </p:cNvPr>
          <p:cNvGrpSpPr/>
          <p:nvPr/>
        </p:nvGrpSpPr>
        <p:grpSpPr>
          <a:xfrm>
            <a:off x="908142" y="3662703"/>
            <a:ext cx="10481218" cy="1247817"/>
            <a:chOff x="674462" y="1335180"/>
            <a:chExt cx="6531010" cy="1247817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CBC3009B-4729-4DA9-9D22-742A9BE6919B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69684A66-BF6F-4C63-8718-A3FEBBAF9B44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0" name="圆角矩形 14">
                  <a:extLst>
                    <a:ext uri="{FF2B5EF4-FFF2-40B4-BE49-F238E27FC236}">
                      <a16:creationId xmlns:a16="http://schemas.microsoft.com/office/drawing/2014/main" id="{A319128C-8BF2-4202-B9BE-C23912432AC6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圆角矩形 13">
                  <a:extLst>
                    <a:ext uri="{FF2B5EF4-FFF2-40B4-BE49-F238E27FC236}">
                      <a16:creationId xmlns:a16="http://schemas.microsoft.com/office/drawing/2014/main" id="{96F49CD7-8962-409B-B71A-27E97917EF4C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文本框 17">
                <a:extLst>
                  <a:ext uri="{FF2B5EF4-FFF2-40B4-BE49-F238E27FC236}">
                    <a16:creationId xmlns:a16="http://schemas.microsoft.com/office/drawing/2014/main" id="{C48CA75D-C996-456D-8927-CA194A46A9CD}"/>
                  </a:ext>
                </a:extLst>
              </p:cNvPr>
              <p:cNvSpPr txBox="1"/>
              <p:nvPr/>
            </p:nvSpPr>
            <p:spPr>
              <a:xfrm>
                <a:off x="2105" y="3416"/>
                <a:ext cx="15313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Xếp hàng ngay ngắn, không chen lấn xô đẩy.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648CF72-DF69-4156-8D52-050FFFEE239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0BA0E0-C71E-430E-86B7-06D2DF1BD3EF}"/>
              </a:ext>
            </a:extLst>
          </p:cNvPr>
          <p:cNvGrpSpPr/>
          <p:nvPr/>
        </p:nvGrpSpPr>
        <p:grpSpPr>
          <a:xfrm>
            <a:off x="908141" y="4933586"/>
            <a:ext cx="10307393" cy="1247817"/>
            <a:chOff x="674462" y="3697449"/>
            <a:chExt cx="7538790" cy="1247817"/>
          </a:xfrm>
        </p:grpSpPr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2488095-3AB9-4D81-AB4D-9C8DDE9882CC}"/>
                </a:ext>
              </a:extLst>
            </p:cNvPr>
            <p:cNvGrpSpPr/>
            <p:nvPr/>
          </p:nvGrpSpPr>
          <p:grpSpPr>
            <a:xfrm>
              <a:off x="1241740" y="3951172"/>
              <a:ext cx="6971512" cy="849453"/>
              <a:chOff x="1317" y="3053"/>
              <a:chExt cx="16631" cy="3965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BCD2442B-EF89-4249-9456-E5AF1990A81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31" cy="3965"/>
                <a:chOff x="1020" y="2328"/>
                <a:chExt cx="10979" cy="8169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1F79B535-5D66-48A5-B8CF-BD003CB07B7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779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3AE90120-99D4-447C-83A9-D2A0ED39252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BB17DADB-43B0-43E6-A073-1867C276BAD1}"/>
                  </a:ext>
                </a:extLst>
              </p:cNvPr>
              <p:cNvSpPr txBox="1"/>
              <p:nvPr/>
            </p:nvSpPr>
            <p:spPr>
              <a:xfrm>
                <a:off x="2699" y="3524"/>
                <a:ext cx="14996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cười đùa, cãi nhau trong hàng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DF78A7FD-BD3D-40A7-922C-DC2CF181D08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674462" y="3697449"/>
              <a:ext cx="1247817" cy="124781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03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8BC5F5-FE9B-45B3-9B12-623A64FC672A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ysClr val="window" lastClr="FFFFFF">
              <a:alpha val="73000"/>
            </a:sysClr>
          </a:solidFill>
          <a:ln w="57150" cap="flat" cmpd="sng" algn="ctr">
            <a:solidFill>
              <a:srgbClr val="10853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图片 8">
            <a:extLst>
              <a:ext uri="{FF2B5EF4-FFF2-40B4-BE49-F238E27FC236}">
                <a16:creationId xmlns:a16="http://schemas.microsoft.com/office/drawing/2014/main" id="{2D54BF7C-A982-4A29-8172-6A2B73857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7315" y="2385527"/>
            <a:ext cx="4364400" cy="4364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678BF5-5226-4A12-B1F6-38E5D05AB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8" y="653110"/>
            <a:ext cx="10757204" cy="2141705"/>
          </a:xfrm>
          <a:prstGeom prst="rect">
            <a:avLst/>
          </a:prstGeom>
        </p:spPr>
      </p:pic>
      <p:pic>
        <p:nvPicPr>
          <p:cNvPr id="32" name="图片 23">
            <a:extLst>
              <a:ext uri="{FF2B5EF4-FFF2-40B4-BE49-F238E27FC236}">
                <a16:creationId xmlns:a16="http://schemas.microsoft.com/office/drawing/2014/main" id="{8CBA751F-7A34-4555-B429-B74FD2DC59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3441" r="27886" b="4265"/>
          <a:stretch/>
        </p:blipFill>
        <p:spPr>
          <a:xfrm>
            <a:off x="191548" y="4688114"/>
            <a:ext cx="1334261" cy="2169886"/>
          </a:xfrm>
          <a:prstGeom prst="rect">
            <a:avLst/>
          </a:prstGeom>
        </p:spPr>
      </p:pic>
      <p:pic>
        <p:nvPicPr>
          <p:cNvPr id="33" name="图片 23">
            <a:extLst>
              <a:ext uri="{FF2B5EF4-FFF2-40B4-BE49-F238E27FC236}">
                <a16:creationId xmlns:a16="http://schemas.microsoft.com/office/drawing/2014/main" id="{A2C6808E-87C5-4DD0-A506-A684A42650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3441" r="27886" b="4265"/>
          <a:stretch/>
        </p:blipFill>
        <p:spPr>
          <a:xfrm>
            <a:off x="10884789" y="0"/>
            <a:ext cx="1334261" cy="216988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2733555-7734-432E-808F-1EC46183A6A2}"/>
              </a:ext>
            </a:extLst>
          </p:cNvPr>
          <p:cNvSpPr txBox="1"/>
          <p:nvPr/>
        </p:nvSpPr>
        <p:spPr>
          <a:xfrm>
            <a:off x="1968887" y="2361086"/>
            <a:ext cx="771504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 descr="Tổng hợp Lá Cờ Việt Nam Png giá rẻ, bán chạy tháng 7/2022 - BeeCost">
            <a:extLst>
              <a:ext uri="{FF2B5EF4-FFF2-40B4-BE49-F238E27FC236}">
                <a16:creationId xmlns:a16="http://schemas.microsoft.com/office/drawing/2014/main" id="{AA0D14B9-61F9-41D8-A5EB-AB65B144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08" y="3695192"/>
            <a:ext cx="3597592" cy="250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68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56420-CB06-402A-8FAB-BFD8ADEBF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1557010"/>
            <a:ext cx="8534402" cy="4796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D5837-7BFE-4F88-8CE6-2EA62FF38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69CA8-E161-4875-BDAC-B06A10954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42843-81F1-49E6-BFA6-35A2699DF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019" y="2674749"/>
            <a:ext cx="6346486" cy="2310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1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15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1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5570">
            <a:off x="8258094" y="-134109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41" y="363862"/>
            <a:ext cx="8164490" cy="64932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6BDFE-E1AA-482E-A73C-3FBEF0DEF7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254" y="2734961"/>
            <a:ext cx="6346486" cy="256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45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56E36CD1-C9DB-4E5B-8843-CE0451A992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341" flipH="1">
            <a:off x="416715" y="2813175"/>
            <a:ext cx="2699815" cy="3774144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A9F1092D-C352-4AB6-9161-656793B810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65" y="2542493"/>
            <a:ext cx="4894151" cy="48941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C399FC-B4D7-4010-81C0-F9416BB54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115" y="2186339"/>
            <a:ext cx="6376969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6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5476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4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/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1. </a:t>
            </a:r>
            <a:r>
              <a:rPr lang="vi-VN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Em đồng tình hoặc không đồng tình với tư thế, hành vi của bạn nào trong bức tranh sau? Vì sao?</a:t>
            </a:r>
            <a:endParaRPr lang="zh-CN" altLang="en-US" sz="3599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713971-4DE4-401D-BF81-D889F49143A0}"/>
              </a:ext>
            </a:extLst>
          </p:cNvPr>
          <p:cNvPicPr/>
          <p:nvPr/>
        </p:nvPicPr>
        <p:blipFill rotWithShape="1">
          <a:blip r:embed="rId7"/>
          <a:srcRect l="9113" t="37870" r="54674" b="28468"/>
          <a:stretch/>
        </p:blipFill>
        <p:spPr bwMode="auto">
          <a:xfrm>
            <a:off x="1004036" y="1729664"/>
            <a:ext cx="8517687" cy="4622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8AA0E3-9FDB-47C4-98F7-16DFF400C0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0800" y="3534333"/>
            <a:ext cx="3129131" cy="2540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1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599440"/>
            <a:ext cx="11662259" cy="5997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51120" y="785751"/>
            <a:ext cx="6536846" cy="5271409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26"/>
              <a:endPara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07341-CCBD-4E7E-8332-765F19467A7D}"/>
              </a:ext>
            </a:extLst>
          </p:cNvPr>
          <p:cNvPicPr/>
          <p:nvPr/>
        </p:nvPicPr>
        <p:blipFill rotWithShape="1">
          <a:blip r:embed="rId6"/>
          <a:srcRect l="9113" t="37870" r="54674" b="28468"/>
          <a:stretch/>
        </p:blipFill>
        <p:spPr bwMode="auto">
          <a:xfrm>
            <a:off x="344492" y="1591182"/>
            <a:ext cx="5008420" cy="360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326E3-9137-4F02-AD71-D75B2684AE2C}"/>
              </a:ext>
            </a:extLst>
          </p:cNvPr>
          <p:cNvSpPr txBox="1"/>
          <p:nvPr/>
        </p:nvSpPr>
        <p:spPr>
          <a:xfrm>
            <a:off x="5352912" y="1811104"/>
            <a:ext cx="6209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nghiêm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9A9C32-EFBE-453E-998A-3A003D8FC9C3}"/>
              </a:ext>
            </a:extLst>
          </p:cNvPr>
          <p:cNvSpPr/>
          <p:nvPr/>
        </p:nvSpPr>
        <p:spPr>
          <a:xfrm>
            <a:off x="264870" y="2477069"/>
            <a:ext cx="3738170" cy="24200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E0F84A-DCB5-4976-AE56-99BA7C484C55}"/>
              </a:ext>
            </a:extLst>
          </p:cNvPr>
          <p:cNvSpPr txBox="1"/>
          <p:nvPr/>
        </p:nvSpPr>
        <p:spPr>
          <a:xfrm>
            <a:off x="5454713" y="3010173"/>
            <a:ext cx="6209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 vi chưa đúng: 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bạn nữ đứng sau nói chuyện trong lúc chào cờ; bạn nam đội mũ quần áo xộc xệch; bạn nam bên c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 khoác vai bạn, không nhìn cờ mà nhìn bạn.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8F290D-9BD8-419F-8997-018E92C56337}"/>
              </a:ext>
            </a:extLst>
          </p:cNvPr>
          <p:cNvSpPr/>
          <p:nvPr/>
        </p:nvSpPr>
        <p:spPr>
          <a:xfrm>
            <a:off x="344492" y="1950720"/>
            <a:ext cx="2911664" cy="9376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8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19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77139" y="1504055"/>
            <a:ext cx="3632074" cy="1745051"/>
            <a:chOff x="7577135" y="1450874"/>
            <a:chExt cx="3633020" cy="1745505"/>
          </a:xfrm>
        </p:grpSpPr>
        <p:sp>
          <p:nvSpPr>
            <p:cNvPr id="5" name="Rectangle 4"/>
            <p:cNvSpPr/>
            <p:nvPr/>
          </p:nvSpPr>
          <p:spPr>
            <a:xfrm>
              <a:off x="7969795" y="2276872"/>
              <a:ext cx="3240360" cy="9195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Các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bạn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đang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nói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làm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?</a:t>
              </a:r>
            </a:p>
          </p:txBody>
        </p:sp>
        <p:pic>
          <p:nvPicPr>
            <p:cNvPr id="26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135" y="1450874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8700123" y="1696971"/>
            <a:ext cx="1499265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2799" b="1" dirty="0" err="1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Gợi</a:t>
            </a:r>
            <a:r>
              <a:rPr lang="en-US" altLang="zh-CN" sz="2799" b="1" dirty="0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ý</a:t>
            </a:r>
            <a:endParaRPr lang="zh-CN" altLang="en-US" sz="2799" dirty="0">
              <a:solidFill>
                <a:prstClr val="black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42504" y="3701251"/>
            <a:ext cx="3261825" cy="2159678"/>
            <a:chOff x="8147352" y="3147116"/>
            <a:chExt cx="3733799" cy="2472176"/>
          </a:xfrm>
        </p:grpSpPr>
        <p:grpSp>
          <p:nvGrpSpPr>
            <p:cNvPr id="11" name="Group 10"/>
            <p:cNvGrpSpPr/>
            <p:nvPr/>
          </p:nvGrpSpPr>
          <p:grpSpPr>
            <a:xfrm>
              <a:off x="8147352" y="3147116"/>
              <a:ext cx="3733799" cy="2472176"/>
              <a:chOff x="8147352" y="3147116"/>
              <a:chExt cx="3733799" cy="2472176"/>
            </a:xfrm>
          </p:grpSpPr>
          <p:pic>
            <p:nvPicPr>
              <p:cNvPr id="16" name="图片 40966" descr="1-39"/>
              <p:cNvPicPr>
                <a:picLocks noChangeAspect="1"/>
              </p:cNvPicPr>
              <p:nvPr/>
            </p:nvPicPr>
            <p:blipFill rotWithShape="1">
              <a:blip r:embed="rId6"/>
              <a:srcRect l="66799"/>
              <a:stretch/>
            </p:blipFill>
            <p:spPr>
              <a:xfrm>
                <a:off x="8147352" y="3147116"/>
                <a:ext cx="3733799" cy="24721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文本框 18">
                <a:extLst>
                  <a:ext uri="{FF2B5EF4-FFF2-40B4-BE49-F238E27FC236}">
                    <a16:creationId xmlns:a16="http://schemas.microsoft.com/office/drawing/2014/main" id="{94AAAAED-4D83-41E3-BB60-D604328DBD4C}"/>
                  </a:ext>
                </a:extLst>
              </p:cNvPr>
              <p:cNvSpPr txBox="1"/>
              <p:nvPr/>
            </p:nvSpPr>
            <p:spPr>
              <a:xfrm>
                <a:off x="8268070" y="3412722"/>
                <a:ext cx="2028970" cy="1796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Thảo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luận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nhóm</a:t>
                </a:r>
                <a:endParaRPr lang="zh-CN" altLang="en-US" sz="3199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仓耳今楷05-6763 W05" panose="02020400000000000000" pitchFamily="18" charset="-122"/>
                  <a:cs typeface="Arima Madurai" panose="000005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4" r="20516" b="29000"/>
            <a:stretch/>
          </p:blipFill>
          <p:spPr>
            <a:xfrm>
              <a:off x="10318318" y="3741708"/>
              <a:ext cx="1160044" cy="1307364"/>
            </a:xfrm>
            <a:prstGeom prst="rect">
              <a:avLst/>
            </a:prstGeom>
          </p:spPr>
        </p:pic>
      </p:grpSp>
      <p:sp>
        <p:nvSpPr>
          <p:cNvPr id="21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 Quan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sát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các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tình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huống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trong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tranh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và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thảo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luận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: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Em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sẽ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khuyên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bạn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điều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gì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?</a:t>
            </a:r>
            <a:endParaRPr lang="zh-CN" altLang="en-US" sz="3599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8A9AB4-CE68-4905-880B-B9D83B24F9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112" y="1696971"/>
            <a:ext cx="4800600" cy="4838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3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126"/>
              <a:r>
                <a:rPr lang="vi-VN" sz="4000" dirty="0">
                  <a:solidFill>
                    <a:srgbClr val="C00000"/>
                  </a:solidFill>
                  <a:latin typeface="Calibri"/>
                </a:rPr>
                <a:t>Bạn ơi nên ra chào cờ cùng với các bạn trong lớp. Bạn nên cố gắng tập hát để khi chào cờ hát thây hay nhé.</a:t>
              </a:r>
              <a:endParaRPr lang="en-US" sz="4000" dirty="0">
                <a:solidFill>
                  <a:srgbClr val="C00000"/>
                </a:solidFill>
                <a:latin typeface="Calibri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547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C0E5C1-1075-4E5B-A8E0-360697CD31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866" y="2195030"/>
            <a:ext cx="4892397" cy="2580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8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 nên bỏ mũ xuống và không nên tranh giành khi chào cờ.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547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593112-E58F-4902-A2F7-BBB189D0DA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354" y="2357753"/>
            <a:ext cx="4937076" cy="24988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7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56E36CD1-C9DB-4E5B-8843-CE0451A992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341" flipH="1">
            <a:off x="416715" y="2813175"/>
            <a:ext cx="2699815" cy="3774144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A9F1092D-C352-4AB6-9161-656793B810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65" y="2542493"/>
            <a:ext cx="4894151" cy="48941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126A4-6A11-4A97-BEFF-0DABB94B6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612" y="2435266"/>
            <a:ext cx="5450296" cy="1987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26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01227C7-167C-412B-B882-ADE3A791662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 Chao co va hat Quoc ca  Tie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1D8E30-3BAE-4F8A-B907-3985BF8188E6}:3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4EBF71-CAD3-484F-A66E-33905F2D62B0}:3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80D1DE-8C08-4705-A964-C0EDD0646E0F}:3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03D114-96CD-4E5C-BA46-F67DFEEEC0C1}:3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9B1F50-ADA3-4175-9460-15A110BA95DF}:3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BDBAD5-7F9A-418D-8170-8EFA53C9F8D9}:3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92C762-B17C-47CD-955D-517DD8EB364B}:3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72D29E-FF03-4790-99F4-B22415F64C4B}:3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C03727-34AF-4434-A1B4-16ACBABE0525}: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EF3951-B5D1-4AA2-81CE-14D62F91B80E}:3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1BFFD0-A6C7-474B-BC38-7842A61ACC05}:3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8FDB9D-E902-40A5-9761-B84C1DC401AC}:376"/>
</p:tagLst>
</file>

<file path=ppt/theme/theme1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285</Words>
  <Application>Microsoft Office PowerPoint</Application>
  <PresentationFormat>Widescreen</PresentationFormat>
  <Paragraphs>31</Paragraphs>
  <Slides>12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Baloo 2</vt:lpstr>
      <vt:lpstr>Calibri</vt:lpstr>
      <vt:lpstr>iCiel Cadena</vt:lpstr>
      <vt:lpstr>VNI-Avo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 Chao co va hat Quoc ca  Tiet 2</dc:title>
  <dc:creator>Thao Tran</dc:creator>
  <cp:lastModifiedBy>SURFACE</cp:lastModifiedBy>
  <cp:revision>37</cp:revision>
  <dcterms:created xsi:type="dcterms:W3CDTF">2022-07-08T07:12:00Z</dcterms:created>
  <dcterms:modified xsi:type="dcterms:W3CDTF">2025-09-25T02:48:23Z</dcterms:modified>
</cp:coreProperties>
</file>