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87" r:id="rId2"/>
  </p:sldMasterIdLst>
  <p:notesMasterIdLst>
    <p:notesMasterId r:id="rId17"/>
  </p:notesMasterIdLst>
  <p:sldIdLst>
    <p:sldId id="369" r:id="rId3"/>
    <p:sldId id="308" r:id="rId4"/>
    <p:sldId id="317" r:id="rId5"/>
    <p:sldId id="318" r:id="rId6"/>
    <p:sldId id="319" r:id="rId7"/>
    <p:sldId id="367" r:id="rId8"/>
    <p:sldId id="324" r:id="rId9"/>
    <p:sldId id="330" r:id="rId10"/>
    <p:sldId id="359" r:id="rId11"/>
    <p:sldId id="360" r:id="rId12"/>
    <p:sldId id="361" r:id="rId13"/>
    <p:sldId id="366" r:id="rId14"/>
    <p:sldId id="328" r:id="rId15"/>
    <p:sldId id="264" r:id="rId16"/>
  </p:sldIdLst>
  <p:sldSz cx="12161838" cy="6858000"/>
  <p:notesSz cx="6858000" cy="9144000"/>
  <p:embeddedFontLst>
    <p:embeddedFont>
      <p:font typeface="Chewy" panose="020B0604020202020204" charset="0"/>
      <p:regular r:id="rId18"/>
    </p:embeddedFont>
    <p:embeddedFont>
      <p:font typeface="Inconsolata" pitchFamily="2" charset="0"/>
      <p:regular r:id="rId19"/>
    </p:embeddedFont>
    <p:embeddedFont>
      <p:font typeface="Maven Pro" panose="020B0604020202020204" charset="0"/>
      <p:regular r:id="rId20"/>
      <p:bold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Nunito" panose="00000500000000000000" pitchFamily="2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88766" autoAdjust="0"/>
  </p:normalViewPr>
  <p:slideViewPr>
    <p:cSldViewPr snapToGrid="0">
      <p:cViewPr varScale="1">
        <p:scale>
          <a:sx n="70" d="100"/>
          <a:sy n="70" d="100"/>
        </p:scale>
        <p:origin x="43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70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72339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3144632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 thể nêu thêm các bài học mà HS suy nghĩ ra</a:t>
            </a:r>
          </a:p>
        </p:txBody>
      </p:sp>
    </p:spTree>
    <p:extLst>
      <p:ext uri="{BB962C8B-B14F-4D97-AF65-F5344CB8AC3E}">
        <p14:creationId xmlns:p14="http://schemas.microsoft.com/office/powerpoint/2010/main" val="2994913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10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54377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707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6"/>
            <a:ext cx="10337562" cy="1500187"/>
          </a:xfrm>
        </p:spPr>
        <p:txBody>
          <a:bodyPr anchor="b"/>
          <a:lstStyle>
            <a:lvl1pPr marL="0" indent="0">
              <a:buNone/>
              <a:defRPr sz="2316"/>
            </a:lvl1pPr>
            <a:lvl2pPr marL="536770" indent="0">
              <a:buNone/>
              <a:defRPr sz="2092"/>
            </a:lvl2pPr>
            <a:lvl3pPr marL="1073538" indent="0">
              <a:buNone/>
              <a:defRPr sz="1868"/>
            </a:lvl3pPr>
            <a:lvl4pPr marL="1610308" indent="0">
              <a:buNone/>
              <a:defRPr sz="1644"/>
            </a:lvl4pPr>
            <a:lvl5pPr marL="2147077" indent="0">
              <a:buNone/>
              <a:defRPr sz="1644"/>
            </a:lvl5pPr>
            <a:lvl6pPr marL="2683847" indent="0">
              <a:buNone/>
              <a:defRPr sz="1644"/>
            </a:lvl6pPr>
            <a:lvl7pPr marL="3220615" indent="0">
              <a:buNone/>
              <a:defRPr sz="1644"/>
            </a:lvl7pPr>
            <a:lvl8pPr marL="3757386" indent="0">
              <a:buNone/>
              <a:defRPr sz="1644"/>
            </a:lvl8pPr>
            <a:lvl9pPr marL="4294155" indent="0">
              <a:buNone/>
              <a:defRPr sz="16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5E9DFC9-E0D6-4E70-95EC-EE956DA6257B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3"/>
            <a:ext cx="5371478" cy="4525963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16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3"/>
            <a:ext cx="5371478" cy="4525963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16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EEE0E17-1536-48C6-87E3-A861F0C00F04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996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4" y="1535113"/>
            <a:ext cx="5373590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36770" indent="0">
              <a:buNone/>
              <a:defRPr sz="2316" b="1"/>
            </a:lvl2pPr>
            <a:lvl3pPr marL="1073538" indent="0">
              <a:buNone/>
              <a:defRPr sz="2092" b="1"/>
            </a:lvl3pPr>
            <a:lvl4pPr marL="1610308" indent="0">
              <a:buNone/>
              <a:defRPr sz="1868" b="1"/>
            </a:lvl4pPr>
            <a:lvl5pPr marL="2147077" indent="0">
              <a:buNone/>
              <a:defRPr sz="1868" b="1"/>
            </a:lvl5pPr>
            <a:lvl6pPr marL="2683847" indent="0">
              <a:buNone/>
              <a:defRPr sz="1868" b="1"/>
            </a:lvl6pPr>
            <a:lvl7pPr marL="3220615" indent="0">
              <a:buNone/>
              <a:defRPr sz="1868" b="1"/>
            </a:lvl7pPr>
            <a:lvl8pPr marL="3757386" indent="0">
              <a:buNone/>
              <a:defRPr sz="1868" b="1"/>
            </a:lvl8pPr>
            <a:lvl9pPr marL="429415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4" y="2174875"/>
            <a:ext cx="5373590" cy="3951288"/>
          </a:xfrm>
        </p:spPr>
        <p:txBody>
          <a:bodyPr/>
          <a:lstStyle>
            <a:lvl1pPr>
              <a:defRPr sz="2839"/>
            </a:lvl1pPr>
            <a:lvl2pPr>
              <a:defRPr sz="2316"/>
            </a:lvl2pPr>
            <a:lvl3pPr>
              <a:defRPr sz="2092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36770" indent="0">
              <a:buNone/>
              <a:defRPr sz="2316" b="1"/>
            </a:lvl2pPr>
            <a:lvl3pPr marL="1073538" indent="0">
              <a:buNone/>
              <a:defRPr sz="2092" b="1"/>
            </a:lvl3pPr>
            <a:lvl4pPr marL="1610308" indent="0">
              <a:buNone/>
              <a:defRPr sz="1868" b="1"/>
            </a:lvl4pPr>
            <a:lvl5pPr marL="2147077" indent="0">
              <a:buNone/>
              <a:defRPr sz="1868" b="1"/>
            </a:lvl5pPr>
            <a:lvl6pPr marL="2683847" indent="0">
              <a:buNone/>
              <a:defRPr sz="1868" b="1"/>
            </a:lvl6pPr>
            <a:lvl7pPr marL="3220615" indent="0">
              <a:buNone/>
              <a:defRPr sz="1868" b="1"/>
            </a:lvl7pPr>
            <a:lvl8pPr marL="3757386" indent="0">
              <a:buNone/>
              <a:defRPr sz="1868" b="1"/>
            </a:lvl8pPr>
            <a:lvl9pPr marL="429415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839"/>
            </a:lvl1pPr>
            <a:lvl2pPr>
              <a:defRPr sz="2316"/>
            </a:lvl2pPr>
            <a:lvl3pPr>
              <a:defRPr sz="2092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830A47B-B3AA-4408-B89E-78641CC5715A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894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8D8FA65-B14B-4883-88C7-F7A3A55E9A2F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78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38BE4F5-A3A4-4A0F-A638-D990D725B4CA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53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31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6" cy="5853113"/>
          </a:xfrm>
        </p:spPr>
        <p:txBody>
          <a:bodyPr/>
          <a:lstStyle>
            <a:lvl1pPr>
              <a:defRPr sz="3736"/>
            </a:lvl1pPr>
            <a:lvl2pPr>
              <a:defRPr sz="3288"/>
            </a:lvl2pPr>
            <a:lvl3pPr>
              <a:defRPr sz="2839"/>
            </a:lvl3pPr>
            <a:lvl4pPr>
              <a:defRPr sz="2316"/>
            </a:lvl4pPr>
            <a:lvl5pPr>
              <a:defRPr sz="2316"/>
            </a:lvl5pPr>
            <a:lvl6pPr>
              <a:defRPr sz="2316"/>
            </a:lvl6pPr>
            <a:lvl7pPr>
              <a:defRPr sz="2316"/>
            </a:lvl7pPr>
            <a:lvl8pPr>
              <a:defRPr sz="2316"/>
            </a:lvl8pPr>
            <a:lvl9pPr>
              <a:defRPr sz="23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3"/>
            <a:ext cx="4001161" cy="4691063"/>
          </a:xfrm>
        </p:spPr>
        <p:txBody>
          <a:bodyPr/>
          <a:lstStyle>
            <a:lvl1pPr marL="0" indent="0">
              <a:buNone/>
              <a:defRPr sz="1644"/>
            </a:lvl1pPr>
            <a:lvl2pPr marL="536770" indent="0">
              <a:buNone/>
              <a:defRPr sz="1419"/>
            </a:lvl2pPr>
            <a:lvl3pPr marL="1073538" indent="0">
              <a:buNone/>
              <a:defRPr sz="1195"/>
            </a:lvl3pPr>
            <a:lvl4pPr marL="1610308" indent="0">
              <a:buNone/>
              <a:defRPr sz="1046"/>
            </a:lvl4pPr>
            <a:lvl5pPr marL="2147077" indent="0">
              <a:buNone/>
              <a:defRPr sz="1046"/>
            </a:lvl5pPr>
            <a:lvl6pPr marL="2683847" indent="0">
              <a:buNone/>
              <a:defRPr sz="1046"/>
            </a:lvl6pPr>
            <a:lvl7pPr marL="3220615" indent="0">
              <a:buNone/>
              <a:defRPr sz="1046"/>
            </a:lvl7pPr>
            <a:lvl8pPr marL="3757386" indent="0">
              <a:buNone/>
              <a:defRPr sz="1046"/>
            </a:lvl8pPr>
            <a:lvl9pPr marL="429415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C99C05A-73D7-488D-87AE-9FA1D515BA90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5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1"/>
            <a:ext cx="7297103" cy="566738"/>
          </a:xfrm>
        </p:spPr>
        <p:txBody>
          <a:bodyPr anchor="b"/>
          <a:lstStyle>
            <a:lvl1pPr algn="l">
              <a:defRPr sz="2316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736"/>
            </a:lvl1pPr>
            <a:lvl2pPr marL="536770" indent="0">
              <a:buNone/>
              <a:defRPr sz="3288"/>
            </a:lvl2pPr>
            <a:lvl3pPr marL="1073538" indent="0">
              <a:buNone/>
              <a:defRPr sz="2839"/>
            </a:lvl3pPr>
            <a:lvl4pPr marL="1610308" indent="0">
              <a:buNone/>
              <a:defRPr sz="2316"/>
            </a:lvl4pPr>
            <a:lvl5pPr marL="2147077" indent="0">
              <a:buNone/>
              <a:defRPr sz="2316"/>
            </a:lvl5pPr>
            <a:lvl6pPr marL="2683847" indent="0">
              <a:buNone/>
              <a:defRPr sz="2316"/>
            </a:lvl6pPr>
            <a:lvl7pPr marL="3220615" indent="0">
              <a:buNone/>
              <a:defRPr sz="2316"/>
            </a:lvl7pPr>
            <a:lvl8pPr marL="3757386" indent="0">
              <a:buNone/>
              <a:defRPr sz="2316"/>
            </a:lvl8pPr>
            <a:lvl9pPr marL="4294155" indent="0">
              <a:buNone/>
              <a:defRPr sz="2316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9"/>
            <a:ext cx="7297103" cy="804862"/>
          </a:xfrm>
        </p:spPr>
        <p:txBody>
          <a:bodyPr/>
          <a:lstStyle>
            <a:lvl1pPr marL="0" indent="0">
              <a:buNone/>
              <a:defRPr sz="1644"/>
            </a:lvl1pPr>
            <a:lvl2pPr marL="536770" indent="0">
              <a:buNone/>
              <a:defRPr sz="1419"/>
            </a:lvl2pPr>
            <a:lvl3pPr marL="1073538" indent="0">
              <a:buNone/>
              <a:defRPr sz="1195"/>
            </a:lvl3pPr>
            <a:lvl4pPr marL="1610308" indent="0">
              <a:buNone/>
              <a:defRPr sz="1046"/>
            </a:lvl4pPr>
            <a:lvl5pPr marL="2147077" indent="0">
              <a:buNone/>
              <a:defRPr sz="1046"/>
            </a:lvl5pPr>
            <a:lvl6pPr marL="2683847" indent="0">
              <a:buNone/>
              <a:defRPr sz="1046"/>
            </a:lvl6pPr>
            <a:lvl7pPr marL="3220615" indent="0">
              <a:buNone/>
              <a:defRPr sz="1046"/>
            </a:lvl7pPr>
            <a:lvl8pPr marL="3757386" indent="0">
              <a:buNone/>
              <a:defRPr sz="1046"/>
            </a:lvl8pPr>
            <a:lvl9pPr marL="429415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2090DF4-68DF-4AAF-98F9-EB3836BAB8B4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645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9D28DD1-89CB-4A9B-8160-1008CEEB8C29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2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1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1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74A9502-423E-4957-ACD4-EFEAFA456813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9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6770" indent="0" algn="ctr">
              <a:buNone/>
              <a:defRPr/>
            </a:lvl2pPr>
            <a:lvl3pPr marL="1073538" indent="0" algn="ctr">
              <a:buNone/>
              <a:defRPr/>
            </a:lvl3pPr>
            <a:lvl4pPr marL="1610308" indent="0" algn="ctr">
              <a:buNone/>
              <a:defRPr/>
            </a:lvl4pPr>
            <a:lvl5pPr marL="2147077" indent="0" algn="ctr">
              <a:buNone/>
              <a:defRPr/>
            </a:lvl5pPr>
            <a:lvl6pPr marL="2683847" indent="0" algn="ctr">
              <a:buNone/>
              <a:defRPr/>
            </a:lvl6pPr>
            <a:lvl7pPr marL="3220615" indent="0" algn="ctr">
              <a:buNone/>
              <a:defRPr/>
            </a:lvl7pPr>
            <a:lvl8pPr marL="3757386" indent="0" algn="ctr">
              <a:buNone/>
              <a:defRPr/>
            </a:lvl8pPr>
            <a:lvl9pPr marL="42941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EB01423-D198-4896-B996-AF6CD71AA325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5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100BA3F-51CF-473C-BBC7-9F80CB3FD932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6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6" r:id="rId3"/>
    <p:sldLayoutId id="2147483659" r:id="rId4"/>
    <p:sldLayoutId id="2147483660" r:id="rId5"/>
    <p:sldLayoutId id="2147483665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5035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0"/>
            <a:ext cx="10945654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4829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4">
                <a:latin typeface="Arial" charset="0"/>
              </a:defRPr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4829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4">
                <a:latin typeface="Arial" charset="0"/>
              </a:defRPr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4829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4"/>
            </a:lvl1pPr>
          </a:lstStyle>
          <a:p>
            <a:pPr defTabSz="683174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4264759-E7CE-4A8C-955C-20DA2A50E45F}" type="slidenum">
              <a:rPr lang="en-US" altLang="en-US" kern="1200" smtClean="0">
                <a:ea typeface="+mn-ea"/>
                <a:cs typeface="+mn-cs"/>
              </a:rPr>
              <a:pPr defTabSz="68317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1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5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5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5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5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55">
          <a:solidFill>
            <a:schemeClr val="tx2"/>
          </a:solidFill>
          <a:latin typeface="Arial" charset="0"/>
        </a:defRPr>
      </a:lvl5pPr>
      <a:lvl6pPr marL="536770" algn="ctr" rtl="0" fontAlgn="base">
        <a:spcBef>
          <a:spcPct val="0"/>
        </a:spcBef>
        <a:spcAft>
          <a:spcPct val="0"/>
        </a:spcAft>
        <a:defRPr sz="5155">
          <a:solidFill>
            <a:schemeClr val="tx2"/>
          </a:solidFill>
          <a:latin typeface="Arial" charset="0"/>
        </a:defRPr>
      </a:lvl6pPr>
      <a:lvl7pPr marL="1073538" algn="ctr" rtl="0" fontAlgn="base">
        <a:spcBef>
          <a:spcPct val="0"/>
        </a:spcBef>
        <a:spcAft>
          <a:spcPct val="0"/>
        </a:spcAft>
        <a:defRPr sz="5155">
          <a:solidFill>
            <a:schemeClr val="tx2"/>
          </a:solidFill>
          <a:latin typeface="Arial" charset="0"/>
        </a:defRPr>
      </a:lvl7pPr>
      <a:lvl8pPr marL="1610308" algn="ctr" rtl="0" fontAlgn="base">
        <a:spcBef>
          <a:spcPct val="0"/>
        </a:spcBef>
        <a:spcAft>
          <a:spcPct val="0"/>
        </a:spcAft>
        <a:defRPr sz="5155">
          <a:solidFill>
            <a:schemeClr val="tx2"/>
          </a:solidFill>
          <a:latin typeface="Arial" charset="0"/>
        </a:defRPr>
      </a:lvl8pPr>
      <a:lvl9pPr marL="2147077" algn="ctr" rtl="0" fontAlgn="base">
        <a:spcBef>
          <a:spcPct val="0"/>
        </a:spcBef>
        <a:spcAft>
          <a:spcPct val="0"/>
        </a:spcAft>
        <a:defRPr sz="5155">
          <a:solidFill>
            <a:schemeClr val="tx2"/>
          </a:solidFill>
          <a:latin typeface="Arial" charset="0"/>
        </a:defRPr>
      </a:lvl9pPr>
    </p:titleStyle>
    <p:bodyStyle>
      <a:lvl1pPr marL="402076" indent="-402076" algn="l" rtl="0" eaLnBrk="0" fontAlgn="base" hangingPunct="0">
        <a:spcBef>
          <a:spcPct val="20000"/>
        </a:spcBef>
        <a:spcAft>
          <a:spcPct val="0"/>
        </a:spcAft>
        <a:buChar char="•"/>
        <a:defRPr sz="3736">
          <a:solidFill>
            <a:schemeClr val="tx1"/>
          </a:solidFill>
          <a:latin typeface="+mn-lt"/>
          <a:ea typeface="+mn-ea"/>
          <a:cs typeface="+mn-cs"/>
        </a:defRPr>
      </a:lvl1pPr>
      <a:lvl2pPr marL="871758" indent="-334471" algn="l" rtl="0" eaLnBrk="0" fontAlgn="base" hangingPunct="0">
        <a:spcBef>
          <a:spcPct val="20000"/>
        </a:spcBef>
        <a:spcAft>
          <a:spcPct val="0"/>
        </a:spcAft>
        <a:buChar char="–"/>
        <a:defRPr sz="3288">
          <a:solidFill>
            <a:schemeClr val="tx1"/>
          </a:solidFill>
          <a:latin typeface="+mn-lt"/>
        </a:defRPr>
      </a:lvl2pPr>
      <a:lvl3pPr marL="1341440" indent="-268050" algn="l" rtl="0" eaLnBrk="0" fontAlgn="base" hangingPunct="0">
        <a:spcBef>
          <a:spcPct val="20000"/>
        </a:spcBef>
        <a:spcAft>
          <a:spcPct val="0"/>
        </a:spcAft>
        <a:buChar char="•"/>
        <a:defRPr sz="2839">
          <a:solidFill>
            <a:schemeClr val="tx1"/>
          </a:solidFill>
          <a:latin typeface="+mn-lt"/>
        </a:defRPr>
      </a:lvl3pPr>
      <a:lvl4pPr marL="1877541" indent="-268050" algn="l" rtl="0" eaLnBrk="0" fontAlgn="base" hangingPunct="0">
        <a:spcBef>
          <a:spcPct val="20000"/>
        </a:spcBef>
        <a:spcAft>
          <a:spcPct val="0"/>
        </a:spcAft>
        <a:buChar char="–"/>
        <a:defRPr sz="2316">
          <a:solidFill>
            <a:schemeClr val="tx1"/>
          </a:solidFill>
          <a:latin typeface="+mn-lt"/>
        </a:defRPr>
      </a:lvl4pPr>
      <a:lvl5pPr marL="2414828" indent="-268050" algn="l" rtl="0" eaLnBrk="0" fontAlgn="base" hangingPunct="0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5pPr>
      <a:lvl6pPr marL="2952231" indent="-268384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6pPr>
      <a:lvl7pPr marL="3489001" indent="-268384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7pPr>
      <a:lvl8pPr marL="4025770" indent="-268384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8pPr>
      <a:lvl9pPr marL="4562539" indent="-268384" algn="l" rtl="0" fontAlgn="base">
        <a:spcBef>
          <a:spcPct val="20000"/>
        </a:spcBef>
        <a:spcAft>
          <a:spcPct val="0"/>
        </a:spcAft>
        <a:buChar char="»"/>
        <a:defRPr sz="2316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353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36770" algn="l" defTabSz="107353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73538" algn="l" defTabSz="107353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610308" algn="l" defTabSz="107353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147077" algn="l" defTabSz="107353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683847" algn="l" defTabSz="107353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220615" algn="l" defTabSz="107353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757386" algn="l" defTabSz="107353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294155" algn="l" defTabSz="1073538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wm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3" y="3360858"/>
            <a:ext cx="2323963" cy="26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130538" y="1800667"/>
            <a:ext cx="10388220" cy="21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3174" eaLnBrk="1" fontAlgn="base" hangingPunct="1">
              <a:spcBef>
                <a:spcPts val="1345"/>
              </a:spcBef>
              <a:spcAft>
                <a:spcPct val="0"/>
              </a:spcAft>
              <a:buClrTx/>
              <a:defRPr/>
            </a:pPr>
            <a:r>
              <a:rPr lang="en-US" sz="2989" b="1" u="sng" kern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lang="en-US" sz="2989" b="1" u="sng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989" b="1" u="sng" kern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lang="en-US" sz="2989" b="1" u="sng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989" b="1" u="sng" kern="1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2989" b="1" u="sng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</a:p>
          <a:p>
            <a:pPr algn="ctr" defTabSz="683174" eaLnBrk="1" fontAlgn="base" hangingPunct="1">
              <a:spcBef>
                <a:spcPts val="1345"/>
              </a:spcBef>
              <a:spcAft>
                <a:spcPct val="0"/>
              </a:spcAft>
              <a:buClrTx/>
              <a:defRPr/>
            </a:pPr>
            <a:r>
              <a:rPr lang="en-US" sz="4035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 3: CÁNH RỪNG TRONG NẮNG</a:t>
            </a:r>
          </a:p>
          <a:p>
            <a:pPr algn="ctr" defTabSz="683174" eaLnBrk="1" fontAlgn="base" hangingPunct="1">
              <a:spcBef>
                <a:spcPts val="1345"/>
              </a:spcBef>
              <a:spcAft>
                <a:spcPct val="0"/>
              </a:spcAft>
              <a:buClrTx/>
              <a:defRPr/>
            </a:pPr>
            <a:r>
              <a:rPr lang="en-US" sz="4035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(TIẾT 1)</a:t>
            </a:r>
            <a:endParaRPr lang="en-US" sz="4035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86" y="3050021"/>
            <a:ext cx="4196317" cy="15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49119" y="23846"/>
            <a:ext cx="2214852" cy="284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78392" y="248463"/>
            <a:ext cx="2222852" cy="265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302129" y="967616"/>
            <a:ext cx="1597589" cy="17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76815" y="3621442"/>
            <a:ext cx="1357968" cy="98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78" y="3642519"/>
            <a:ext cx="3979077" cy="283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2800649" y="780676"/>
            <a:ext cx="6911692" cy="325634"/>
          </a:xfrm>
          <a:prstGeom prst="rect">
            <a:avLst/>
          </a:prstGeom>
        </p:spPr>
        <p:txBody>
          <a:bodyPr wrap="none" lIns="91205" tIns="45602" rIns="91205" bIns="4560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7954">
              <a:buClrTx/>
              <a:defRPr/>
            </a:pPr>
            <a:r>
              <a:rPr lang="vi-VN" sz="269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lang="en-US" sz="269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TÂN VIÊN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1773694" y="5653676"/>
            <a:ext cx="5151651" cy="392764"/>
          </a:xfrm>
          <a:prstGeom prst="rect">
            <a:avLst/>
          </a:prstGeom>
        </p:spPr>
        <p:txBody>
          <a:bodyPr wrap="none" lIns="91205" tIns="45602" rIns="91205" bIns="4560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7954">
              <a:buClrTx/>
              <a:defRPr/>
            </a:pPr>
            <a:r>
              <a:rPr sz="2100" b="1" i="1" dirty="0">
                <a:solidFill>
                  <a:srgbClr val="FF0000"/>
                </a:solidFill>
                <a:latin typeface="Times New Roman"/>
              </a:rPr>
              <a:t>GIÁO VIÊN:</a:t>
            </a:r>
            <a:r>
              <a:rPr lang="en-US" sz="2100" b="1" i="1" dirty="0">
                <a:solidFill>
                  <a:srgbClr val="FF0000"/>
                </a:solidFill>
                <a:latin typeface="Times New Roman"/>
              </a:rPr>
              <a:t>ĐỖ THỊ HOÀI PHƯƠNG</a:t>
            </a:r>
            <a:endParaRPr lang="en-US" sz="2693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36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Sự tích loài hoa của mùa hạ - Tiếng Việt lớp 3 Bộ sách Kết nối tri thức - Cô Thu- #1">
            <a:hlinkClick r:id="" action="ppaction://media"/>
            <a:extLst>
              <a:ext uri="{FF2B5EF4-FFF2-40B4-BE49-F238E27FC236}">
                <a16:creationId xmlns:a16="http://schemas.microsoft.com/office/drawing/2014/main" id="{C8944608-8E88-6647-5DFD-E0E9C388C75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6183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3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916807" y="3105834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3</a:t>
            </a:r>
            <a:r>
              <a:rPr lang="en-US" sz="3600"/>
              <a:t>. Kể lại từng đoạn của câu chuyện.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1978676" y="1327510"/>
            <a:ext cx="82044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4400" b="1">
                <a:solidFill>
                  <a:srgbClr val="0070C0"/>
                </a:solidFill>
              </a:rPr>
              <a:t>Sự tích loài hoa của mùa hạ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557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4F4EA-EA06-D450-C386-CA59B131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67" y="427482"/>
            <a:ext cx="7200313" cy="747200"/>
          </a:xfrm>
        </p:spPr>
        <p:txBody>
          <a:bodyPr/>
          <a:lstStyle/>
          <a:p>
            <a:r>
              <a:rPr lang="en-US" b="1" dirty="0" err="1">
                <a:latin typeface="+mj-lt"/>
              </a:rPr>
              <a:t>Câu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chuyện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giúp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em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rút</a:t>
            </a:r>
            <a:r>
              <a:rPr lang="en-US" b="1" dirty="0">
                <a:latin typeface="+mj-lt"/>
              </a:rPr>
              <a:t> ra </a:t>
            </a:r>
            <a:r>
              <a:rPr lang="en-US" b="1" dirty="0" err="1">
                <a:latin typeface="+mj-lt"/>
              </a:rPr>
              <a:t>bài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học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gì</a:t>
            </a:r>
            <a:r>
              <a:rPr lang="en-US" b="1" dirty="0">
                <a:latin typeface="+mj-lt"/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87F52-4A4F-D833-DA14-C8F3C3471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855" y="1523767"/>
            <a:ext cx="11004331" cy="4849200"/>
          </a:xfrm>
        </p:spPr>
        <p:txBody>
          <a:bodyPr/>
          <a:lstStyle/>
          <a:p>
            <a:pPr marL="774192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7030A0"/>
                </a:solidFill>
                <a:latin typeface="+mj-lt"/>
              </a:rPr>
              <a:t>Không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nên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chê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cười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xem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thường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người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khác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quá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tự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kiêu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về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bản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thân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mình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.</a:t>
            </a:r>
          </a:p>
          <a:p>
            <a:pPr marL="774192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B050"/>
                </a:solidFill>
                <a:latin typeface="+mj-lt"/>
              </a:rPr>
              <a:t>Nên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biết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giúp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đỡ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những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xung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quanh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.</a:t>
            </a:r>
          </a:p>
          <a:p>
            <a:pPr marL="774192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C00000"/>
                </a:solidFill>
                <a:latin typeface="+mj-lt"/>
              </a:rPr>
              <a:t>Cần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khám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phá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bản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nhận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ra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điểm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mạnh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bản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tự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tin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vào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thế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mạnh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đó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mình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2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740974" y="1963011"/>
            <a:ext cx="10657486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rgbClr val="0070C0"/>
                </a:solidFill>
                <a:latin typeface="+mj-lt"/>
              </a:rPr>
              <a:t>NHẬN XÉT - DẶN DÒ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138163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7BCAC1-244A-491D-B5D3-845F2C3C92D4}"/>
              </a:ext>
            </a:extLst>
          </p:cNvPr>
          <p:cNvSpPr/>
          <p:nvPr/>
        </p:nvSpPr>
        <p:spPr>
          <a:xfrm>
            <a:off x="5565228" y="6321972"/>
            <a:ext cx="5281448" cy="536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1082616" y="4812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98FC-CD92-D17D-CFC1-0A567C524C40}"/>
              </a:ext>
            </a:extLst>
          </p:cNvPr>
          <p:cNvSpPr txBox="1"/>
          <p:nvPr/>
        </p:nvSpPr>
        <p:spPr>
          <a:xfrm>
            <a:off x="1638568" y="722909"/>
            <a:ext cx="91709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Quan </a:t>
            </a:r>
            <a:r>
              <a:rPr lang="en-US" sz="3000" dirty="0" err="1"/>
              <a:t>sát</a:t>
            </a:r>
            <a:r>
              <a:rPr lang="en-US" sz="3000" dirty="0"/>
              <a:t> </a:t>
            </a:r>
            <a:r>
              <a:rPr lang="en-US" sz="3000" dirty="0" err="1"/>
              <a:t>tranh</a:t>
            </a:r>
            <a:r>
              <a:rPr lang="en-US" sz="3000" dirty="0"/>
              <a:t>, </a:t>
            </a:r>
            <a:r>
              <a:rPr lang="en-US" sz="3000" dirty="0" err="1"/>
              <a:t>cho</a:t>
            </a:r>
            <a:r>
              <a:rPr lang="en-US" sz="3000" dirty="0"/>
              <a:t> </a:t>
            </a:r>
            <a:r>
              <a:rPr lang="en-US" sz="3000" dirty="0" err="1"/>
              <a:t>biết</a:t>
            </a:r>
            <a:r>
              <a:rPr lang="en-US" sz="3000" dirty="0"/>
              <a:t> </a:t>
            </a:r>
            <a:r>
              <a:rPr lang="en-US" sz="3000" dirty="0" err="1"/>
              <a:t>em</a:t>
            </a:r>
            <a:r>
              <a:rPr lang="en-US" sz="3000" dirty="0"/>
              <a:t> </a:t>
            </a:r>
            <a:r>
              <a:rPr lang="en-US" sz="3000" dirty="0" err="1"/>
              <a:t>thích</a:t>
            </a:r>
            <a:r>
              <a:rPr lang="en-US" sz="3000" dirty="0"/>
              <a:t> </a:t>
            </a:r>
            <a:r>
              <a:rPr lang="en-US" sz="3000" dirty="0" err="1"/>
              <a:t>hình</a:t>
            </a:r>
            <a:r>
              <a:rPr lang="en-US" sz="3000" dirty="0"/>
              <a:t> </a:t>
            </a:r>
            <a:r>
              <a:rPr lang="en-US" sz="3000" dirty="0" err="1"/>
              <a:t>ảnh</a:t>
            </a:r>
            <a:r>
              <a:rPr lang="en-US" sz="3000" dirty="0"/>
              <a:t> </a:t>
            </a:r>
            <a:r>
              <a:rPr lang="en-US" sz="3000" dirty="0" err="1"/>
              <a:t>nào</a:t>
            </a:r>
            <a:r>
              <a:rPr lang="en-US" sz="3000" dirty="0"/>
              <a:t> </a:t>
            </a:r>
            <a:r>
              <a:rPr lang="en-US" sz="3000" dirty="0" err="1"/>
              <a:t>nhất</a:t>
            </a:r>
            <a:r>
              <a:rPr lang="en-US" sz="3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CDBC6-1F82-A558-B669-8868F3937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607" y="1329326"/>
            <a:ext cx="11508827" cy="5523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216991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2ECF35-AA8F-4304-8009-9DDFDF61A22A}"/>
              </a:ext>
            </a:extLst>
          </p:cNvPr>
          <p:cNvSpPr/>
          <p:nvPr/>
        </p:nvSpPr>
        <p:spPr>
          <a:xfrm>
            <a:off x="5628290" y="6290441"/>
            <a:ext cx="5234151" cy="567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595363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75181A-405A-4560-9EBF-40C55990F535}"/>
              </a:ext>
            </a:extLst>
          </p:cNvPr>
          <p:cNvSpPr/>
          <p:nvPr/>
        </p:nvSpPr>
        <p:spPr>
          <a:xfrm>
            <a:off x="5659821" y="6306207"/>
            <a:ext cx="5123793" cy="55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E328-2255-B6A6-925E-967E26EA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873" y="377083"/>
            <a:ext cx="7612321" cy="747200"/>
          </a:xfrm>
        </p:spPr>
        <p:txBody>
          <a:bodyPr/>
          <a:lstStyle/>
          <a:p>
            <a:pPr algn="ctr"/>
            <a:r>
              <a:rPr lang="en-US" b="1" dirty="0" err="1">
                <a:latin typeface="+mj-lt"/>
              </a:rPr>
              <a:t>Bài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đọc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giúp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em</a:t>
            </a:r>
            <a:r>
              <a:rPr lang="en-US" b="1" dirty="0">
                <a:latin typeface="+mj-lt"/>
              </a:rPr>
              <a:t>  </a:t>
            </a:r>
            <a:r>
              <a:rPr lang="en-US" b="1" dirty="0" err="1">
                <a:latin typeface="+mj-lt"/>
              </a:rPr>
              <a:t>hiểu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thêm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những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gì</a:t>
            </a:r>
            <a:r>
              <a:rPr lang="en-US" b="1" dirty="0">
                <a:latin typeface="+mj-lt"/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9D09D-054A-8211-393B-6CBE88D5885E}"/>
              </a:ext>
            </a:extLst>
          </p:cNvPr>
          <p:cNvSpPr txBox="1">
            <a:spLocks/>
          </p:cNvSpPr>
          <p:nvPr/>
        </p:nvSpPr>
        <p:spPr>
          <a:xfrm>
            <a:off x="567559" y="1502661"/>
            <a:ext cx="11004331" cy="4849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74192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C00000"/>
                </a:solidFill>
                <a:latin typeface="+mj-lt"/>
              </a:rPr>
              <a:t>Rừng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là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tài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quý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giá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 con </a:t>
            </a:r>
            <a:r>
              <a:rPr lang="en-US" sz="4000" dirty="0" err="1">
                <a:solidFill>
                  <a:srgbClr val="C00000"/>
                </a:solidFill>
                <a:latin typeface="+mj-lt"/>
              </a:rPr>
              <a:t>người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.</a:t>
            </a:r>
          </a:p>
          <a:p>
            <a:pPr marL="774192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7030A0"/>
                </a:solidFill>
                <a:latin typeface="+mj-lt"/>
              </a:rPr>
              <a:t>Sự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thay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đổi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theo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chiều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hướng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xấu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đi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rừng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do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nhiều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nguyên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nhân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trong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đó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có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con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người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tác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+mj-lt"/>
              </a:rPr>
              <a:t>động</a:t>
            </a:r>
            <a:r>
              <a:rPr lang="en-US" sz="4000" dirty="0">
                <a:solidFill>
                  <a:srgbClr val="7030A0"/>
                </a:solidFill>
                <a:latin typeface="+mj-lt"/>
              </a:rPr>
              <a:t>.</a:t>
            </a:r>
          </a:p>
          <a:p>
            <a:pPr marL="774192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rgbClr val="00B050"/>
                </a:solidFill>
                <a:latin typeface="+mj-lt"/>
              </a:rPr>
              <a:t>Con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cần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chung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tay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bảo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vệ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rừng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bảo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vệ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các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thực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vật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vật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sinh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sống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trong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rừng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bằng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nhiều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+mj-lt"/>
              </a:rPr>
              <a:t>cách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2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101775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359" y="2239341"/>
            <a:ext cx="2790495" cy="3704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338456"/>
            <a:ext cx="917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780746" y="1296189"/>
            <a:ext cx="650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từng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1805787" y="5461"/>
            <a:ext cx="820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Sự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tích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loài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hoa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của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mùa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hạ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3BDFC-F765-424D-8BD1-6A530C0ED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42521"/>
            <a:ext cx="12161838" cy="4915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916807" y="3105834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2</a:t>
            </a:r>
            <a:r>
              <a:rPr lang="en-US" sz="3600"/>
              <a:t>. Nghe kể chuyện.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B78983-5C9A-1888-AA14-F1B7D56F1C1D}"/>
              </a:ext>
            </a:extLst>
          </p:cNvPr>
          <p:cNvSpPr txBox="1"/>
          <p:nvPr/>
        </p:nvSpPr>
        <p:spPr>
          <a:xfrm>
            <a:off x="1978676" y="1327510"/>
            <a:ext cx="82044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Sự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tích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loài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hoa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của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mùa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hạ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38463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DD018DA-5190-47DF-9D3A-892FE338111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ap 1  Bai 3 Canh rung trong nang  Doc Canh rung trong na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60BF8F-615E-46F3-B502-C83AEEE712C4}:3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2502CD-7FA7-465B-9330-8056F6F49E8C}:3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D202E6-AD83-4755-B4D6-A3786EA1F20A}:3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916CA7-ED1C-48D9-8ED9-09D41B57DBC9}:3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DB69F7-6206-43C1-9748-86B21740F444}:3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1B0478-9625-431F-9FAE-23704A9FF1E2}: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EE33F7-973F-4FD5-9A80-6EC231BFCA92}:3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DEA30B-EF21-4D69-BC49-BB04E7DE63ED}: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B000E6-D92A-49A9-98FB-AB57EE8D6802}:3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5E5F8A-764F-492E-9DAC-F7192E5B9158}:3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24F676-D56D-4D72-AA34-C5E4F46BF059}:3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4B3305-A695-4945-8371-1544B4D529B0}:3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225C07-B3CC-4663-B672-F7F9D042AB6F}:3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8069F-EC05-44C4-9666-507E899EBAF7}:330"/>
</p:tagLst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432</Words>
  <Application>Microsoft Office PowerPoint</Application>
  <PresentationFormat>Custom</PresentationFormat>
  <Paragraphs>44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Wingdings</vt:lpstr>
      <vt:lpstr>Arial</vt:lpstr>
      <vt:lpstr>Nunito</vt:lpstr>
      <vt:lpstr>Montserrat</vt:lpstr>
      <vt:lpstr>Times New Roman</vt:lpstr>
      <vt:lpstr>Chewy</vt:lpstr>
      <vt:lpstr>Inconsolata</vt:lpstr>
      <vt:lpstr>Maven Pro</vt:lpstr>
      <vt:lpstr>Reforestation Project Proposal  by Slidesgo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đọc giúp em  hiểu thêm những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chuyện giúp em rút ra bài học gì?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1  Bai 3 Canh rung trong nang  Doc Canh rung trong nang</dc:title>
  <dc:creator>PC</dc:creator>
  <cp:lastModifiedBy>SURFACE</cp:lastModifiedBy>
  <cp:revision>92</cp:revision>
  <dcterms:modified xsi:type="dcterms:W3CDTF">2025-09-25T02:41:53Z</dcterms:modified>
</cp:coreProperties>
</file>