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369" r:id="rId2"/>
    <p:sldId id="266" r:id="rId3"/>
    <p:sldId id="258" r:id="rId4"/>
    <p:sldId id="259" r:id="rId5"/>
    <p:sldId id="267" r:id="rId6"/>
    <p:sldId id="268" r:id="rId7"/>
  </p:sldIdLst>
  <p:sldSz cx="18288000" cy="10287000"/>
  <p:notesSz cx="6858000" cy="9144000"/>
  <p:embeddedFontLst>
    <p:embeddedFont>
      <p:font typeface="Arial-Rounded" panose="020B0500000000000000" charset="0"/>
      <p:regular r:id="rId9"/>
    </p:embeddedFont>
  </p:embeddedFontLst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22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3BD3E-EE2E-496E-B8CD-83A47887417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C0D99-412B-4EAA-8391-5839ED84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1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0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0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9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6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C0D99-412B-4EAA-8391-5839ED848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9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2" y="5041288"/>
            <a:ext cx="3485945" cy="403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718429" y="2701001"/>
            <a:ext cx="15582330" cy="322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046" tIns="80523" rIns="161046" bIns="805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24761" eaLnBrk="1" fontAlgn="base" hangingPunct="1">
              <a:spcBef>
                <a:spcPts val="2018"/>
              </a:spcBef>
              <a:spcAft>
                <a:spcPct val="0"/>
              </a:spcAft>
              <a:defRPr/>
            </a:pPr>
            <a:r>
              <a:rPr lang="en-US" sz="4484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84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84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84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84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84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1024761" eaLnBrk="1" fontAlgn="base" hangingPunct="1">
              <a:spcBef>
                <a:spcPts val="2018"/>
              </a:spcBef>
              <a:spcAft>
                <a:spcPct val="0"/>
              </a:spcAft>
              <a:defRPr/>
            </a:pPr>
            <a:r>
              <a:rPr lang="en-US" sz="60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605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LẦN ĐẦU RA BIỂN</a:t>
            </a:r>
            <a:endParaRPr lang="en-US" sz="605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24761" eaLnBrk="1" fontAlgn="base" hangingPunct="1">
              <a:spcBef>
                <a:spcPts val="2018"/>
              </a:spcBef>
              <a:spcAft>
                <a:spcPct val="0"/>
              </a:spcAft>
              <a:defRPr/>
            </a:pPr>
            <a:r>
              <a:rPr lang="en-US" sz="60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605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01" y="4575032"/>
            <a:ext cx="6294476" cy="22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6300" y="35769"/>
            <a:ext cx="3322278" cy="42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40210" y="372695"/>
            <a:ext cx="3334278" cy="398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75816" y="1451424"/>
            <a:ext cx="2396384" cy="267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437844" y="5432164"/>
            <a:ext cx="2036952" cy="148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39" y="5463779"/>
            <a:ext cx="5968616" cy="425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223595" y="1171014"/>
            <a:ext cx="10367538" cy="488451"/>
          </a:xfrm>
          <a:prstGeom prst="rect">
            <a:avLst/>
          </a:prstGeom>
        </p:spPr>
        <p:txBody>
          <a:bodyPr wrap="none" lIns="136808" tIns="68403" rIns="136808" bIns="6840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931">
              <a:defRPr/>
            </a:pPr>
            <a:r>
              <a:rPr lang="vi-VN" sz="404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404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VIÊN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683163" y="8480514"/>
            <a:ext cx="7727477" cy="589146"/>
          </a:xfrm>
          <a:prstGeom prst="rect">
            <a:avLst/>
          </a:prstGeom>
        </p:spPr>
        <p:txBody>
          <a:bodyPr wrap="none" lIns="136808" tIns="68403" rIns="136808" bIns="6840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931">
              <a:defRPr/>
            </a:pPr>
            <a:r>
              <a:rPr sz="3150" b="1" i="1" dirty="0">
                <a:solidFill>
                  <a:srgbClr val="FF0000"/>
                </a:solidFill>
                <a:latin typeface="Times New Roman"/>
              </a:rPr>
              <a:t>GIÁO VIÊN:</a:t>
            </a:r>
            <a:r>
              <a:rPr lang="en-US" sz="3150" b="1" i="1" dirty="0">
                <a:solidFill>
                  <a:srgbClr val="FF0000"/>
                </a:solidFill>
                <a:latin typeface="Times New Roman"/>
              </a:rPr>
              <a:t>ĐỖ THỊ HOÀI PHƯƠNG</a:t>
            </a:r>
            <a:endParaRPr lang="en-US" sz="404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àng Hà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0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0B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3084" y="2203321"/>
            <a:ext cx="5803990" cy="5803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>
                <a:alpha val="61961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31998" y="4276725"/>
            <a:ext cx="19951995" cy="6178987"/>
            <a:chOff x="0" y="0"/>
            <a:chExt cx="5254846" cy="16273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4846" cy="1627387"/>
            </a:xfrm>
            <a:custGeom>
              <a:avLst/>
              <a:gdLst/>
              <a:ahLst/>
              <a:cxnLst/>
              <a:rect l="l" t="t" r="r" b="b"/>
              <a:pathLst>
                <a:path w="5254846" h="1627387">
                  <a:moveTo>
                    <a:pt x="0" y="0"/>
                  </a:moveTo>
                  <a:lnTo>
                    <a:pt x="5254846" y="0"/>
                  </a:lnTo>
                  <a:lnTo>
                    <a:pt x="5254846" y="1627387"/>
                  </a:lnTo>
                  <a:lnTo>
                    <a:pt x="0" y="1627387"/>
                  </a:lnTo>
                  <a:close/>
                </a:path>
              </a:pathLst>
            </a:custGeom>
            <a:gradFill rotWithShape="1">
              <a:gsLst>
                <a:gs pos="0">
                  <a:srgbClr val="9ED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54846" cy="1665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936108" y="7159116"/>
            <a:ext cx="14861839" cy="6730905"/>
            <a:chOff x="0" y="0"/>
            <a:chExt cx="2816806" cy="1275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6806" cy="1275727"/>
            </a:xfrm>
            <a:custGeom>
              <a:avLst/>
              <a:gdLst/>
              <a:ahLst/>
              <a:cxnLst/>
              <a:rect l="l" t="t" r="r" b="b"/>
              <a:pathLst>
                <a:path w="2816806" h="1275727">
                  <a:moveTo>
                    <a:pt x="1408403" y="0"/>
                  </a:moveTo>
                  <a:cubicBezTo>
                    <a:pt x="630564" y="0"/>
                    <a:pt x="0" y="285581"/>
                    <a:pt x="0" y="637864"/>
                  </a:cubicBezTo>
                  <a:cubicBezTo>
                    <a:pt x="0" y="990146"/>
                    <a:pt x="630564" y="1275727"/>
                    <a:pt x="1408403" y="1275727"/>
                  </a:cubicBezTo>
                  <a:cubicBezTo>
                    <a:pt x="2186243" y="1275727"/>
                    <a:pt x="2816806" y="990146"/>
                    <a:pt x="2816806" y="637864"/>
                  </a:cubicBezTo>
                  <a:cubicBezTo>
                    <a:pt x="2816806" y="285581"/>
                    <a:pt x="2186243" y="0"/>
                    <a:pt x="14084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CF97">
                    <a:alpha val="100000"/>
                  </a:srgbClr>
                </a:gs>
                <a:gs pos="100000">
                  <a:srgbClr val="FFE0B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264076" y="81499"/>
              <a:ext cx="2288655" cy="1074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873702"/>
            <a:ext cx="14562907" cy="6792594"/>
            <a:chOff x="0" y="0"/>
            <a:chExt cx="2461958" cy="11483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61958" cy="1148334"/>
            </a:xfrm>
            <a:custGeom>
              <a:avLst/>
              <a:gdLst/>
              <a:ahLst/>
              <a:cxnLst/>
              <a:rect l="l" t="t" r="r" b="b"/>
              <a:pathLst>
                <a:path w="2461958" h="1148334">
                  <a:moveTo>
                    <a:pt x="1230979" y="0"/>
                  </a:moveTo>
                  <a:cubicBezTo>
                    <a:pt x="551128" y="0"/>
                    <a:pt x="0" y="257063"/>
                    <a:pt x="0" y="574167"/>
                  </a:cubicBezTo>
                  <a:cubicBezTo>
                    <a:pt x="0" y="891271"/>
                    <a:pt x="551128" y="1148334"/>
                    <a:pt x="1230979" y="1148334"/>
                  </a:cubicBezTo>
                  <a:cubicBezTo>
                    <a:pt x="1910830" y="1148334"/>
                    <a:pt x="2461958" y="891271"/>
                    <a:pt x="2461958" y="574167"/>
                  </a:cubicBezTo>
                  <a:cubicBezTo>
                    <a:pt x="2461958" y="257063"/>
                    <a:pt x="1910830" y="0"/>
                    <a:pt x="12309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7C68B">
                    <a:alpha val="100000"/>
                  </a:srgbClr>
                </a:gs>
                <a:gs pos="100000">
                  <a:srgbClr val="FFE0BC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230809" y="69556"/>
              <a:ext cx="2000341" cy="971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34914" y="255327"/>
            <a:ext cx="3816340" cy="8185180"/>
          </a:xfrm>
          <a:custGeom>
            <a:avLst/>
            <a:gdLst/>
            <a:ahLst/>
            <a:cxnLst/>
            <a:rect l="l" t="t" r="r" b="b"/>
            <a:pathLst>
              <a:path w="3816340" h="8185180">
                <a:moveTo>
                  <a:pt x="0" y="0"/>
                </a:moveTo>
                <a:lnTo>
                  <a:pt x="3816340" y="0"/>
                </a:lnTo>
                <a:lnTo>
                  <a:pt x="3816340" y="8185179"/>
                </a:lnTo>
                <a:lnTo>
                  <a:pt x="0" y="818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0210" y="3942618"/>
            <a:ext cx="3208528" cy="6881561"/>
          </a:xfrm>
          <a:custGeom>
            <a:avLst/>
            <a:gdLst/>
            <a:ahLst/>
            <a:cxnLst/>
            <a:rect l="l" t="t" r="r" b="b"/>
            <a:pathLst>
              <a:path w="3208528" h="6881561">
                <a:moveTo>
                  <a:pt x="0" y="0"/>
                </a:moveTo>
                <a:lnTo>
                  <a:pt x="3208528" y="0"/>
                </a:lnTo>
                <a:lnTo>
                  <a:pt x="3208528" y="6881561"/>
                </a:lnTo>
                <a:lnTo>
                  <a:pt x="0" y="688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806724" y="4668081"/>
            <a:ext cx="1374458" cy="407670"/>
            <a:chOff x="0" y="0"/>
            <a:chExt cx="1832610" cy="543560"/>
          </a:xfrm>
        </p:grpSpPr>
        <p:sp>
          <p:nvSpPr>
            <p:cNvPr id="18" name="Freeform 18"/>
            <p:cNvSpPr/>
            <p:nvPr/>
          </p:nvSpPr>
          <p:spPr>
            <a:xfrm>
              <a:off x="49530" y="49530"/>
              <a:ext cx="1733550" cy="453390"/>
            </a:xfrm>
            <a:custGeom>
              <a:avLst/>
              <a:gdLst/>
              <a:ahLst/>
              <a:cxnLst/>
              <a:rect l="l" t="t" r="r" b="b"/>
              <a:pathLst>
                <a:path w="1733550" h="453390">
                  <a:moveTo>
                    <a:pt x="59690" y="276860"/>
                  </a:moveTo>
                  <a:cubicBezTo>
                    <a:pt x="275590" y="255270"/>
                    <a:pt x="410210" y="146050"/>
                    <a:pt x="464820" y="92710"/>
                  </a:cubicBezTo>
                  <a:cubicBezTo>
                    <a:pt x="495300" y="63500"/>
                    <a:pt x="502920" y="27940"/>
                    <a:pt x="523240" y="13970"/>
                  </a:cubicBezTo>
                  <a:cubicBezTo>
                    <a:pt x="537210" y="3810"/>
                    <a:pt x="551180" y="0"/>
                    <a:pt x="565150" y="1270"/>
                  </a:cubicBezTo>
                  <a:cubicBezTo>
                    <a:pt x="577850" y="1270"/>
                    <a:pt x="594360" y="7620"/>
                    <a:pt x="603250" y="17780"/>
                  </a:cubicBezTo>
                  <a:cubicBezTo>
                    <a:pt x="614680" y="30480"/>
                    <a:pt x="608330" y="49530"/>
                    <a:pt x="621030" y="72390"/>
                  </a:cubicBezTo>
                  <a:cubicBezTo>
                    <a:pt x="645160" y="118110"/>
                    <a:pt x="721360" y="247650"/>
                    <a:pt x="775970" y="262890"/>
                  </a:cubicBezTo>
                  <a:cubicBezTo>
                    <a:pt x="816610" y="274320"/>
                    <a:pt x="857250" y="238760"/>
                    <a:pt x="901700" y="220980"/>
                  </a:cubicBezTo>
                  <a:cubicBezTo>
                    <a:pt x="955040" y="199390"/>
                    <a:pt x="1033780" y="165100"/>
                    <a:pt x="1071880" y="140970"/>
                  </a:cubicBezTo>
                  <a:cubicBezTo>
                    <a:pt x="1092200" y="127000"/>
                    <a:pt x="1097280" y="113030"/>
                    <a:pt x="1116330" y="101600"/>
                  </a:cubicBezTo>
                  <a:cubicBezTo>
                    <a:pt x="1140460" y="87630"/>
                    <a:pt x="1179830" y="64770"/>
                    <a:pt x="1207770" y="69850"/>
                  </a:cubicBezTo>
                  <a:cubicBezTo>
                    <a:pt x="1235710" y="76200"/>
                    <a:pt x="1256030" y="107950"/>
                    <a:pt x="1281430" y="134620"/>
                  </a:cubicBezTo>
                  <a:cubicBezTo>
                    <a:pt x="1314450" y="168910"/>
                    <a:pt x="1348740" y="236220"/>
                    <a:pt x="1383030" y="262890"/>
                  </a:cubicBezTo>
                  <a:cubicBezTo>
                    <a:pt x="1405890" y="280670"/>
                    <a:pt x="1419860" y="284480"/>
                    <a:pt x="1451610" y="293370"/>
                  </a:cubicBezTo>
                  <a:cubicBezTo>
                    <a:pt x="1508760" y="311150"/>
                    <a:pt x="1670050" y="302260"/>
                    <a:pt x="1709420" y="332740"/>
                  </a:cubicBezTo>
                  <a:cubicBezTo>
                    <a:pt x="1727200" y="346710"/>
                    <a:pt x="1733550" y="369570"/>
                    <a:pt x="1731010" y="387350"/>
                  </a:cubicBezTo>
                  <a:cubicBezTo>
                    <a:pt x="1729740" y="405130"/>
                    <a:pt x="1714500" y="427990"/>
                    <a:pt x="1699260" y="436880"/>
                  </a:cubicBezTo>
                  <a:cubicBezTo>
                    <a:pt x="1682750" y="445770"/>
                    <a:pt x="1654810" y="445770"/>
                    <a:pt x="1639570" y="438150"/>
                  </a:cubicBezTo>
                  <a:cubicBezTo>
                    <a:pt x="1624330" y="429260"/>
                    <a:pt x="1607820" y="406400"/>
                    <a:pt x="1605280" y="388620"/>
                  </a:cubicBezTo>
                  <a:cubicBezTo>
                    <a:pt x="1604010" y="370840"/>
                    <a:pt x="1614170" y="345440"/>
                    <a:pt x="1626870" y="334010"/>
                  </a:cubicBezTo>
                  <a:cubicBezTo>
                    <a:pt x="1639570" y="322580"/>
                    <a:pt x="1668780" y="317500"/>
                    <a:pt x="1685290" y="320040"/>
                  </a:cubicBezTo>
                  <a:cubicBezTo>
                    <a:pt x="1697990" y="322580"/>
                    <a:pt x="1710690" y="332740"/>
                    <a:pt x="1718310" y="342900"/>
                  </a:cubicBezTo>
                  <a:cubicBezTo>
                    <a:pt x="1725930" y="353060"/>
                    <a:pt x="1731010" y="368300"/>
                    <a:pt x="1732280" y="381000"/>
                  </a:cubicBezTo>
                  <a:cubicBezTo>
                    <a:pt x="1732280" y="393700"/>
                    <a:pt x="1727200" y="408940"/>
                    <a:pt x="1719580" y="419100"/>
                  </a:cubicBezTo>
                  <a:cubicBezTo>
                    <a:pt x="1711960" y="429260"/>
                    <a:pt x="1703070" y="438150"/>
                    <a:pt x="1686560" y="441960"/>
                  </a:cubicBezTo>
                  <a:cubicBezTo>
                    <a:pt x="1643380" y="453390"/>
                    <a:pt x="1504950" y="427990"/>
                    <a:pt x="1443990" y="415290"/>
                  </a:cubicBezTo>
                  <a:cubicBezTo>
                    <a:pt x="1405890" y="407670"/>
                    <a:pt x="1383030" y="403860"/>
                    <a:pt x="1352550" y="387350"/>
                  </a:cubicBezTo>
                  <a:cubicBezTo>
                    <a:pt x="1311910" y="364490"/>
                    <a:pt x="1258570" y="312420"/>
                    <a:pt x="1229360" y="278130"/>
                  </a:cubicBezTo>
                  <a:cubicBezTo>
                    <a:pt x="1207770" y="254000"/>
                    <a:pt x="1200150" y="212090"/>
                    <a:pt x="1182370" y="209550"/>
                  </a:cubicBezTo>
                  <a:cubicBezTo>
                    <a:pt x="1167130" y="207010"/>
                    <a:pt x="1153160" y="237490"/>
                    <a:pt x="1129030" y="252730"/>
                  </a:cubicBezTo>
                  <a:cubicBezTo>
                    <a:pt x="1085850" y="279400"/>
                    <a:pt x="995680" y="316230"/>
                    <a:pt x="933450" y="336550"/>
                  </a:cubicBezTo>
                  <a:cubicBezTo>
                    <a:pt x="881380" y="354330"/>
                    <a:pt x="824230" y="370840"/>
                    <a:pt x="784860" y="372110"/>
                  </a:cubicBezTo>
                  <a:cubicBezTo>
                    <a:pt x="759460" y="372110"/>
                    <a:pt x="741680" y="370840"/>
                    <a:pt x="721360" y="360680"/>
                  </a:cubicBezTo>
                  <a:cubicBezTo>
                    <a:pt x="695960" y="350520"/>
                    <a:pt x="673100" y="328930"/>
                    <a:pt x="648970" y="303530"/>
                  </a:cubicBezTo>
                  <a:cubicBezTo>
                    <a:pt x="615950" y="267970"/>
                    <a:pt x="575310" y="204470"/>
                    <a:pt x="549910" y="158750"/>
                  </a:cubicBezTo>
                  <a:cubicBezTo>
                    <a:pt x="529590" y="120650"/>
                    <a:pt x="500380" y="77470"/>
                    <a:pt x="501650" y="50800"/>
                  </a:cubicBezTo>
                  <a:cubicBezTo>
                    <a:pt x="502920" y="35560"/>
                    <a:pt x="513080" y="22860"/>
                    <a:pt x="523240" y="13970"/>
                  </a:cubicBezTo>
                  <a:cubicBezTo>
                    <a:pt x="534670" y="5080"/>
                    <a:pt x="551180" y="0"/>
                    <a:pt x="565150" y="1270"/>
                  </a:cubicBezTo>
                  <a:cubicBezTo>
                    <a:pt x="577850" y="1270"/>
                    <a:pt x="594360" y="8890"/>
                    <a:pt x="603250" y="17780"/>
                  </a:cubicBezTo>
                  <a:cubicBezTo>
                    <a:pt x="613410" y="27940"/>
                    <a:pt x="622300" y="41910"/>
                    <a:pt x="621030" y="57150"/>
                  </a:cubicBezTo>
                  <a:cubicBezTo>
                    <a:pt x="619760" y="82550"/>
                    <a:pt x="591820" y="120650"/>
                    <a:pt x="558800" y="154940"/>
                  </a:cubicBezTo>
                  <a:cubicBezTo>
                    <a:pt x="501650" y="215900"/>
                    <a:pt x="344170" y="321310"/>
                    <a:pt x="279400" y="358140"/>
                  </a:cubicBezTo>
                  <a:cubicBezTo>
                    <a:pt x="247650" y="375920"/>
                    <a:pt x="233680" y="383540"/>
                    <a:pt x="203200" y="389890"/>
                  </a:cubicBezTo>
                  <a:cubicBezTo>
                    <a:pt x="161290" y="398780"/>
                    <a:pt x="77470" y="401320"/>
                    <a:pt x="45720" y="391160"/>
                  </a:cubicBezTo>
                  <a:cubicBezTo>
                    <a:pt x="29210" y="386080"/>
                    <a:pt x="19050" y="378460"/>
                    <a:pt x="11430" y="367030"/>
                  </a:cubicBezTo>
                  <a:cubicBezTo>
                    <a:pt x="3810" y="356870"/>
                    <a:pt x="0" y="340360"/>
                    <a:pt x="1270" y="327660"/>
                  </a:cubicBezTo>
                  <a:cubicBezTo>
                    <a:pt x="3810" y="314960"/>
                    <a:pt x="11430" y="299720"/>
                    <a:pt x="20320" y="290830"/>
                  </a:cubicBezTo>
                  <a:cubicBezTo>
                    <a:pt x="30480" y="283210"/>
                    <a:pt x="59690" y="276860"/>
                    <a:pt x="59690" y="276860"/>
                  </a:cubicBezTo>
                </a:path>
              </a:pathLst>
            </a:custGeom>
            <a:solidFill>
              <a:srgbClr val="9ED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9265989" y="6077649"/>
            <a:ext cx="1374458" cy="407670"/>
            <a:chOff x="0" y="0"/>
            <a:chExt cx="1832610" cy="543560"/>
          </a:xfrm>
        </p:grpSpPr>
        <p:sp>
          <p:nvSpPr>
            <p:cNvPr id="20" name="Freeform 20"/>
            <p:cNvSpPr/>
            <p:nvPr/>
          </p:nvSpPr>
          <p:spPr>
            <a:xfrm>
              <a:off x="49530" y="49530"/>
              <a:ext cx="1733550" cy="453390"/>
            </a:xfrm>
            <a:custGeom>
              <a:avLst/>
              <a:gdLst/>
              <a:ahLst/>
              <a:cxnLst/>
              <a:rect l="l" t="t" r="r" b="b"/>
              <a:pathLst>
                <a:path w="1733550" h="453390">
                  <a:moveTo>
                    <a:pt x="59690" y="276860"/>
                  </a:moveTo>
                  <a:cubicBezTo>
                    <a:pt x="275590" y="255270"/>
                    <a:pt x="410210" y="146050"/>
                    <a:pt x="464820" y="92710"/>
                  </a:cubicBezTo>
                  <a:cubicBezTo>
                    <a:pt x="495300" y="63500"/>
                    <a:pt x="502920" y="27940"/>
                    <a:pt x="523240" y="13970"/>
                  </a:cubicBezTo>
                  <a:cubicBezTo>
                    <a:pt x="537210" y="3810"/>
                    <a:pt x="551180" y="0"/>
                    <a:pt x="565150" y="1270"/>
                  </a:cubicBezTo>
                  <a:cubicBezTo>
                    <a:pt x="577850" y="1270"/>
                    <a:pt x="594360" y="7620"/>
                    <a:pt x="603250" y="17780"/>
                  </a:cubicBezTo>
                  <a:cubicBezTo>
                    <a:pt x="614680" y="30480"/>
                    <a:pt x="608330" y="49530"/>
                    <a:pt x="621030" y="72390"/>
                  </a:cubicBezTo>
                  <a:cubicBezTo>
                    <a:pt x="645160" y="118110"/>
                    <a:pt x="721360" y="247650"/>
                    <a:pt x="775970" y="262890"/>
                  </a:cubicBezTo>
                  <a:cubicBezTo>
                    <a:pt x="816610" y="274320"/>
                    <a:pt x="857250" y="238760"/>
                    <a:pt x="901700" y="220980"/>
                  </a:cubicBezTo>
                  <a:cubicBezTo>
                    <a:pt x="955040" y="199390"/>
                    <a:pt x="1033780" y="165100"/>
                    <a:pt x="1071880" y="140970"/>
                  </a:cubicBezTo>
                  <a:cubicBezTo>
                    <a:pt x="1092200" y="127000"/>
                    <a:pt x="1097280" y="113030"/>
                    <a:pt x="1116330" y="101600"/>
                  </a:cubicBezTo>
                  <a:cubicBezTo>
                    <a:pt x="1140460" y="87630"/>
                    <a:pt x="1179830" y="64770"/>
                    <a:pt x="1207770" y="69850"/>
                  </a:cubicBezTo>
                  <a:cubicBezTo>
                    <a:pt x="1235710" y="76200"/>
                    <a:pt x="1256030" y="107950"/>
                    <a:pt x="1281430" y="134620"/>
                  </a:cubicBezTo>
                  <a:cubicBezTo>
                    <a:pt x="1314450" y="168910"/>
                    <a:pt x="1348740" y="236220"/>
                    <a:pt x="1383030" y="262890"/>
                  </a:cubicBezTo>
                  <a:cubicBezTo>
                    <a:pt x="1405890" y="280670"/>
                    <a:pt x="1419860" y="284480"/>
                    <a:pt x="1451610" y="293370"/>
                  </a:cubicBezTo>
                  <a:cubicBezTo>
                    <a:pt x="1508760" y="311150"/>
                    <a:pt x="1670050" y="302260"/>
                    <a:pt x="1709420" y="332740"/>
                  </a:cubicBezTo>
                  <a:cubicBezTo>
                    <a:pt x="1727200" y="346710"/>
                    <a:pt x="1733550" y="369570"/>
                    <a:pt x="1731010" y="387350"/>
                  </a:cubicBezTo>
                  <a:cubicBezTo>
                    <a:pt x="1729740" y="405130"/>
                    <a:pt x="1714500" y="427990"/>
                    <a:pt x="1699260" y="436880"/>
                  </a:cubicBezTo>
                  <a:cubicBezTo>
                    <a:pt x="1682750" y="445770"/>
                    <a:pt x="1654810" y="445770"/>
                    <a:pt x="1639570" y="438150"/>
                  </a:cubicBezTo>
                  <a:cubicBezTo>
                    <a:pt x="1624330" y="429260"/>
                    <a:pt x="1607820" y="406400"/>
                    <a:pt x="1605280" y="388620"/>
                  </a:cubicBezTo>
                  <a:cubicBezTo>
                    <a:pt x="1604010" y="370840"/>
                    <a:pt x="1614170" y="345440"/>
                    <a:pt x="1626870" y="334010"/>
                  </a:cubicBezTo>
                  <a:cubicBezTo>
                    <a:pt x="1639570" y="322580"/>
                    <a:pt x="1668780" y="317500"/>
                    <a:pt x="1685290" y="320040"/>
                  </a:cubicBezTo>
                  <a:cubicBezTo>
                    <a:pt x="1697990" y="322580"/>
                    <a:pt x="1710690" y="332740"/>
                    <a:pt x="1718310" y="342900"/>
                  </a:cubicBezTo>
                  <a:cubicBezTo>
                    <a:pt x="1725930" y="353060"/>
                    <a:pt x="1731010" y="368300"/>
                    <a:pt x="1732280" y="381000"/>
                  </a:cubicBezTo>
                  <a:cubicBezTo>
                    <a:pt x="1732280" y="393700"/>
                    <a:pt x="1727200" y="408940"/>
                    <a:pt x="1719580" y="419100"/>
                  </a:cubicBezTo>
                  <a:cubicBezTo>
                    <a:pt x="1711960" y="429260"/>
                    <a:pt x="1703070" y="438150"/>
                    <a:pt x="1686560" y="441960"/>
                  </a:cubicBezTo>
                  <a:cubicBezTo>
                    <a:pt x="1643380" y="453390"/>
                    <a:pt x="1504950" y="427990"/>
                    <a:pt x="1443990" y="415290"/>
                  </a:cubicBezTo>
                  <a:cubicBezTo>
                    <a:pt x="1405890" y="407670"/>
                    <a:pt x="1383030" y="403860"/>
                    <a:pt x="1352550" y="387350"/>
                  </a:cubicBezTo>
                  <a:cubicBezTo>
                    <a:pt x="1311910" y="364490"/>
                    <a:pt x="1258570" y="312420"/>
                    <a:pt x="1229360" y="278130"/>
                  </a:cubicBezTo>
                  <a:cubicBezTo>
                    <a:pt x="1207770" y="254000"/>
                    <a:pt x="1200150" y="212090"/>
                    <a:pt x="1182370" y="209550"/>
                  </a:cubicBezTo>
                  <a:cubicBezTo>
                    <a:pt x="1167130" y="207010"/>
                    <a:pt x="1153160" y="237490"/>
                    <a:pt x="1129030" y="252730"/>
                  </a:cubicBezTo>
                  <a:cubicBezTo>
                    <a:pt x="1085850" y="279400"/>
                    <a:pt x="995680" y="316230"/>
                    <a:pt x="933450" y="336550"/>
                  </a:cubicBezTo>
                  <a:cubicBezTo>
                    <a:pt x="881380" y="354330"/>
                    <a:pt x="824230" y="370840"/>
                    <a:pt x="784860" y="372110"/>
                  </a:cubicBezTo>
                  <a:cubicBezTo>
                    <a:pt x="759460" y="372110"/>
                    <a:pt x="741680" y="370840"/>
                    <a:pt x="721360" y="360680"/>
                  </a:cubicBezTo>
                  <a:cubicBezTo>
                    <a:pt x="695960" y="350520"/>
                    <a:pt x="673100" y="328930"/>
                    <a:pt x="648970" y="303530"/>
                  </a:cubicBezTo>
                  <a:cubicBezTo>
                    <a:pt x="615950" y="267970"/>
                    <a:pt x="575310" y="204470"/>
                    <a:pt x="549910" y="158750"/>
                  </a:cubicBezTo>
                  <a:cubicBezTo>
                    <a:pt x="529590" y="120650"/>
                    <a:pt x="500380" y="77470"/>
                    <a:pt x="501650" y="50800"/>
                  </a:cubicBezTo>
                  <a:cubicBezTo>
                    <a:pt x="502920" y="35560"/>
                    <a:pt x="513080" y="22860"/>
                    <a:pt x="523240" y="13970"/>
                  </a:cubicBezTo>
                  <a:cubicBezTo>
                    <a:pt x="534670" y="5080"/>
                    <a:pt x="551180" y="0"/>
                    <a:pt x="565150" y="1270"/>
                  </a:cubicBezTo>
                  <a:cubicBezTo>
                    <a:pt x="577850" y="1270"/>
                    <a:pt x="594360" y="8890"/>
                    <a:pt x="603250" y="17780"/>
                  </a:cubicBezTo>
                  <a:cubicBezTo>
                    <a:pt x="613410" y="27940"/>
                    <a:pt x="622300" y="41910"/>
                    <a:pt x="621030" y="57150"/>
                  </a:cubicBezTo>
                  <a:cubicBezTo>
                    <a:pt x="619760" y="82550"/>
                    <a:pt x="591820" y="120650"/>
                    <a:pt x="558800" y="154940"/>
                  </a:cubicBezTo>
                  <a:cubicBezTo>
                    <a:pt x="501650" y="215900"/>
                    <a:pt x="344170" y="321310"/>
                    <a:pt x="279400" y="358140"/>
                  </a:cubicBezTo>
                  <a:cubicBezTo>
                    <a:pt x="247650" y="375920"/>
                    <a:pt x="233680" y="383540"/>
                    <a:pt x="203200" y="389890"/>
                  </a:cubicBezTo>
                  <a:cubicBezTo>
                    <a:pt x="161290" y="398780"/>
                    <a:pt x="77470" y="401320"/>
                    <a:pt x="45720" y="391160"/>
                  </a:cubicBezTo>
                  <a:cubicBezTo>
                    <a:pt x="29210" y="386080"/>
                    <a:pt x="19050" y="378460"/>
                    <a:pt x="11430" y="367030"/>
                  </a:cubicBezTo>
                  <a:cubicBezTo>
                    <a:pt x="3810" y="356870"/>
                    <a:pt x="0" y="340360"/>
                    <a:pt x="1270" y="327660"/>
                  </a:cubicBezTo>
                  <a:cubicBezTo>
                    <a:pt x="3810" y="314960"/>
                    <a:pt x="11430" y="299720"/>
                    <a:pt x="20320" y="290830"/>
                  </a:cubicBezTo>
                  <a:cubicBezTo>
                    <a:pt x="30480" y="283210"/>
                    <a:pt x="59690" y="276860"/>
                    <a:pt x="59690" y="276860"/>
                  </a:cubicBezTo>
                </a:path>
              </a:pathLst>
            </a:custGeom>
            <a:solidFill>
              <a:srgbClr val="9ED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6034396" y="9258300"/>
            <a:ext cx="1374458" cy="407670"/>
            <a:chOff x="0" y="0"/>
            <a:chExt cx="1832610" cy="543560"/>
          </a:xfrm>
        </p:grpSpPr>
        <p:sp>
          <p:nvSpPr>
            <p:cNvPr id="22" name="Freeform 22"/>
            <p:cNvSpPr/>
            <p:nvPr/>
          </p:nvSpPr>
          <p:spPr>
            <a:xfrm>
              <a:off x="49530" y="49530"/>
              <a:ext cx="1733550" cy="453390"/>
            </a:xfrm>
            <a:custGeom>
              <a:avLst/>
              <a:gdLst/>
              <a:ahLst/>
              <a:cxnLst/>
              <a:rect l="l" t="t" r="r" b="b"/>
              <a:pathLst>
                <a:path w="1733550" h="453390">
                  <a:moveTo>
                    <a:pt x="59690" y="276860"/>
                  </a:moveTo>
                  <a:cubicBezTo>
                    <a:pt x="275590" y="255270"/>
                    <a:pt x="410210" y="146050"/>
                    <a:pt x="464820" y="92710"/>
                  </a:cubicBezTo>
                  <a:cubicBezTo>
                    <a:pt x="495300" y="63500"/>
                    <a:pt x="502920" y="27940"/>
                    <a:pt x="523240" y="13970"/>
                  </a:cubicBezTo>
                  <a:cubicBezTo>
                    <a:pt x="537210" y="3810"/>
                    <a:pt x="551180" y="0"/>
                    <a:pt x="565150" y="1270"/>
                  </a:cubicBezTo>
                  <a:cubicBezTo>
                    <a:pt x="577850" y="1270"/>
                    <a:pt x="594360" y="7620"/>
                    <a:pt x="603250" y="17780"/>
                  </a:cubicBezTo>
                  <a:cubicBezTo>
                    <a:pt x="614680" y="30480"/>
                    <a:pt x="608330" y="49530"/>
                    <a:pt x="621030" y="72390"/>
                  </a:cubicBezTo>
                  <a:cubicBezTo>
                    <a:pt x="645160" y="118110"/>
                    <a:pt x="721360" y="247650"/>
                    <a:pt x="775970" y="262890"/>
                  </a:cubicBezTo>
                  <a:cubicBezTo>
                    <a:pt x="816610" y="274320"/>
                    <a:pt x="857250" y="238760"/>
                    <a:pt x="901700" y="220980"/>
                  </a:cubicBezTo>
                  <a:cubicBezTo>
                    <a:pt x="955040" y="199390"/>
                    <a:pt x="1033780" y="165100"/>
                    <a:pt x="1071880" y="140970"/>
                  </a:cubicBezTo>
                  <a:cubicBezTo>
                    <a:pt x="1092200" y="127000"/>
                    <a:pt x="1097280" y="113030"/>
                    <a:pt x="1116330" y="101600"/>
                  </a:cubicBezTo>
                  <a:cubicBezTo>
                    <a:pt x="1140460" y="87630"/>
                    <a:pt x="1179830" y="64770"/>
                    <a:pt x="1207770" y="69850"/>
                  </a:cubicBezTo>
                  <a:cubicBezTo>
                    <a:pt x="1235710" y="76200"/>
                    <a:pt x="1256030" y="107950"/>
                    <a:pt x="1281430" y="134620"/>
                  </a:cubicBezTo>
                  <a:cubicBezTo>
                    <a:pt x="1314450" y="168910"/>
                    <a:pt x="1348740" y="236220"/>
                    <a:pt x="1383030" y="262890"/>
                  </a:cubicBezTo>
                  <a:cubicBezTo>
                    <a:pt x="1405890" y="280670"/>
                    <a:pt x="1419860" y="284480"/>
                    <a:pt x="1451610" y="293370"/>
                  </a:cubicBezTo>
                  <a:cubicBezTo>
                    <a:pt x="1508760" y="311150"/>
                    <a:pt x="1670050" y="302260"/>
                    <a:pt x="1709420" y="332740"/>
                  </a:cubicBezTo>
                  <a:cubicBezTo>
                    <a:pt x="1727200" y="346710"/>
                    <a:pt x="1733550" y="369570"/>
                    <a:pt x="1731010" y="387350"/>
                  </a:cubicBezTo>
                  <a:cubicBezTo>
                    <a:pt x="1729740" y="405130"/>
                    <a:pt x="1714500" y="427990"/>
                    <a:pt x="1699260" y="436880"/>
                  </a:cubicBezTo>
                  <a:cubicBezTo>
                    <a:pt x="1682750" y="445770"/>
                    <a:pt x="1654810" y="445770"/>
                    <a:pt x="1639570" y="438150"/>
                  </a:cubicBezTo>
                  <a:cubicBezTo>
                    <a:pt x="1624330" y="429260"/>
                    <a:pt x="1607820" y="406400"/>
                    <a:pt x="1605280" y="388620"/>
                  </a:cubicBezTo>
                  <a:cubicBezTo>
                    <a:pt x="1604010" y="370840"/>
                    <a:pt x="1614170" y="345440"/>
                    <a:pt x="1626870" y="334010"/>
                  </a:cubicBezTo>
                  <a:cubicBezTo>
                    <a:pt x="1639570" y="322580"/>
                    <a:pt x="1668780" y="317500"/>
                    <a:pt x="1685290" y="320040"/>
                  </a:cubicBezTo>
                  <a:cubicBezTo>
                    <a:pt x="1697990" y="322580"/>
                    <a:pt x="1710690" y="332740"/>
                    <a:pt x="1718310" y="342900"/>
                  </a:cubicBezTo>
                  <a:cubicBezTo>
                    <a:pt x="1725930" y="353060"/>
                    <a:pt x="1731010" y="368300"/>
                    <a:pt x="1732280" y="381000"/>
                  </a:cubicBezTo>
                  <a:cubicBezTo>
                    <a:pt x="1732280" y="393700"/>
                    <a:pt x="1727200" y="408940"/>
                    <a:pt x="1719580" y="419100"/>
                  </a:cubicBezTo>
                  <a:cubicBezTo>
                    <a:pt x="1711960" y="429260"/>
                    <a:pt x="1703070" y="438150"/>
                    <a:pt x="1686560" y="441960"/>
                  </a:cubicBezTo>
                  <a:cubicBezTo>
                    <a:pt x="1643380" y="453390"/>
                    <a:pt x="1504950" y="427990"/>
                    <a:pt x="1443990" y="415290"/>
                  </a:cubicBezTo>
                  <a:cubicBezTo>
                    <a:pt x="1405890" y="407670"/>
                    <a:pt x="1383030" y="403860"/>
                    <a:pt x="1352550" y="387350"/>
                  </a:cubicBezTo>
                  <a:cubicBezTo>
                    <a:pt x="1311910" y="364490"/>
                    <a:pt x="1258570" y="312420"/>
                    <a:pt x="1229360" y="278130"/>
                  </a:cubicBezTo>
                  <a:cubicBezTo>
                    <a:pt x="1207770" y="254000"/>
                    <a:pt x="1200150" y="212090"/>
                    <a:pt x="1182370" y="209550"/>
                  </a:cubicBezTo>
                  <a:cubicBezTo>
                    <a:pt x="1167130" y="207010"/>
                    <a:pt x="1153160" y="237490"/>
                    <a:pt x="1129030" y="252730"/>
                  </a:cubicBezTo>
                  <a:cubicBezTo>
                    <a:pt x="1085850" y="279400"/>
                    <a:pt x="995680" y="316230"/>
                    <a:pt x="933450" y="336550"/>
                  </a:cubicBezTo>
                  <a:cubicBezTo>
                    <a:pt x="881380" y="354330"/>
                    <a:pt x="824230" y="370840"/>
                    <a:pt x="784860" y="372110"/>
                  </a:cubicBezTo>
                  <a:cubicBezTo>
                    <a:pt x="759460" y="372110"/>
                    <a:pt x="741680" y="370840"/>
                    <a:pt x="721360" y="360680"/>
                  </a:cubicBezTo>
                  <a:cubicBezTo>
                    <a:pt x="695960" y="350520"/>
                    <a:pt x="673100" y="328930"/>
                    <a:pt x="648970" y="303530"/>
                  </a:cubicBezTo>
                  <a:cubicBezTo>
                    <a:pt x="615950" y="267970"/>
                    <a:pt x="575310" y="204470"/>
                    <a:pt x="549910" y="158750"/>
                  </a:cubicBezTo>
                  <a:cubicBezTo>
                    <a:pt x="529590" y="120650"/>
                    <a:pt x="500380" y="77470"/>
                    <a:pt x="501650" y="50800"/>
                  </a:cubicBezTo>
                  <a:cubicBezTo>
                    <a:pt x="502920" y="35560"/>
                    <a:pt x="513080" y="22860"/>
                    <a:pt x="523240" y="13970"/>
                  </a:cubicBezTo>
                  <a:cubicBezTo>
                    <a:pt x="534670" y="5080"/>
                    <a:pt x="551180" y="0"/>
                    <a:pt x="565150" y="1270"/>
                  </a:cubicBezTo>
                  <a:cubicBezTo>
                    <a:pt x="577850" y="1270"/>
                    <a:pt x="594360" y="8890"/>
                    <a:pt x="603250" y="17780"/>
                  </a:cubicBezTo>
                  <a:cubicBezTo>
                    <a:pt x="613410" y="27940"/>
                    <a:pt x="622300" y="41910"/>
                    <a:pt x="621030" y="57150"/>
                  </a:cubicBezTo>
                  <a:cubicBezTo>
                    <a:pt x="619760" y="82550"/>
                    <a:pt x="591820" y="120650"/>
                    <a:pt x="558800" y="154940"/>
                  </a:cubicBezTo>
                  <a:cubicBezTo>
                    <a:pt x="501650" y="215900"/>
                    <a:pt x="344170" y="321310"/>
                    <a:pt x="279400" y="358140"/>
                  </a:cubicBezTo>
                  <a:cubicBezTo>
                    <a:pt x="247650" y="375920"/>
                    <a:pt x="233680" y="383540"/>
                    <a:pt x="203200" y="389890"/>
                  </a:cubicBezTo>
                  <a:cubicBezTo>
                    <a:pt x="161290" y="398780"/>
                    <a:pt x="77470" y="401320"/>
                    <a:pt x="45720" y="391160"/>
                  </a:cubicBezTo>
                  <a:cubicBezTo>
                    <a:pt x="29210" y="386080"/>
                    <a:pt x="19050" y="378460"/>
                    <a:pt x="11430" y="367030"/>
                  </a:cubicBezTo>
                  <a:cubicBezTo>
                    <a:pt x="3810" y="356870"/>
                    <a:pt x="0" y="340360"/>
                    <a:pt x="1270" y="327660"/>
                  </a:cubicBezTo>
                  <a:cubicBezTo>
                    <a:pt x="3810" y="314960"/>
                    <a:pt x="11430" y="299720"/>
                    <a:pt x="20320" y="290830"/>
                  </a:cubicBezTo>
                  <a:cubicBezTo>
                    <a:pt x="30480" y="283210"/>
                    <a:pt x="59690" y="276860"/>
                    <a:pt x="59690" y="276860"/>
                  </a:cubicBezTo>
                </a:path>
              </a:pathLst>
            </a:custGeom>
            <a:solidFill>
              <a:srgbClr val="9EDFFF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46" y="26105"/>
            <a:ext cx="11582400" cy="43648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68" y="4383819"/>
            <a:ext cx="11333357" cy="590318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2874871" y="2919784"/>
            <a:ext cx="2916752" cy="6255769"/>
          </a:xfrm>
          <a:custGeom>
            <a:avLst/>
            <a:gdLst/>
            <a:ahLst/>
            <a:cxnLst/>
            <a:rect l="l" t="t" r="r" b="b"/>
            <a:pathLst>
              <a:path w="2916752" h="6255769">
                <a:moveTo>
                  <a:pt x="0" y="0"/>
                </a:moveTo>
                <a:lnTo>
                  <a:pt x="2916752" y="0"/>
                </a:lnTo>
                <a:lnTo>
                  <a:pt x="2916752" y="6255769"/>
                </a:lnTo>
                <a:lnTo>
                  <a:pt x="0" y="6255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0B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86420" y="-1705758"/>
            <a:ext cx="19850977" cy="5525235"/>
            <a:chOff x="0" y="0"/>
            <a:chExt cx="5228241" cy="14552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8241" cy="1455206"/>
            </a:xfrm>
            <a:custGeom>
              <a:avLst/>
              <a:gdLst/>
              <a:ahLst/>
              <a:cxnLst/>
              <a:rect l="l" t="t" r="r" b="b"/>
              <a:pathLst>
                <a:path w="5228241" h="1455206">
                  <a:moveTo>
                    <a:pt x="0" y="0"/>
                  </a:moveTo>
                  <a:lnTo>
                    <a:pt x="5228241" y="0"/>
                  </a:lnTo>
                  <a:lnTo>
                    <a:pt x="5228241" y="1455206"/>
                  </a:lnTo>
                  <a:lnTo>
                    <a:pt x="0" y="1455206"/>
                  </a:lnTo>
                  <a:close/>
                </a:path>
              </a:pathLst>
            </a:custGeom>
            <a:gradFill rotWithShape="1">
              <a:gsLst>
                <a:gs pos="0">
                  <a:srgbClr val="FFF0B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28241" cy="1493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2005" y="1484549"/>
            <a:ext cx="5803990" cy="58039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>
                <a:alpha val="61961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22761" y="2857035"/>
            <a:ext cx="19951995" cy="7573253"/>
            <a:chOff x="0" y="0"/>
            <a:chExt cx="5254846" cy="1994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4846" cy="1994602"/>
            </a:xfrm>
            <a:custGeom>
              <a:avLst/>
              <a:gdLst/>
              <a:ahLst/>
              <a:cxnLst/>
              <a:rect l="l" t="t" r="r" b="b"/>
              <a:pathLst>
                <a:path w="5254846" h="1994602">
                  <a:moveTo>
                    <a:pt x="0" y="0"/>
                  </a:moveTo>
                  <a:lnTo>
                    <a:pt x="5254846" y="0"/>
                  </a:lnTo>
                  <a:lnTo>
                    <a:pt x="5254846" y="1994602"/>
                  </a:lnTo>
                  <a:lnTo>
                    <a:pt x="0" y="1994602"/>
                  </a:lnTo>
                  <a:close/>
                </a:path>
              </a:pathLst>
            </a:custGeom>
            <a:gradFill rotWithShape="1">
              <a:gsLst>
                <a:gs pos="0">
                  <a:srgbClr val="9ED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254846" cy="2032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08860">
            <a:off x="11722832" y="7911379"/>
            <a:ext cx="13683448" cy="7488441"/>
            <a:chOff x="0" y="0"/>
            <a:chExt cx="2593462" cy="14193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3462" cy="1419305"/>
            </a:xfrm>
            <a:custGeom>
              <a:avLst/>
              <a:gdLst/>
              <a:ahLst/>
              <a:cxnLst/>
              <a:rect l="l" t="t" r="r" b="b"/>
              <a:pathLst>
                <a:path w="2593462" h="1419305">
                  <a:moveTo>
                    <a:pt x="1296731" y="0"/>
                  </a:moveTo>
                  <a:cubicBezTo>
                    <a:pt x="580566" y="0"/>
                    <a:pt x="0" y="317722"/>
                    <a:pt x="0" y="709653"/>
                  </a:cubicBezTo>
                  <a:cubicBezTo>
                    <a:pt x="0" y="1101583"/>
                    <a:pt x="580566" y="1419305"/>
                    <a:pt x="1296731" y="1419305"/>
                  </a:cubicBezTo>
                  <a:cubicBezTo>
                    <a:pt x="2012896" y="1419305"/>
                    <a:pt x="2593462" y="1101583"/>
                    <a:pt x="2593462" y="709653"/>
                  </a:cubicBezTo>
                  <a:cubicBezTo>
                    <a:pt x="2593462" y="317722"/>
                    <a:pt x="2012896" y="0"/>
                    <a:pt x="12967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CF97">
                    <a:alpha val="100000"/>
                  </a:srgbClr>
                </a:gs>
                <a:gs pos="100000">
                  <a:srgbClr val="FFE0B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243137" y="94960"/>
              <a:ext cx="2107188" cy="1191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139680">
            <a:off x="-5890510" y="8442548"/>
            <a:ext cx="13683448" cy="7488441"/>
            <a:chOff x="0" y="0"/>
            <a:chExt cx="2593462" cy="14193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93462" cy="1419305"/>
            </a:xfrm>
            <a:custGeom>
              <a:avLst/>
              <a:gdLst/>
              <a:ahLst/>
              <a:cxnLst/>
              <a:rect l="l" t="t" r="r" b="b"/>
              <a:pathLst>
                <a:path w="2593462" h="1419305">
                  <a:moveTo>
                    <a:pt x="1296731" y="0"/>
                  </a:moveTo>
                  <a:cubicBezTo>
                    <a:pt x="580566" y="0"/>
                    <a:pt x="0" y="317722"/>
                    <a:pt x="0" y="709653"/>
                  </a:cubicBezTo>
                  <a:cubicBezTo>
                    <a:pt x="0" y="1101583"/>
                    <a:pt x="580566" y="1419305"/>
                    <a:pt x="1296731" y="1419305"/>
                  </a:cubicBezTo>
                  <a:cubicBezTo>
                    <a:pt x="2012896" y="1419305"/>
                    <a:pt x="2593462" y="1101583"/>
                    <a:pt x="2593462" y="709653"/>
                  </a:cubicBezTo>
                  <a:cubicBezTo>
                    <a:pt x="2593462" y="317722"/>
                    <a:pt x="2012896" y="0"/>
                    <a:pt x="12967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CF97">
                    <a:alpha val="100000"/>
                  </a:srgbClr>
                </a:gs>
                <a:gs pos="100000">
                  <a:srgbClr val="FFE0B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243137" y="94960"/>
              <a:ext cx="2107188" cy="1191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2204572"/>
            <a:ext cx="3606370" cy="7734842"/>
          </a:xfrm>
          <a:custGeom>
            <a:avLst/>
            <a:gdLst/>
            <a:ahLst/>
            <a:cxnLst/>
            <a:rect l="l" t="t" r="r" b="b"/>
            <a:pathLst>
              <a:path w="3606370" h="7734842">
                <a:moveTo>
                  <a:pt x="0" y="0"/>
                </a:moveTo>
                <a:lnTo>
                  <a:pt x="3606370" y="0"/>
                </a:lnTo>
                <a:lnTo>
                  <a:pt x="3606370" y="7734843"/>
                </a:lnTo>
                <a:lnTo>
                  <a:pt x="0" y="7734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8032" y="4854208"/>
            <a:ext cx="2405417" cy="5159071"/>
          </a:xfrm>
          <a:custGeom>
            <a:avLst/>
            <a:gdLst/>
            <a:ahLst/>
            <a:cxnLst/>
            <a:rect l="l" t="t" r="r" b="b"/>
            <a:pathLst>
              <a:path w="2405417" h="5159071">
                <a:moveTo>
                  <a:pt x="0" y="0"/>
                </a:moveTo>
                <a:lnTo>
                  <a:pt x="2405417" y="0"/>
                </a:lnTo>
                <a:lnTo>
                  <a:pt x="2405417" y="5159072"/>
                </a:lnTo>
                <a:lnTo>
                  <a:pt x="0" y="515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4681630" y="2185501"/>
            <a:ext cx="3606370" cy="7734842"/>
          </a:xfrm>
          <a:custGeom>
            <a:avLst/>
            <a:gdLst/>
            <a:ahLst/>
            <a:cxnLst/>
            <a:rect l="l" t="t" r="r" b="b"/>
            <a:pathLst>
              <a:path w="3606370" h="7734842">
                <a:moveTo>
                  <a:pt x="3606370" y="0"/>
                </a:moveTo>
                <a:lnTo>
                  <a:pt x="0" y="0"/>
                </a:lnTo>
                <a:lnTo>
                  <a:pt x="0" y="7734842"/>
                </a:lnTo>
                <a:lnTo>
                  <a:pt x="3606370" y="7734842"/>
                </a:lnTo>
                <a:lnTo>
                  <a:pt x="36063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282106" y="4872069"/>
            <a:ext cx="2405417" cy="5159071"/>
          </a:xfrm>
          <a:custGeom>
            <a:avLst/>
            <a:gdLst/>
            <a:ahLst/>
            <a:cxnLst/>
            <a:rect l="l" t="t" r="r" b="b"/>
            <a:pathLst>
              <a:path w="2405417" h="5159071">
                <a:moveTo>
                  <a:pt x="2405417" y="0"/>
                </a:moveTo>
                <a:lnTo>
                  <a:pt x="0" y="0"/>
                </a:lnTo>
                <a:lnTo>
                  <a:pt x="0" y="5159071"/>
                </a:lnTo>
                <a:lnTo>
                  <a:pt x="2405417" y="5159071"/>
                </a:lnTo>
                <a:lnTo>
                  <a:pt x="240541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461762" y="1660878"/>
            <a:ext cx="319812" cy="204120"/>
            <a:chOff x="0" y="0"/>
            <a:chExt cx="551180" cy="351790"/>
          </a:xfrm>
        </p:grpSpPr>
        <p:sp>
          <p:nvSpPr>
            <p:cNvPr id="22" name="Freeform 22"/>
            <p:cNvSpPr/>
            <p:nvPr/>
          </p:nvSpPr>
          <p:spPr>
            <a:xfrm>
              <a:off x="45720" y="43180"/>
              <a:ext cx="455930" cy="259080"/>
            </a:xfrm>
            <a:custGeom>
              <a:avLst/>
              <a:gdLst/>
              <a:ahLst/>
              <a:cxnLst/>
              <a:rect l="l" t="t" r="r" b="b"/>
              <a:pathLst>
                <a:path w="455930" h="259080">
                  <a:moveTo>
                    <a:pt x="26670" y="125730"/>
                  </a:moveTo>
                  <a:cubicBezTo>
                    <a:pt x="226060" y="8890"/>
                    <a:pt x="246380" y="0"/>
                    <a:pt x="271780" y="7620"/>
                  </a:cubicBezTo>
                  <a:cubicBezTo>
                    <a:pt x="307340" y="17780"/>
                    <a:pt x="355600" y="76200"/>
                    <a:pt x="387350" y="109220"/>
                  </a:cubicBezTo>
                  <a:cubicBezTo>
                    <a:pt x="412750" y="135890"/>
                    <a:pt x="441960" y="166370"/>
                    <a:pt x="449580" y="187960"/>
                  </a:cubicBezTo>
                  <a:cubicBezTo>
                    <a:pt x="454660" y="200660"/>
                    <a:pt x="454660" y="210820"/>
                    <a:pt x="452120" y="219710"/>
                  </a:cubicBezTo>
                  <a:cubicBezTo>
                    <a:pt x="449580" y="229870"/>
                    <a:pt x="441960" y="241300"/>
                    <a:pt x="434340" y="247650"/>
                  </a:cubicBezTo>
                  <a:cubicBezTo>
                    <a:pt x="426720" y="252730"/>
                    <a:pt x="414020" y="257810"/>
                    <a:pt x="403860" y="257810"/>
                  </a:cubicBezTo>
                  <a:cubicBezTo>
                    <a:pt x="393700" y="257810"/>
                    <a:pt x="382270" y="255270"/>
                    <a:pt x="373380" y="247650"/>
                  </a:cubicBezTo>
                  <a:cubicBezTo>
                    <a:pt x="363220" y="240030"/>
                    <a:pt x="353060" y="219710"/>
                    <a:pt x="353060" y="205740"/>
                  </a:cubicBezTo>
                  <a:cubicBezTo>
                    <a:pt x="354330" y="191770"/>
                    <a:pt x="367030" y="172720"/>
                    <a:pt x="377190" y="165100"/>
                  </a:cubicBezTo>
                  <a:cubicBezTo>
                    <a:pt x="386080" y="158750"/>
                    <a:pt x="397510" y="156210"/>
                    <a:pt x="407670" y="157480"/>
                  </a:cubicBezTo>
                  <a:cubicBezTo>
                    <a:pt x="420370" y="160020"/>
                    <a:pt x="440690" y="172720"/>
                    <a:pt x="447040" y="182880"/>
                  </a:cubicBezTo>
                  <a:cubicBezTo>
                    <a:pt x="453390" y="193040"/>
                    <a:pt x="455930" y="204470"/>
                    <a:pt x="453390" y="214630"/>
                  </a:cubicBezTo>
                  <a:cubicBezTo>
                    <a:pt x="449580" y="227330"/>
                    <a:pt x="438150" y="246380"/>
                    <a:pt x="425450" y="252730"/>
                  </a:cubicBezTo>
                  <a:cubicBezTo>
                    <a:pt x="412750" y="259080"/>
                    <a:pt x="396240" y="259080"/>
                    <a:pt x="378460" y="251460"/>
                  </a:cubicBezTo>
                  <a:cubicBezTo>
                    <a:pt x="341630" y="233680"/>
                    <a:pt x="293370" y="113030"/>
                    <a:pt x="240030" y="105410"/>
                  </a:cubicBezTo>
                  <a:cubicBezTo>
                    <a:pt x="184150" y="96520"/>
                    <a:pt x="87630" y="214630"/>
                    <a:pt x="46990" y="212090"/>
                  </a:cubicBezTo>
                  <a:cubicBezTo>
                    <a:pt x="26670" y="210820"/>
                    <a:pt x="10160" y="194310"/>
                    <a:pt x="5080" y="181610"/>
                  </a:cubicBezTo>
                  <a:cubicBezTo>
                    <a:pt x="0" y="172720"/>
                    <a:pt x="1270" y="158750"/>
                    <a:pt x="5080" y="149860"/>
                  </a:cubicBezTo>
                  <a:cubicBezTo>
                    <a:pt x="8890" y="140970"/>
                    <a:pt x="26670" y="125730"/>
                    <a:pt x="26670" y="12573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9645986" y="1658667"/>
            <a:ext cx="302864" cy="199699"/>
            <a:chOff x="0" y="0"/>
            <a:chExt cx="521970" cy="344170"/>
          </a:xfrm>
        </p:grpSpPr>
        <p:sp>
          <p:nvSpPr>
            <p:cNvPr id="24" name="Freeform 24"/>
            <p:cNvSpPr/>
            <p:nvPr/>
          </p:nvSpPr>
          <p:spPr>
            <a:xfrm>
              <a:off x="49530" y="49530"/>
              <a:ext cx="425450" cy="243840"/>
            </a:xfrm>
            <a:custGeom>
              <a:avLst/>
              <a:gdLst/>
              <a:ahLst/>
              <a:cxnLst/>
              <a:rect l="l" t="t" r="r" b="b"/>
              <a:pathLst>
                <a:path w="425450" h="243840">
                  <a:moveTo>
                    <a:pt x="25400" y="83820"/>
                  </a:moveTo>
                  <a:cubicBezTo>
                    <a:pt x="223520" y="0"/>
                    <a:pt x="233680" y="8890"/>
                    <a:pt x="254000" y="20320"/>
                  </a:cubicBezTo>
                  <a:cubicBezTo>
                    <a:pt x="287020" y="38100"/>
                    <a:pt x="342900" y="82550"/>
                    <a:pt x="372110" y="113030"/>
                  </a:cubicBezTo>
                  <a:cubicBezTo>
                    <a:pt x="393700" y="134620"/>
                    <a:pt x="414020" y="157480"/>
                    <a:pt x="420370" y="176530"/>
                  </a:cubicBezTo>
                  <a:cubicBezTo>
                    <a:pt x="424180" y="187960"/>
                    <a:pt x="424180" y="198120"/>
                    <a:pt x="420370" y="208280"/>
                  </a:cubicBezTo>
                  <a:cubicBezTo>
                    <a:pt x="417830" y="217170"/>
                    <a:pt x="410210" y="227330"/>
                    <a:pt x="402590" y="233680"/>
                  </a:cubicBezTo>
                  <a:cubicBezTo>
                    <a:pt x="393700" y="240030"/>
                    <a:pt x="382270" y="242570"/>
                    <a:pt x="372110" y="242570"/>
                  </a:cubicBezTo>
                  <a:cubicBezTo>
                    <a:pt x="361950" y="242570"/>
                    <a:pt x="350520" y="238760"/>
                    <a:pt x="342900" y="232410"/>
                  </a:cubicBezTo>
                  <a:cubicBezTo>
                    <a:pt x="332740" y="223520"/>
                    <a:pt x="323850" y="203200"/>
                    <a:pt x="323850" y="189230"/>
                  </a:cubicBezTo>
                  <a:cubicBezTo>
                    <a:pt x="325120" y="175260"/>
                    <a:pt x="337820" y="157480"/>
                    <a:pt x="349250" y="149860"/>
                  </a:cubicBezTo>
                  <a:cubicBezTo>
                    <a:pt x="361950" y="143510"/>
                    <a:pt x="383540" y="144780"/>
                    <a:pt x="396240" y="149860"/>
                  </a:cubicBezTo>
                  <a:cubicBezTo>
                    <a:pt x="405130" y="153670"/>
                    <a:pt x="414020" y="162560"/>
                    <a:pt x="417830" y="171450"/>
                  </a:cubicBezTo>
                  <a:cubicBezTo>
                    <a:pt x="422910" y="180340"/>
                    <a:pt x="425450" y="193040"/>
                    <a:pt x="421640" y="203200"/>
                  </a:cubicBezTo>
                  <a:cubicBezTo>
                    <a:pt x="419100" y="214630"/>
                    <a:pt x="405130" y="233680"/>
                    <a:pt x="392430" y="238760"/>
                  </a:cubicBezTo>
                  <a:cubicBezTo>
                    <a:pt x="381000" y="243840"/>
                    <a:pt x="361950" y="242570"/>
                    <a:pt x="346710" y="234950"/>
                  </a:cubicBezTo>
                  <a:cubicBezTo>
                    <a:pt x="326390" y="224790"/>
                    <a:pt x="313690" y="190500"/>
                    <a:pt x="290830" y="170180"/>
                  </a:cubicBezTo>
                  <a:cubicBezTo>
                    <a:pt x="264160" y="146050"/>
                    <a:pt x="229870" y="104140"/>
                    <a:pt x="194310" y="101600"/>
                  </a:cubicBezTo>
                  <a:cubicBezTo>
                    <a:pt x="153670" y="99060"/>
                    <a:pt x="88900" y="162560"/>
                    <a:pt x="59690" y="167640"/>
                  </a:cubicBezTo>
                  <a:cubicBezTo>
                    <a:pt x="45720" y="170180"/>
                    <a:pt x="35560" y="170180"/>
                    <a:pt x="26670" y="165100"/>
                  </a:cubicBezTo>
                  <a:cubicBezTo>
                    <a:pt x="16510" y="158750"/>
                    <a:pt x="2540" y="142240"/>
                    <a:pt x="1270" y="129540"/>
                  </a:cubicBezTo>
                  <a:cubicBezTo>
                    <a:pt x="0" y="115570"/>
                    <a:pt x="25400" y="83820"/>
                    <a:pt x="25400" y="8382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9602509" y="1754464"/>
            <a:ext cx="215910" cy="112008"/>
            <a:chOff x="0" y="0"/>
            <a:chExt cx="372110" cy="193040"/>
          </a:xfrm>
        </p:grpSpPr>
        <p:sp>
          <p:nvSpPr>
            <p:cNvPr id="26" name="Freeform 26"/>
            <p:cNvSpPr/>
            <p:nvPr/>
          </p:nvSpPr>
          <p:spPr>
            <a:xfrm>
              <a:off x="50800" y="49530"/>
              <a:ext cx="273050" cy="106680"/>
            </a:xfrm>
            <a:custGeom>
              <a:avLst/>
              <a:gdLst/>
              <a:ahLst/>
              <a:cxnLst/>
              <a:rect l="l" t="t" r="r" b="b"/>
              <a:pathLst>
                <a:path w="273050" h="106680">
                  <a:moveTo>
                    <a:pt x="44450" y="1270"/>
                  </a:moveTo>
                  <a:cubicBezTo>
                    <a:pt x="256540" y="10160"/>
                    <a:pt x="265430" y="22860"/>
                    <a:pt x="269240" y="34290"/>
                  </a:cubicBezTo>
                  <a:cubicBezTo>
                    <a:pt x="273050" y="43180"/>
                    <a:pt x="273050" y="54610"/>
                    <a:pt x="267970" y="62230"/>
                  </a:cubicBezTo>
                  <a:cubicBezTo>
                    <a:pt x="260350" y="73660"/>
                    <a:pt x="234950" y="91440"/>
                    <a:pt x="220980" y="91440"/>
                  </a:cubicBezTo>
                  <a:cubicBezTo>
                    <a:pt x="208280" y="90170"/>
                    <a:pt x="191770" y="78740"/>
                    <a:pt x="185420" y="67310"/>
                  </a:cubicBezTo>
                  <a:cubicBezTo>
                    <a:pt x="180340" y="55880"/>
                    <a:pt x="181610" y="35560"/>
                    <a:pt x="185420" y="24130"/>
                  </a:cubicBezTo>
                  <a:cubicBezTo>
                    <a:pt x="189230" y="15240"/>
                    <a:pt x="198120" y="7620"/>
                    <a:pt x="207010" y="5080"/>
                  </a:cubicBezTo>
                  <a:cubicBezTo>
                    <a:pt x="217170" y="0"/>
                    <a:pt x="238760" y="0"/>
                    <a:pt x="248920" y="6350"/>
                  </a:cubicBezTo>
                  <a:cubicBezTo>
                    <a:pt x="260350" y="15240"/>
                    <a:pt x="273050" y="44450"/>
                    <a:pt x="269240" y="58420"/>
                  </a:cubicBezTo>
                  <a:cubicBezTo>
                    <a:pt x="265430" y="72390"/>
                    <a:pt x="247650" y="83820"/>
                    <a:pt x="226060" y="91440"/>
                  </a:cubicBezTo>
                  <a:cubicBezTo>
                    <a:pt x="184150" y="104140"/>
                    <a:pt x="57150" y="106680"/>
                    <a:pt x="24130" y="86360"/>
                  </a:cubicBezTo>
                  <a:cubicBezTo>
                    <a:pt x="7620" y="74930"/>
                    <a:pt x="0" y="53340"/>
                    <a:pt x="0" y="40640"/>
                  </a:cubicBezTo>
                  <a:cubicBezTo>
                    <a:pt x="0" y="29210"/>
                    <a:pt x="7620" y="19050"/>
                    <a:pt x="15240" y="11430"/>
                  </a:cubicBezTo>
                  <a:cubicBezTo>
                    <a:pt x="22860" y="5080"/>
                    <a:pt x="44450" y="1270"/>
                    <a:pt x="44450" y="127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10231869" y="2035911"/>
            <a:ext cx="319812" cy="204120"/>
            <a:chOff x="0" y="0"/>
            <a:chExt cx="551180" cy="351790"/>
          </a:xfrm>
        </p:grpSpPr>
        <p:sp>
          <p:nvSpPr>
            <p:cNvPr id="28" name="Freeform 28"/>
            <p:cNvSpPr/>
            <p:nvPr/>
          </p:nvSpPr>
          <p:spPr>
            <a:xfrm>
              <a:off x="45720" y="43180"/>
              <a:ext cx="455930" cy="259080"/>
            </a:xfrm>
            <a:custGeom>
              <a:avLst/>
              <a:gdLst/>
              <a:ahLst/>
              <a:cxnLst/>
              <a:rect l="l" t="t" r="r" b="b"/>
              <a:pathLst>
                <a:path w="455930" h="259080">
                  <a:moveTo>
                    <a:pt x="26670" y="125730"/>
                  </a:moveTo>
                  <a:cubicBezTo>
                    <a:pt x="226060" y="8890"/>
                    <a:pt x="246380" y="0"/>
                    <a:pt x="271780" y="7620"/>
                  </a:cubicBezTo>
                  <a:cubicBezTo>
                    <a:pt x="307340" y="17780"/>
                    <a:pt x="355600" y="76200"/>
                    <a:pt x="387350" y="109220"/>
                  </a:cubicBezTo>
                  <a:cubicBezTo>
                    <a:pt x="412750" y="135890"/>
                    <a:pt x="441960" y="166370"/>
                    <a:pt x="449580" y="187960"/>
                  </a:cubicBezTo>
                  <a:cubicBezTo>
                    <a:pt x="454660" y="200660"/>
                    <a:pt x="454660" y="210820"/>
                    <a:pt x="452120" y="219710"/>
                  </a:cubicBezTo>
                  <a:cubicBezTo>
                    <a:pt x="449580" y="229870"/>
                    <a:pt x="441960" y="241300"/>
                    <a:pt x="434340" y="247650"/>
                  </a:cubicBezTo>
                  <a:cubicBezTo>
                    <a:pt x="426720" y="252730"/>
                    <a:pt x="414020" y="257810"/>
                    <a:pt x="403860" y="257810"/>
                  </a:cubicBezTo>
                  <a:cubicBezTo>
                    <a:pt x="393700" y="257810"/>
                    <a:pt x="382270" y="255270"/>
                    <a:pt x="373380" y="247650"/>
                  </a:cubicBezTo>
                  <a:cubicBezTo>
                    <a:pt x="363220" y="240030"/>
                    <a:pt x="353060" y="219710"/>
                    <a:pt x="353060" y="205740"/>
                  </a:cubicBezTo>
                  <a:cubicBezTo>
                    <a:pt x="354330" y="191770"/>
                    <a:pt x="367030" y="172720"/>
                    <a:pt x="377190" y="165100"/>
                  </a:cubicBezTo>
                  <a:cubicBezTo>
                    <a:pt x="386080" y="158750"/>
                    <a:pt x="397510" y="156210"/>
                    <a:pt x="407670" y="157480"/>
                  </a:cubicBezTo>
                  <a:cubicBezTo>
                    <a:pt x="420370" y="160020"/>
                    <a:pt x="440690" y="172720"/>
                    <a:pt x="447040" y="182880"/>
                  </a:cubicBezTo>
                  <a:cubicBezTo>
                    <a:pt x="453390" y="193040"/>
                    <a:pt x="455930" y="204470"/>
                    <a:pt x="453390" y="214630"/>
                  </a:cubicBezTo>
                  <a:cubicBezTo>
                    <a:pt x="449580" y="227330"/>
                    <a:pt x="438150" y="246380"/>
                    <a:pt x="425450" y="252730"/>
                  </a:cubicBezTo>
                  <a:cubicBezTo>
                    <a:pt x="412750" y="259080"/>
                    <a:pt x="396240" y="259080"/>
                    <a:pt x="378460" y="251460"/>
                  </a:cubicBezTo>
                  <a:cubicBezTo>
                    <a:pt x="341630" y="233680"/>
                    <a:pt x="293370" y="113030"/>
                    <a:pt x="240030" y="105410"/>
                  </a:cubicBezTo>
                  <a:cubicBezTo>
                    <a:pt x="184150" y="96520"/>
                    <a:pt x="87630" y="214630"/>
                    <a:pt x="46990" y="212090"/>
                  </a:cubicBezTo>
                  <a:cubicBezTo>
                    <a:pt x="26670" y="210820"/>
                    <a:pt x="10160" y="194310"/>
                    <a:pt x="5080" y="181610"/>
                  </a:cubicBezTo>
                  <a:cubicBezTo>
                    <a:pt x="0" y="172720"/>
                    <a:pt x="1270" y="158750"/>
                    <a:pt x="5080" y="149860"/>
                  </a:cubicBezTo>
                  <a:cubicBezTo>
                    <a:pt x="8890" y="140970"/>
                    <a:pt x="26670" y="125730"/>
                    <a:pt x="26670" y="12573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10416092" y="2033700"/>
            <a:ext cx="302864" cy="199699"/>
            <a:chOff x="0" y="0"/>
            <a:chExt cx="521970" cy="344170"/>
          </a:xfrm>
        </p:grpSpPr>
        <p:sp>
          <p:nvSpPr>
            <p:cNvPr id="30" name="Freeform 30"/>
            <p:cNvSpPr/>
            <p:nvPr/>
          </p:nvSpPr>
          <p:spPr>
            <a:xfrm>
              <a:off x="49530" y="49530"/>
              <a:ext cx="425450" cy="243840"/>
            </a:xfrm>
            <a:custGeom>
              <a:avLst/>
              <a:gdLst/>
              <a:ahLst/>
              <a:cxnLst/>
              <a:rect l="l" t="t" r="r" b="b"/>
              <a:pathLst>
                <a:path w="425450" h="243840">
                  <a:moveTo>
                    <a:pt x="25400" y="83820"/>
                  </a:moveTo>
                  <a:cubicBezTo>
                    <a:pt x="223520" y="0"/>
                    <a:pt x="233680" y="8890"/>
                    <a:pt x="254000" y="20320"/>
                  </a:cubicBezTo>
                  <a:cubicBezTo>
                    <a:pt x="287020" y="38100"/>
                    <a:pt x="342900" y="82550"/>
                    <a:pt x="372110" y="113030"/>
                  </a:cubicBezTo>
                  <a:cubicBezTo>
                    <a:pt x="393700" y="134620"/>
                    <a:pt x="414020" y="157480"/>
                    <a:pt x="420370" y="176530"/>
                  </a:cubicBezTo>
                  <a:cubicBezTo>
                    <a:pt x="424180" y="187960"/>
                    <a:pt x="424180" y="198120"/>
                    <a:pt x="420370" y="208280"/>
                  </a:cubicBezTo>
                  <a:cubicBezTo>
                    <a:pt x="417830" y="217170"/>
                    <a:pt x="410210" y="227330"/>
                    <a:pt x="402590" y="233680"/>
                  </a:cubicBezTo>
                  <a:cubicBezTo>
                    <a:pt x="393700" y="240030"/>
                    <a:pt x="382270" y="242570"/>
                    <a:pt x="372110" y="242570"/>
                  </a:cubicBezTo>
                  <a:cubicBezTo>
                    <a:pt x="361950" y="242570"/>
                    <a:pt x="350520" y="238760"/>
                    <a:pt x="342900" y="232410"/>
                  </a:cubicBezTo>
                  <a:cubicBezTo>
                    <a:pt x="332740" y="223520"/>
                    <a:pt x="323850" y="203200"/>
                    <a:pt x="323850" y="189230"/>
                  </a:cubicBezTo>
                  <a:cubicBezTo>
                    <a:pt x="325120" y="175260"/>
                    <a:pt x="337820" y="157480"/>
                    <a:pt x="349250" y="149860"/>
                  </a:cubicBezTo>
                  <a:cubicBezTo>
                    <a:pt x="361950" y="143510"/>
                    <a:pt x="383540" y="144780"/>
                    <a:pt x="396240" y="149860"/>
                  </a:cubicBezTo>
                  <a:cubicBezTo>
                    <a:pt x="405130" y="153670"/>
                    <a:pt x="414020" y="162560"/>
                    <a:pt x="417830" y="171450"/>
                  </a:cubicBezTo>
                  <a:cubicBezTo>
                    <a:pt x="422910" y="180340"/>
                    <a:pt x="425450" y="193040"/>
                    <a:pt x="421640" y="203200"/>
                  </a:cubicBezTo>
                  <a:cubicBezTo>
                    <a:pt x="419100" y="214630"/>
                    <a:pt x="405130" y="233680"/>
                    <a:pt x="392430" y="238760"/>
                  </a:cubicBezTo>
                  <a:cubicBezTo>
                    <a:pt x="381000" y="243840"/>
                    <a:pt x="361950" y="242570"/>
                    <a:pt x="346710" y="234950"/>
                  </a:cubicBezTo>
                  <a:cubicBezTo>
                    <a:pt x="326390" y="224790"/>
                    <a:pt x="313690" y="190500"/>
                    <a:pt x="290830" y="170180"/>
                  </a:cubicBezTo>
                  <a:cubicBezTo>
                    <a:pt x="264160" y="146050"/>
                    <a:pt x="229870" y="104140"/>
                    <a:pt x="194310" y="101600"/>
                  </a:cubicBezTo>
                  <a:cubicBezTo>
                    <a:pt x="153670" y="99060"/>
                    <a:pt x="88900" y="162560"/>
                    <a:pt x="59690" y="167640"/>
                  </a:cubicBezTo>
                  <a:cubicBezTo>
                    <a:pt x="45720" y="170180"/>
                    <a:pt x="35560" y="170180"/>
                    <a:pt x="26670" y="165100"/>
                  </a:cubicBezTo>
                  <a:cubicBezTo>
                    <a:pt x="16510" y="158750"/>
                    <a:pt x="2540" y="142240"/>
                    <a:pt x="1270" y="129540"/>
                  </a:cubicBezTo>
                  <a:cubicBezTo>
                    <a:pt x="0" y="115570"/>
                    <a:pt x="25400" y="83820"/>
                    <a:pt x="25400" y="8382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0372616" y="2129497"/>
            <a:ext cx="215910" cy="112008"/>
            <a:chOff x="0" y="0"/>
            <a:chExt cx="372110" cy="193040"/>
          </a:xfrm>
        </p:grpSpPr>
        <p:sp>
          <p:nvSpPr>
            <p:cNvPr id="32" name="Freeform 32"/>
            <p:cNvSpPr/>
            <p:nvPr/>
          </p:nvSpPr>
          <p:spPr>
            <a:xfrm>
              <a:off x="50800" y="49530"/>
              <a:ext cx="273050" cy="106680"/>
            </a:xfrm>
            <a:custGeom>
              <a:avLst/>
              <a:gdLst/>
              <a:ahLst/>
              <a:cxnLst/>
              <a:rect l="l" t="t" r="r" b="b"/>
              <a:pathLst>
                <a:path w="273050" h="106680">
                  <a:moveTo>
                    <a:pt x="44450" y="1270"/>
                  </a:moveTo>
                  <a:cubicBezTo>
                    <a:pt x="256540" y="10160"/>
                    <a:pt x="265430" y="22860"/>
                    <a:pt x="269240" y="34290"/>
                  </a:cubicBezTo>
                  <a:cubicBezTo>
                    <a:pt x="273050" y="43180"/>
                    <a:pt x="273050" y="54610"/>
                    <a:pt x="267970" y="62230"/>
                  </a:cubicBezTo>
                  <a:cubicBezTo>
                    <a:pt x="260350" y="73660"/>
                    <a:pt x="234950" y="91440"/>
                    <a:pt x="220980" y="91440"/>
                  </a:cubicBezTo>
                  <a:cubicBezTo>
                    <a:pt x="208280" y="90170"/>
                    <a:pt x="191770" y="78740"/>
                    <a:pt x="185420" y="67310"/>
                  </a:cubicBezTo>
                  <a:cubicBezTo>
                    <a:pt x="180340" y="55880"/>
                    <a:pt x="181610" y="35560"/>
                    <a:pt x="185420" y="24130"/>
                  </a:cubicBezTo>
                  <a:cubicBezTo>
                    <a:pt x="189230" y="15240"/>
                    <a:pt x="198120" y="7620"/>
                    <a:pt x="207010" y="5080"/>
                  </a:cubicBezTo>
                  <a:cubicBezTo>
                    <a:pt x="217170" y="0"/>
                    <a:pt x="238760" y="0"/>
                    <a:pt x="248920" y="6350"/>
                  </a:cubicBezTo>
                  <a:cubicBezTo>
                    <a:pt x="260350" y="15240"/>
                    <a:pt x="273050" y="44450"/>
                    <a:pt x="269240" y="58420"/>
                  </a:cubicBezTo>
                  <a:cubicBezTo>
                    <a:pt x="265430" y="72390"/>
                    <a:pt x="247650" y="83820"/>
                    <a:pt x="226060" y="91440"/>
                  </a:cubicBezTo>
                  <a:cubicBezTo>
                    <a:pt x="184150" y="104140"/>
                    <a:pt x="57150" y="106680"/>
                    <a:pt x="24130" y="86360"/>
                  </a:cubicBezTo>
                  <a:cubicBezTo>
                    <a:pt x="7620" y="74930"/>
                    <a:pt x="0" y="53340"/>
                    <a:pt x="0" y="40640"/>
                  </a:cubicBezTo>
                  <a:cubicBezTo>
                    <a:pt x="0" y="29210"/>
                    <a:pt x="7620" y="19050"/>
                    <a:pt x="15240" y="11430"/>
                  </a:cubicBezTo>
                  <a:cubicBezTo>
                    <a:pt x="22860" y="5080"/>
                    <a:pt x="44450" y="1270"/>
                    <a:pt x="44450" y="127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10718956" y="1294120"/>
            <a:ext cx="319812" cy="204120"/>
            <a:chOff x="0" y="0"/>
            <a:chExt cx="551180" cy="351790"/>
          </a:xfrm>
        </p:grpSpPr>
        <p:sp>
          <p:nvSpPr>
            <p:cNvPr id="34" name="Freeform 34"/>
            <p:cNvSpPr/>
            <p:nvPr/>
          </p:nvSpPr>
          <p:spPr>
            <a:xfrm>
              <a:off x="45720" y="43180"/>
              <a:ext cx="455930" cy="259080"/>
            </a:xfrm>
            <a:custGeom>
              <a:avLst/>
              <a:gdLst/>
              <a:ahLst/>
              <a:cxnLst/>
              <a:rect l="l" t="t" r="r" b="b"/>
              <a:pathLst>
                <a:path w="455930" h="259080">
                  <a:moveTo>
                    <a:pt x="26670" y="125730"/>
                  </a:moveTo>
                  <a:cubicBezTo>
                    <a:pt x="226060" y="8890"/>
                    <a:pt x="246380" y="0"/>
                    <a:pt x="271780" y="7620"/>
                  </a:cubicBezTo>
                  <a:cubicBezTo>
                    <a:pt x="307340" y="17780"/>
                    <a:pt x="355600" y="76200"/>
                    <a:pt x="387350" y="109220"/>
                  </a:cubicBezTo>
                  <a:cubicBezTo>
                    <a:pt x="412750" y="135890"/>
                    <a:pt x="441960" y="166370"/>
                    <a:pt x="449580" y="187960"/>
                  </a:cubicBezTo>
                  <a:cubicBezTo>
                    <a:pt x="454660" y="200660"/>
                    <a:pt x="454660" y="210820"/>
                    <a:pt x="452120" y="219710"/>
                  </a:cubicBezTo>
                  <a:cubicBezTo>
                    <a:pt x="449580" y="229870"/>
                    <a:pt x="441960" y="241300"/>
                    <a:pt x="434340" y="247650"/>
                  </a:cubicBezTo>
                  <a:cubicBezTo>
                    <a:pt x="426720" y="252730"/>
                    <a:pt x="414020" y="257810"/>
                    <a:pt x="403860" y="257810"/>
                  </a:cubicBezTo>
                  <a:cubicBezTo>
                    <a:pt x="393700" y="257810"/>
                    <a:pt x="382270" y="255270"/>
                    <a:pt x="373380" y="247650"/>
                  </a:cubicBezTo>
                  <a:cubicBezTo>
                    <a:pt x="363220" y="240030"/>
                    <a:pt x="353060" y="219710"/>
                    <a:pt x="353060" y="205740"/>
                  </a:cubicBezTo>
                  <a:cubicBezTo>
                    <a:pt x="354330" y="191770"/>
                    <a:pt x="367030" y="172720"/>
                    <a:pt x="377190" y="165100"/>
                  </a:cubicBezTo>
                  <a:cubicBezTo>
                    <a:pt x="386080" y="158750"/>
                    <a:pt x="397510" y="156210"/>
                    <a:pt x="407670" y="157480"/>
                  </a:cubicBezTo>
                  <a:cubicBezTo>
                    <a:pt x="420370" y="160020"/>
                    <a:pt x="440690" y="172720"/>
                    <a:pt x="447040" y="182880"/>
                  </a:cubicBezTo>
                  <a:cubicBezTo>
                    <a:pt x="453390" y="193040"/>
                    <a:pt x="455930" y="204470"/>
                    <a:pt x="453390" y="214630"/>
                  </a:cubicBezTo>
                  <a:cubicBezTo>
                    <a:pt x="449580" y="227330"/>
                    <a:pt x="438150" y="246380"/>
                    <a:pt x="425450" y="252730"/>
                  </a:cubicBezTo>
                  <a:cubicBezTo>
                    <a:pt x="412750" y="259080"/>
                    <a:pt x="396240" y="259080"/>
                    <a:pt x="378460" y="251460"/>
                  </a:cubicBezTo>
                  <a:cubicBezTo>
                    <a:pt x="341630" y="233680"/>
                    <a:pt x="293370" y="113030"/>
                    <a:pt x="240030" y="105410"/>
                  </a:cubicBezTo>
                  <a:cubicBezTo>
                    <a:pt x="184150" y="96520"/>
                    <a:pt x="87630" y="214630"/>
                    <a:pt x="46990" y="212090"/>
                  </a:cubicBezTo>
                  <a:cubicBezTo>
                    <a:pt x="26670" y="210820"/>
                    <a:pt x="10160" y="194310"/>
                    <a:pt x="5080" y="181610"/>
                  </a:cubicBezTo>
                  <a:cubicBezTo>
                    <a:pt x="0" y="172720"/>
                    <a:pt x="1270" y="158750"/>
                    <a:pt x="5080" y="149860"/>
                  </a:cubicBezTo>
                  <a:cubicBezTo>
                    <a:pt x="8890" y="140970"/>
                    <a:pt x="26670" y="125730"/>
                    <a:pt x="26670" y="12573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10903180" y="1291910"/>
            <a:ext cx="302864" cy="199699"/>
            <a:chOff x="0" y="0"/>
            <a:chExt cx="521970" cy="344170"/>
          </a:xfrm>
        </p:grpSpPr>
        <p:sp>
          <p:nvSpPr>
            <p:cNvPr id="36" name="Freeform 36"/>
            <p:cNvSpPr/>
            <p:nvPr/>
          </p:nvSpPr>
          <p:spPr>
            <a:xfrm>
              <a:off x="49530" y="49530"/>
              <a:ext cx="425450" cy="243840"/>
            </a:xfrm>
            <a:custGeom>
              <a:avLst/>
              <a:gdLst/>
              <a:ahLst/>
              <a:cxnLst/>
              <a:rect l="l" t="t" r="r" b="b"/>
              <a:pathLst>
                <a:path w="425450" h="243840">
                  <a:moveTo>
                    <a:pt x="25400" y="83820"/>
                  </a:moveTo>
                  <a:cubicBezTo>
                    <a:pt x="223520" y="0"/>
                    <a:pt x="233680" y="8890"/>
                    <a:pt x="254000" y="20320"/>
                  </a:cubicBezTo>
                  <a:cubicBezTo>
                    <a:pt x="287020" y="38100"/>
                    <a:pt x="342900" y="82550"/>
                    <a:pt x="372110" y="113030"/>
                  </a:cubicBezTo>
                  <a:cubicBezTo>
                    <a:pt x="393700" y="134620"/>
                    <a:pt x="414020" y="157480"/>
                    <a:pt x="420370" y="176530"/>
                  </a:cubicBezTo>
                  <a:cubicBezTo>
                    <a:pt x="424180" y="187960"/>
                    <a:pt x="424180" y="198120"/>
                    <a:pt x="420370" y="208280"/>
                  </a:cubicBezTo>
                  <a:cubicBezTo>
                    <a:pt x="417830" y="217170"/>
                    <a:pt x="410210" y="227330"/>
                    <a:pt x="402590" y="233680"/>
                  </a:cubicBezTo>
                  <a:cubicBezTo>
                    <a:pt x="393700" y="240030"/>
                    <a:pt x="382270" y="242570"/>
                    <a:pt x="372110" y="242570"/>
                  </a:cubicBezTo>
                  <a:cubicBezTo>
                    <a:pt x="361950" y="242570"/>
                    <a:pt x="350520" y="238760"/>
                    <a:pt x="342900" y="232410"/>
                  </a:cubicBezTo>
                  <a:cubicBezTo>
                    <a:pt x="332740" y="223520"/>
                    <a:pt x="323850" y="203200"/>
                    <a:pt x="323850" y="189230"/>
                  </a:cubicBezTo>
                  <a:cubicBezTo>
                    <a:pt x="325120" y="175260"/>
                    <a:pt x="337820" y="157480"/>
                    <a:pt x="349250" y="149860"/>
                  </a:cubicBezTo>
                  <a:cubicBezTo>
                    <a:pt x="361950" y="143510"/>
                    <a:pt x="383540" y="144780"/>
                    <a:pt x="396240" y="149860"/>
                  </a:cubicBezTo>
                  <a:cubicBezTo>
                    <a:pt x="405130" y="153670"/>
                    <a:pt x="414020" y="162560"/>
                    <a:pt x="417830" y="171450"/>
                  </a:cubicBezTo>
                  <a:cubicBezTo>
                    <a:pt x="422910" y="180340"/>
                    <a:pt x="425450" y="193040"/>
                    <a:pt x="421640" y="203200"/>
                  </a:cubicBezTo>
                  <a:cubicBezTo>
                    <a:pt x="419100" y="214630"/>
                    <a:pt x="405130" y="233680"/>
                    <a:pt x="392430" y="238760"/>
                  </a:cubicBezTo>
                  <a:cubicBezTo>
                    <a:pt x="381000" y="243840"/>
                    <a:pt x="361950" y="242570"/>
                    <a:pt x="346710" y="234950"/>
                  </a:cubicBezTo>
                  <a:cubicBezTo>
                    <a:pt x="326390" y="224790"/>
                    <a:pt x="313690" y="190500"/>
                    <a:pt x="290830" y="170180"/>
                  </a:cubicBezTo>
                  <a:cubicBezTo>
                    <a:pt x="264160" y="146050"/>
                    <a:pt x="229870" y="104140"/>
                    <a:pt x="194310" y="101600"/>
                  </a:cubicBezTo>
                  <a:cubicBezTo>
                    <a:pt x="153670" y="99060"/>
                    <a:pt x="88900" y="162560"/>
                    <a:pt x="59690" y="167640"/>
                  </a:cubicBezTo>
                  <a:cubicBezTo>
                    <a:pt x="45720" y="170180"/>
                    <a:pt x="35560" y="170180"/>
                    <a:pt x="26670" y="165100"/>
                  </a:cubicBezTo>
                  <a:cubicBezTo>
                    <a:pt x="16510" y="158750"/>
                    <a:pt x="2540" y="142240"/>
                    <a:pt x="1270" y="129540"/>
                  </a:cubicBezTo>
                  <a:cubicBezTo>
                    <a:pt x="0" y="115570"/>
                    <a:pt x="25400" y="83820"/>
                    <a:pt x="25400" y="8382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0859703" y="1387706"/>
            <a:ext cx="215910" cy="112008"/>
            <a:chOff x="0" y="0"/>
            <a:chExt cx="372110" cy="193040"/>
          </a:xfrm>
        </p:grpSpPr>
        <p:sp>
          <p:nvSpPr>
            <p:cNvPr id="38" name="Freeform 38"/>
            <p:cNvSpPr/>
            <p:nvPr/>
          </p:nvSpPr>
          <p:spPr>
            <a:xfrm>
              <a:off x="50800" y="49530"/>
              <a:ext cx="273050" cy="106680"/>
            </a:xfrm>
            <a:custGeom>
              <a:avLst/>
              <a:gdLst/>
              <a:ahLst/>
              <a:cxnLst/>
              <a:rect l="l" t="t" r="r" b="b"/>
              <a:pathLst>
                <a:path w="273050" h="106680">
                  <a:moveTo>
                    <a:pt x="44450" y="1270"/>
                  </a:moveTo>
                  <a:cubicBezTo>
                    <a:pt x="256540" y="10160"/>
                    <a:pt x="265430" y="22860"/>
                    <a:pt x="269240" y="34290"/>
                  </a:cubicBezTo>
                  <a:cubicBezTo>
                    <a:pt x="273050" y="43180"/>
                    <a:pt x="273050" y="54610"/>
                    <a:pt x="267970" y="62230"/>
                  </a:cubicBezTo>
                  <a:cubicBezTo>
                    <a:pt x="260350" y="73660"/>
                    <a:pt x="234950" y="91440"/>
                    <a:pt x="220980" y="91440"/>
                  </a:cubicBezTo>
                  <a:cubicBezTo>
                    <a:pt x="208280" y="90170"/>
                    <a:pt x="191770" y="78740"/>
                    <a:pt x="185420" y="67310"/>
                  </a:cubicBezTo>
                  <a:cubicBezTo>
                    <a:pt x="180340" y="55880"/>
                    <a:pt x="181610" y="35560"/>
                    <a:pt x="185420" y="24130"/>
                  </a:cubicBezTo>
                  <a:cubicBezTo>
                    <a:pt x="189230" y="15240"/>
                    <a:pt x="198120" y="7620"/>
                    <a:pt x="207010" y="5080"/>
                  </a:cubicBezTo>
                  <a:cubicBezTo>
                    <a:pt x="217170" y="0"/>
                    <a:pt x="238760" y="0"/>
                    <a:pt x="248920" y="6350"/>
                  </a:cubicBezTo>
                  <a:cubicBezTo>
                    <a:pt x="260350" y="15240"/>
                    <a:pt x="273050" y="44450"/>
                    <a:pt x="269240" y="58420"/>
                  </a:cubicBezTo>
                  <a:cubicBezTo>
                    <a:pt x="265430" y="72390"/>
                    <a:pt x="247650" y="83820"/>
                    <a:pt x="226060" y="91440"/>
                  </a:cubicBezTo>
                  <a:cubicBezTo>
                    <a:pt x="184150" y="104140"/>
                    <a:pt x="57150" y="106680"/>
                    <a:pt x="24130" y="86360"/>
                  </a:cubicBezTo>
                  <a:cubicBezTo>
                    <a:pt x="7620" y="74930"/>
                    <a:pt x="0" y="53340"/>
                    <a:pt x="0" y="40640"/>
                  </a:cubicBezTo>
                  <a:cubicBezTo>
                    <a:pt x="0" y="29210"/>
                    <a:pt x="7620" y="19050"/>
                    <a:pt x="15240" y="11430"/>
                  </a:cubicBezTo>
                  <a:cubicBezTo>
                    <a:pt x="22860" y="5080"/>
                    <a:pt x="44450" y="1270"/>
                    <a:pt x="44450" y="1270"/>
                  </a:cubicBezTo>
                </a:path>
              </a:pathLst>
            </a:custGeom>
            <a:solidFill>
              <a:srgbClr val="B76F00"/>
            </a:solidFill>
            <a:ln cap="sq">
              <a:noFill/>
              <a:prstDash val="solid"/>
              <a:miter/>
            </a:ln>
          </p:spPr>
        </p:sp>
      </p:grpSp>
      <p:sp>
        <p:nvSpPr>
          <p:cNvPr id="39" name="TextBox 39"/>
          <p:cNvSpPr txBox="1"/>
          <p:nvPr/>
        </p:nvSpPr>
        <p:spPr>
          <a:xfrm>
            <a:off x="3541296" y="2681131"/>
            <a:ext cx="12157906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-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Quy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nhơn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phố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ven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thuộc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tỉnh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Bình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Đinh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nay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tỉnh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Gia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Lai.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4090498" y="4854208"/>
            <a:ext cx="1374458" cy="407670"/>
            <a:chOff x="0" y="0"/>
            <a:chExt cx="1832610" cy="543560"/>
          </a:xfrm>
        </p:grpSpPr>
        <p:sp>
          <p:nvSpPr>
            <p:cNvPr id="41" name="Freeform 41"/>
            <p:cNvSpPr/>
            <p:nvPr/>
          </p:nvSpPr>
          <p:spPr>
            <a:xfrm>
              <a:off x="49530" y="49530"/>
              <a:ext cx="1733550" cy="453390"/>
            </a:xfrm>
            <a:custGeom>
              <a:avLst/>
              <a:gdLst/>
              <a:ahLst/>
              <a:cxnLst/>
              <a:rect l="l" t="t" r="r" b="b"/>
              <a:pathLst>
                <a:path w="1733550" h="453390">
                  <a:moveTo>
                    <a:pt x="59690" y="276860"/>
                  </a:moveTo>
                  <a:cubicBezTo>
                    <a:pt x="275590" y="255270"/>
                    <a:pt x="410210" y="146050"/>
                    <a:pt x="464820" y="92710"/>
                  </a:cubicBezTo>
                  <a:cubicBezTo>
                    <a:pt x="495300" y="63500"/>
                    <a:pt x="502920" y="27940"/>
                    <a:pt x="523240" y="13970"/>
                  </a:cubicBezTo>
                  <a:cubicBezTo>
                    <a:pt x="537210" y="3810"/>
                    <a:pt x="551180" y="0"/>
                    <a:pt x="565150" y="1270"/>
                  </a:cubicBezTo>
                  <a:cubicBezTo>
                    <a:pt x="577850" y="1270"/>
                    <a:pt x="594360" y="7620"/>
                    <a:pt x="603250" y="17780"/>
                  </a:cubicBezTo>
                  <a:cubicBezTo>
                    <a:pt x="614680" y="30480"/>
                    <a:pt x="608330" y="49530"/>
                    <a:pt x="621030" y="72390"/>
                  </a:cubicBezTo>
                  <a:cubicBezTo>
                    <a:pt x="645160" y="118110"/>
                    <a:pt x="721360" y="247650"/>
                    <a:pt x="775970" y="262890"/>
                  </a:cubicBezTo>
                  <a:cubicBezTo>
                    <a:pt x="816610" y="274320"/>
                    <a:pt x="857250" y="238760"/>
                    <a:pt x="901700" y="220980"/>
                  </a:cubicBezTo>
                  <a:cubicBezTo>
                    <a:pt x="955040" y="199390"/>
                    <a:pt x="1033780" y="165100"/>
                    <a:pt x="1071880" y="140970"/>
                  </a:cubicBezTo>
                  <a:cubicBezTo>
                    <a:pt x="1092200" y="127000"/>
                    <a:pt x="1097280" y="113030"/>
                    <a:pt x="1116330" y="101600"/>
                  </a:cubicBezTo>
                  <a:cubicBezTo>
                    <a:pt x="1140460" y="87630"/>
                    <a:pt x="1179830" y="64770"/>
                    <a:pt x="1207770" y="69850"/>
                  </a:cubicBezTo>
                  <a:cubicBezTo>
                    <a:pt x="1235710" y="76200"/>
                    <a:pt x="1256030" y="107950"/>
                    <a:pt x="1281430" y="134620"/>
                  </a:cubicBezTo>
                  <a:cubicBezTo>
                    <a:pt x="1314450" y="168910"/>
                    <a:pt x="1348740" y="236220"/>
                    <a:pt x="1383030" y="262890"/>
                  </a:cubicBezTo>
                  <a:cubicBezTo>
                    <a:pt x="1405890" y="280670"/>
                    <a:pt x="1419860" y="284480"/>
                    <a:pt x="1451610" y="293370"/>
                  </a:cubicBezTo>
                  <a:cubicBezTo>
                    <a:pt x="1508760" y="311150"/>
                    <a:pt x="1670050" y="302260"/>
                    <a:pt x="1709420" y="332740"/>
                  </a:cubicBezTo>
                  <a:cubicBezTo>
                    <a:pt x="1727200" y="346710"/>
                    <a:pt x="1733550" y="369570"/>
                    <a:pt x="1731010" y="387350"/>
                  </a:cubicBezTo>
                  <a:cubicBezTo>
                    <a:pt x="1729740" y="405130"/>
                    <a:pt x="1714500" y="427990"/>
                    <a:pt x="1699260" y="436880"/>
                  </a:cubicBezTo>
                  <a:cubicBezTo>
                    <a:pt x="1682750" y="445770"/>
                    <a:pt x="1654810" y="445770"/>
                    <a:pt x="1639570" y="438150"/>
                  </a:cubicBezTo>
                  <a:cubicBezTo>
                    <a:pt x="1624330" y="429260"/>
                    <a:pt x="1607820" y="406400"/>
                    <a:pt x="1605280" y="388620"/>
                  </a:cubicBezTo>
                  <a:cubicBezTo>
                    <a:pt x="1604010" y="370840"/>
                    <a:pt x="1614170" y="345440"/>
                    <a:pt x="1626870" y="334010"/>
                  </a:cubicBezTo>
                  <a:cubicBezTo>
                    <a:pt x="1639570" y="322580"/>
                    <a:pt x="1668780" y="317500"/>
                    <a:pt x="1685290" y="320040"/>
                  </a:cubicBezTo>
                  <a:cubicBezTo>
                    <a:pt x="1697990" y="322580"/>
                    <a:pt x="1710690" y="332740"/>
                    <a:pt x="1718310" y="342900"/>
                  </a:cubicBezTo>
                  <a:cubicBezTo>
                    <a:pt x="1725930" y="353060"/>
                    <a:pt x="1731010" y="368300"/>
                    <a:pt x="1732280" y="381000"/>
                  </a:cubicBezTo>
                  <a:cubicBezTo>
                    <a:pt x="1732280" y="393700"/>
                    <a:pt x="1727200" y="408940"/>
                    <a:pt x="1719580" y="419100"/>
                  </a:cubicBezTo>
                  <a:cubicBezTo>
                    <a:pt x="1711960" y="429260"/>
                    <a:pt x="1703070" y="438150"/>
                    <a:pt x="1686560" y="441960"/>
                  </a:cubicBezTo>
                  <a:cubicBezTo>
                    <a:pt x="1643380" y="453390"/>
                    <a:pt x="1504950" y="427990"/>
                    <a:pt x="1443990" y="415290"/>
                  </a:cubicBezTo>
                  <a:cubicBezTo>
                    <a:pt x="1405890" y="407670"/>
                    <a:pt x="1383030" y="403860"/>
                    <a:pt x="1352550" y="387350"/>
                  </a:cubicBezTo>
                  <a:cubicBezTo>
                    <a:pt x="1311910" y="364490"/>
                    <a:pt x="1258570" y="312420"/>
                    <a:pt x="1229360" y="278130"/>
                  </a:cubicBezTo>
                  <a:cubicBezTo>
                    <a:pt x="1207770" y="254000"/>
                    <a:pt x="1200150" y="212090"/>
                    <a:pt x="1182370" y="209550"/>
                  </a:cubicBezTo>
                  <a:cubicBezTo>
                    <a:pt x="1167130" y="207010"/>
                    <a:pt x="1153160" y="237490"/>
                    <a:pt x="1129030" y="252730"/>
                  </a:cubicBezTo>
                  <a:cubicBezTo>
                    <a:pt x="1085850" y="279400"/>
                    <a:pt x="995680" y="316230"/>
                    <a:pt x="933450" y="336550"/>
                  </a:cubicBezTo>
                  <a:cubicBezTo>
                    <a:pt x="881380" y="354330"/>
                    <a:pt x="824230" y="370840"/>
                    <a:pt x="784860" y="372110"/>
                  </a:cubicBezTo>
                  <a:cubicBezTo>
                    <a:pt x="759460" y="372110"/>
                    <a:pt x="741680" y="370840"/>
                    <a:pt x="721360" y="360680"/>
                  </a:cubicBezTo>
                  <a:cubicBezTo>
                    <a:pt x="695960" y="350520"/>
                    <a:pt x="673100" y="328930"/>
                    <a:pt x="648970" y="303530"/>
                  </a:cubicBezTo>
                  <a:cubicBezTo>
                    <a:pt x="615950" y="267970"/>
                    <a:pt x="575310" y="204470"/>
                    <a:pt x="549910" y="158750"/>
                  </a:cubicBezTo>
                  <a:cubicBezTo>
                    <a:pt x="529590" y="120650"/>
                    <a:pt x="500380" y="77470"/>
                    <a:pt x="501650" y="50800"/>
                  </a:cubicBezTo>
                  <a:cubicBezTo>
                    <a:pt x="502920" y="35560"/>
                    <a:pt x="513080" y="22860"/>
                    <a:pt x="523240" y="13970"/>
                  </a:cubicBezTo>
                  <a:cubicBezTo>
                    <a:pt x="534670" y="5080"/>
                    <a:pt x="551180" y="0"/>
                    <a:pt x="565150" y="1270"/>
                  </a:cubicBezTo>
                  <a:cubicBezTo>
                    <a:pt x="577850" y="1270"/>
                    <a:pt x="594360" y="8890"/>
                    <a:pt x="603250" y="17780"/>
                  </a:cubicBezTo>
                  <a:cubicBezTo>
                    <a:pt x="613410" y="27940"/>
                    <a:pt x="622300" y="41910"/>
                    <a:pt x="621030" y="57150"/>
                  </a:cubicBezTo>
                  <a:cubicBezTo>
                    <a:pt x="619760" y="82550"/>
                    <a:pt x="591820" y="120650"/>
                    <a:pt x="558800" y="154940"/>
                  </a:cubicBezTo>
                  <a:cubicBezTo>
                    <a:pt x="501650" y="215900"/>
                    <a:pt x="344170" y="321310"/>
                    <a:pt x="279400" y="358140"/>
                  </a:cubicBezTo>
                  <a:cubicBezTo>
                    <a:pt x="247650" y="375920"/>
                    <a:pt x="233680" y="383540"/>
                    <a:pt x="203200" y="389890"/>
                  </a:cubicBezTo>
                  <a:cubicBezTo>
                    <a:pt x="161290" y="398780"/>
                    <a:pt x="77470" y="401320"/>
                    <a:pt x="45720" y="391160"/>
                  </a:cubicBezTo>
                  <a:cubicBezTo>
                    <a:pt x="29210" y="386080"/>
                    <a:pt x="19050" y="378460"/>
                    <a:pt x="11430" y="367030"/>
                  </a:cubicBezTo>
                  <a:cubicBezTo>
                    <a:pt x="3810" y="356870"/>
                    <a:pt x="0" y="340360"/>
                    <a:pt x="1270" y="327660"/>
                  </a:cubicBezTo>
                  <a:cubicBezTo>
                    <a:pt x="3810" y="314960"/>
                    <a:pt x="11430" y="299720"/>
                    <a:pt x="20320" y="290830"/>
                  </a:cubicBezTo>
                  <a:cubicBezTo>
                    <a:pt x="30480" y="283210"/>
                    <a:pt x="59690" y="276860"/>
                    <a:pt x="59690" y="276860"/>
                  </a:cubicBezTo>
                </a:path>
              </a:pathLst>
            </a:custGeom>
            <a:solidFill>
              <a:srgbClr val="9ED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13115292" y="5058043"/>
            <a:ext cx="1374458" cy="407670"/>
            <a:chOff x="0" y="0"/>
            <a:chExt cx="1832610" cy="543560"/>
          </a:xfrm>
        </p:grpSpPr>
        <p:sp>
          <p:nvSpPr>
            <p:cNvPr id="43" name="Freeform 43"/>
            <p:cNvSpPr/>
            <p:nvPr/>
          </p:nvSpPr>
          <p:spPr>
            <a:xfrm>
              <a:off x="49530" y="49530"/>
              <a:ext cx="1733550" cy="453390"/>
            </a:xfrm>
            <a:custGeom>
              <a:avLst/>
              <a:gdLst/>
              <a:ahLst/>
              <a:cxnLst/>
              <a:rect l="l" t="t" r="r" b="b"/>
              <a:pathLst>
                <a:path w="1733550" h="453390">
                  <a:moveTo>
                    <a:pt x="59690" y="276860"/>
                  </a:moveTo>
                  <a:cubicBezTo>
                    <a:pt x="275590" y="255270"/>
                    <a:pt x="410210" y="146050"/>
                    <a:pt x="464820" y="92710"/>
                  </a:cubicBezTo>
                  <a:cubicBezTo>
                    <a:pt x="495300" y="63500"/>
                    <a:pt x="502920" y="27940"/>
                    <a:pt x="523240" y="13970"/>
                  </a:cubicBezTo>
                  <a:cubicBezTo>
                    <a:pt x="537210" y="3810"/>
                    <a:pt x="551180" y="0"/>
                    <a:pt x="565150" y="1270"/>
                  </a:cubicBezTo>
                  <a:cubicBezTo>
                    <a:pt x="577850" y="1270"/>
                    <a:pt x="594360" y="7620"/>
                    <a:pt x="603250" y="17780"/>
                  </a:cubicBezTo>
                  <a:cubicBezTo>
                    <a:pt x="614680" y="30480"/>
                    <a:pt x="608330" y="49530"/>
                    <a:pt x="621030" y="72390"/>
                  </a:cubicBezTo>
                  <a:cubicBezTo>
                    <a:pt x="645160" y="118110"/>
                    <a:pt x="721360" y="247650"/>
                    <a:pt x="775970" y="262890"/>
                  </a:cubicBezTo>
                  <a:cubicBezTo>
                    <a:pt x="816610" y="274320"/>
                    <a:pt x="857250" y="238760"/>
                    <a:pt x="901700" y="220980"/>
                  </a:cubicBezTo>
                  <a:cubicBezTo>
                    <a:pt x="955040" y="199390"/>
                    <a:pt x="1033780" y="165100"/>
                    <a:pt x="1071880" y="140970"/>
                  </a:cubicBezTo>
                  <a:cubicBezTo>
                    <a:pt x="1092200" y="127000"/>
                    <a:pt x="1097280" y="113030"/>
                    <a:pt x="1116330" y="101600"/>
                  </a:cubicBezTo>
                  <a:cubicBezTo>
                    <a:pt x="1140460" y="87630"/>
                    <a:pt x="1179830" y="64770"/>
                    <a:pt x="1207770" y="69850"/>
                  </a:cubicBezTo>
                  <a:cubicBezTo>
                    <a:pt x="1235710" y="76200"/>
                    <a:pt x="1256030" y="107950"/>
                    <a:pt x="1281430" y="134620"/>
                  </a:cubicBezTo>
                  <a:cubicBezTo>
                    <a:pt x="1314450" y="168910"/>
                    <a:pt x="1348740" y="236220"/>
                    <a:pt x="1383030" y="262890"/>
                  </a:cubicBezTo>
                  <a:cubicBezTo>
                    <a:pt x="1405890" y="280670"/>
                    <a:pt x="1419860" y="284480"/>
                    <a:pt x="1451610" y="293370"/>
                  </a:cubicBezTo>
                  <a:cubicBezTo>
                    <a:pt x="1508760" y="311150"/>
                    <a:pt x="1670050" y="302260"/>
                    <a:pt x="1709420" y="332740"/>
                  </a:cubicBezTo>
                  <a:cubicBezTo>
                    <a:pt x="1727200" y="346710"/>
                    <a:pt x="1733550" y="369570"/>
                    <a:pt x="1731010" y="387350"/>
                  </a:cubicBezTo>
                  <a:cubicBezTo>
                    <a:pt x="1729740" y="405130"/>
                    <a:pt x="1714500" y="427990"/>
                    <a:pt x="1699260" y="436880"/>
                  </a:cubicBezTo>
                  <a:cubicBezTo>
                    <a:pt x="1682750" y="445770"/>
                    <a:pt x="1654810" y="445770"/>
                    <a:pt x="1639570" y="438150"/>
                  </a:cubicBezTo>
                  <a:cubicBezTo>
                    <a:pt x="1624330" y="429260"/>
                    <a:pt x="1607820" y="406400"/>
                    <a:pt x="1605280" y="388620"/>
                  </a:cubicBezTo>
                  <a:cubicBezTo>
                    <a:pt x="1604010" y="370840"/>
                    <a:pt x="1614170" y="345440"/>
                    <a:pt x="1626870" y="334010"/>
                  </a:cubicBezTo>
                  <a:cubicBezTo>
                    <a:pt x="1639570" y="322580"/>
                    <a:pt x="1668780" y="317500"/>
                    <a:pt x="1685290" y="320040"/>
                  </a:cubicBezTo>
                  <a:cubicBezTo>
                    <a:pt x="1697990" y="322580"/>
                    <a:pt x="1710690" y="332740"/>
                    <a:pt x="1718310" y="342900"/>
                  </a:cubicBezTo>
                  <a:cubicBezTo>
                    <a:pt x="1725930" y="353060"/>
                    <a:pt x="1731010" y="368300"/>
                    <a:pt x="1732280" y="381000"/>
                  </a:cubicBezTo>
                  <a:cubicBezTo>
                    <a:pt x="1732280" y="393700"/>
                    <a:pt x="1727200" y="408940"/>
                    <a:pt x="1719580" y="419100"/>
                  </a:cubicBezTo>
                  <a:cubicBezTo>
                    <a:pt x="1711960" y="429260"/>
                    <a:pt x="1703070" y="438150"/>
                    <a:pt x="1686560" y="441960"/>
                  </a:cubicBezTo>
                  <a:cubicBezTo>
                    <a:pt x="1643380" y="453390"/>
                    <a:pt x="1504950" y="427990"/>
                    <a:pt x="1443990" y="415290"/>
                  </a:cubicBezTo>
                  <a:cubicBezTo>
                    <a:pt x="1405890" y="407670"/>
                    <a:pt x="1383030" y="403860"/>
                    <a:pt x="1352550" y="387350"/>
                  </a:cubicBezTo>
                  <a:cubicBezTo>
                    <a:pt x="1311910" y="364490"/>
                    <a:pt x="1258570" y="312420"/>
                    <a:pt x="1229360" y="278130"/>
                  </a:cubicBezTo>
                  <a:cubicBezTo>
                    <a:pt x="1207770" y="254000"/>
                    <a:pt x="1200150" y="212090"/>
                    <a:pt x="1182370" y="209550"/>
                  </a:cubicBezTo>
                  <a:cubicBezTo>
                    <a:pt x="1167130" y="207010"/>
                    <a:pt x="1153160" y="237490"/>
                    <a:pt x="1129030" y="252730"/>
                  </a:cubicBezTo>
                  <a:cubicBezTo>
                    <a:pt x="1085850" y="279400"/>
                    <a:pt x="995680" y="316230"/>
                    <a:pt x="933450" y="336550"/>
                  </a:cubicBezTo>
                  <a:cubicBezTo>
                    <a:pt x="881380" y="354330"/>
                    <a:pt x="824230" y="370840"/>
                    <a:pt x="784860" y="372110"/>
                  </a:cubicBezTo>
                  <a:cubicBezTo>
                    <a:pt x="759460" y="372110"/>
                    <a:pt x="741680" y="370840"/>
                    <a:pt x="721360" y="360680"/>
                  </a:cubicBezTo>
                  <a:cubicBezTo>
                    <a:pt x="695960" y="350520"/>
                    <a:pt x="673100" y="328930"/>
                    <a:pt x="648970" y="303530"/>
                  </a:cubicBezTo>
                  <a:cubicBezTo>
                    <a:pt x="615950" y="267970"/>
                    <a:pt x="575310" y="204470"/>
                    <a:pt x="549910" y="158750"/>
                  </a:cubicBezTo>
                  <a:cubicBezTo>
                    <a:pt x="529590" y="120650"/>
                    <a:pt x="500380" y="77470"/>
                    <a:pt x="501650" y="50800"/>
                  </a:cubicBezTo>
                  <a:cubicBezTo>
                    <a:pt x="502920" y="35560"/>
                    <a:pt x="513080" y="22860"/>
                    <a:pt x="523240" y="13970"/>
                  </a:cubicBezTo>
                  <a:cubicBezTo>
                    <a:pt x="534670" y="5080"/>
                    <a:pt x="551180" y="0"/>
                    <a:pt x="565150" y="1270"/>
                  </a:cubicBezTo>
                  <a:cubicBezTo>
                    <a:pt x="577850" y="1270"/>
                    <a:pt x="594360" y="8890"/>
                    <a:pt x="603250" y="17780"/>
                  </a:cubicBezTo>
                  <a:cubicBezTo>
                    <a:pt x="613410" y="27940"/>
                    <a:pt x="622300" y="41910"/>
                    <a:pt x="621030" y="57150"/>
                  </a:cubicBezTo>
                  <a:cubicBezTo>
                    <a:pt x="619760" y="82550"/>
                    <a:pt x="591820" y="120650"/>
                    <a:pt x="558800" y="154940"/>
                  </a:cubicBezTo>
                  <a:cubicBezTo>
                    <a:pt x="501650" y="215900"/>
                    <a:pt x="344170" y="321310"/>
                    <a:pt x="279400" y="358140"/>
                  </a:cubicBezTo>
                  <a:cubicBezTo>
                    <a:pt x="247650" y="375920"/>
                    <a:pt x="233680" y="383540"/>
                    <a:pt x="203200" y="389890"/>
                  </a:cubicBezTo>
                  <a:cubicBezTo>
                    <a:pt x="161290" y="398780"/>
                    <a:pt x="77470" y="401320"/>
                    <a:pt x="45720" y="391160"/>
                  </a:cubicBezTo>
                  <a:cubicBezTo>
                    <a:pt x="29210" y="386080"/>
                    <a:pt x="19050" y="378460"/>
                    <a:pt x="11430" y="367030"/>
                  </a:cubicBezTo>
                  <a:cubicBezTo>
                    <a:pt x="3810" y="356870"/>
                    <a:pt x="0" y="340360"/>
                    <a:pt x="1270" y="327660"/>
                  </a:cubicBezTo>
                  <a:cubicBezTo>
                    <a:pt x="3810" y="314960"/>
                    <a:pt x="11430" y="299720"/>
                    <a:pt x="20320" y="290830"/>
                  </a:cubicBezTo>
                  <a:cubicBezTo>
                    <a:pt x="30480" y="283210"/>
                    <a:pt x="59690" y="276860"/>
                    <a:pt x="59690" y="276860"/>
                  </a:cubicBezTo>
                </a:path>
              </a:pathLst>
            </a:custGeom>
            <a:solidFill>
              <a:srgbClr val="9EDFFF"/>
            </a:solidFill>
            <a:ln cap="sq">
              <a:noFill/>
              <a:prstDash val="solid"/>
              <a:miter/>
            </a:ln>
          </p:spPr>
        </p:sp>
      </p:grpSp>
      <p:sp>
        <p:nvSpPr>
          <p:cNvPr id="44" name="Freeform 44"/>
          <p:cNvSpPr/>
          <p:nvPr/>
        </p:nvSpPr>
        <p:spPr>
          <a:xfrm>
            <a:off x="10391775" y="7192768"/>
            <a:ext cx="2793618" cy="2960125"/>
          </a:xfrm>
          <a:custGeom>
            <a:avLst/>
            <a:gdLst/>
            <a:ahLst/>
            <a:cxnLst/>
            <a:rect l="l" t="t" r="r" b="b"/>
            <a:pathLst>
              <a:path w="2793618" h="2960125">
                <a:moveTo>
                  <a:pt x="0" y="0"/>
                </a:moveTo>
                <a:lnTo>
                  <a:pt x="2793618" y="0"/>
                </a:lnTo>
                <a:lnTo>
                  <a:pt x="2793618" y="2960126"/>
                </a:lnTo>
                <a:lnTo>
                  <a:pt x="0" y="296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464956" y="7328974"/>
            <a:ext cx="2945490" cy="2610440"/>
          </a:xfrm>
          <a:custGeom>
            <a:avLst/>
            <a:gdLst/>
            <a:ahLst/>
            <a:cxnLst/>
            <a:rect l="l" t="t" r="r" b="b"/>
            <a:pathLst>
              <a:path w="2945490" h="2610440">
                <a:moveTo>
                  <a:pt x="0" y="0"/>
                </a:moveTo>
                <a:lnTo>
                  <a:pt x="2945489" y="0"/>
                </a:lnTo>
                <a:lnTo>
                  <a:pt x="2945489" y="2610441"/>
                </a:lnTo>
                <a:lnTo>
                  <a:pt x="0" y="2610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-1037634" y="9355464"/>
            <a:ext cx="7975334" cy="6792594"/>
            <a:chOff x="0" y="0"/>
            <a:chExt cx="1348284" cy="114833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48284" cy="1148334"/>
            </a:xfrm>
            <a:custGeom>
              <a:avLst/>
              <a:gdLst/>
              <a:ahLst/>
              <a:cxnLst/>
              <a:rect l="l" t="t" r="r" b="b"/>
              <a:pathLst>
                <a:path w="1348284" h="1148334">
                  <a:moveTo>
                    <a:pt x="674142" y="0"/>
                  </a:moveTo>
                  <a:cubicBezTo>
                    <a:pt x="301824" y="0"/>
                    <a:pt x="0" y="257063"/>
                    <a:pt x="0" y="574167"/>
                  </a:cubicBezTo>
                  <a:cubicBezTo>
                    <a:pt x="0" y="891271"/>
                    <a:pt x="301824" y="1148334"/>
                    <a:pt x="674142" y="1148334"/>
                  </a:cubicBezTo>
                  <a:cubicBezTo>
                    <a:pt x="1046460" y="1148334"/>
                    <a:pt x="1348284" y="891271"/>
                    <a:pt x="1348284" y="574167"/>
                  </a:cubicBezTo>
                  <a:cubicBezTo>
                    <a:pt x="1348284" y="257063"/>
                    <a:pt x="1046460" y="0"/>
                    <a:pt x="6741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7C68B">
                    <a:alpha val="100000"/>
                  </a:srgbClr>
                </a:gs>
                <a:gs pos="100000">
                  <a:srgbClr val="FFE0BC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4" name="TextBox 54"/>
            <p:cNvSpPr txBox="1"/>
            <p:nvPr/>
          </p:nvSpPr>
          <p:spPr>
            <a:xfrm>
              <a:off x="126402" y="69556"/>
              <a:ext cx="1095481" cy="971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1788584" y="9355464"/>
            <a:ext cx="7975334" cy="6792594"/>
            <a:chOff x="0" y="0"/>
            <a:chExt cx="1348284" cy="114833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348284" cy="1148334"/>
            </a:xfrm>
            <a:custGeom>
              <a:avLst/>
              <a:gdLst/>
              <a:ahLst/>
              <a:cxnLst/>
              <a:rect l="l" t="t" r="r" b="b"/>
              <a:pathLst>
                <a:path w="1348284" h="1148334">
                  <a:moveTo>
                    <a:pt x="674142" y="0"/>
                  </a:moveTo>
                  <a:cubicBezTo>
                    <a:pt x="301824" y="0"/>
                    <a:pt x="0" y="257063"/>
                    <a:pt x="0" y="574167"/>
                  </a:cubicBezTo>
                  <a:cubicBezTo>
                    <a:pt x="0" y="891271"/>
                    <a:pt x="301824" y="1148334"/>
                    <a:pt x="674142" y="1148334"/>
                  </a:cubicBezTo>
                  <a:cubicBezTo>
                    <a:pt x="1046460" y="1148334"/>
                    <a:pt x="1348284" y="891271"/>
                    <a:pt x="1348284" y="574167"/>
                  </a:cubicBezTo>
                  <a:cubicBezTo>
                    <a:pt x="1348284" y="257063"/>
                    <a:pt x="1046460" y="0"/>
                    <a:pt x="6741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7C68B">
                    <a:alpha val="100000"/>
                  </a:srgbClr>
                </a:gs>
                <a:gs pos="100000">
                  <a:srgbClr val="FFE0BC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7" name="TextBox 57"/>
            <p:cNvSpPr txBox="1"/>
            <p:nvPr/>
          </p:nvSpPr>
          <p:spPr>
            <a:xfrm>
              <a:off x="126402" y="69556"/>
              <a:ext cx="1095481" cy="971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1723605" y="579042"/>
            <a:ext cx="4041597" cy="1183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39"/>
          <p:cNvSpPr txBox="1"/>
          <p:nvPr/>
        </p:nvSpPr>
        <p:spPr>
          <a:xfrm>
            <a:off x="3508724" y="4178416"/>
            <a:ext cx="12157906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- </a:t>
            </a:r>
            <a:r>
              <a:rPr lang="en-US" sz="3200" i="1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Mũi</a:t>
            </a:r>
            <a:r>
              <a:rPr lang="en-US" sz="3200" i="1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Én</a:t>
            </a:r>
            <a:r>
              <a:rPr lang="en-US" sz="3200" i="1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Ghềnh</a:t>
            </a:r>
            <a:r>
              <a:rPr lang="en-US" sz="3200" i="1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Ráng</a:t>
            </a:r>
            <a:r>
              <a:rPr lang="en-US" sz="3200" i="1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Những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cảnh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đẹp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vùng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Quy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Nhơn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.</a:t>
            </a:r>
          </a:p>
        </p:txBody>
      </p:sp>
      <p:sp>
        <p:nvSpPr>
          <p:cNvPr id="62" name="TextBox 39"/>
          <p:cNvSpPr txBox="1"/>
          <p:nvPr/>
        </p:nvSpPr>
        <p:spPr>
          <a:xfrm>
            <a:off x="3553032" y="5642835"/>
            <a:ext cx="12157906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-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Còng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gió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vật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sống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giống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cua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nhưng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hơn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chạy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rất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nhanh</a:t>
            </a:r>
            <a:r>
              <a:rPr lang="en-US" sz="3200" dirty="0">
                <a:latin typeface="Arial" panose="020B0604020202020204" pitchFamily="34" charset="0"/>
                <a:ea typeface="Lazydog"/>
                <a:cs typeface="Arial" panose="020B0604020202020204" pitchFamily="34" charset="0"/>
                <a:sym typeface="Lazydog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3"/>
            <a:ext cx="18288000" cy="9982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63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3BB4B1-AF3B-41CE-8784-3409ED99CE4D}"/>
              </a:ext>
            </a:extLst>
          </p:cNvPr>
          <p:cNvSpPr txBox="1"/>
          <p:nvPr/>
        </p:nvSpPr>
        <p:spPr>
          <a:xfrm>
            <a:off x="685800" y="342900"/>
            <a:ext cx="1067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 TẠO VÀ THIẾT KẾ </a:t>
            </a:r>
            <a:r>
              <a:rPr lang="en-US" sz="3600" b="1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 KÍ ĐỌC SÁCH CỦA EM</a:t>
            </a:r>
            <a:endParaRPr lang="en-US" sz="3600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00B7725D-E2DE-4127-B972-CF5EEDEC0E67}"/>
              </a:ext>
            </a:extLst>
          </p:cNvPr>
          <p:cNvSpPr/>
          <p:nvPr/>
        </p:nvSpPr>
        <p:spPr>
          <a:xfrm>
            <a:off x="1919390" y="2476500"/>
            <a:ext cx="2844870" cy="536274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842087-C956-DD56-9CC8-97259C552031}"/>
              </a:ext>
            </a:extLst>
          </p:cNvPr>
          <p:cNvGrpSpPr/>
          <p:nvPr/>
        </p:nvGrpSpPr>
        <p:grpSpPr>
          <a:xfrm>
            <a:off x="732587" y="1336714"/>
            <a:ext cx="4885191" cy="7445427"/>
            <a:chOff x="3756819" y="1255931"/>
            <a:chExt cx="4648200" cy="5289654"/>
          </a:xfrm>
        </p:grpSpPr>
        <p:pic>
          <p:nvPicPr>
            <p:cNvPr id="5" name="Picture 2" descr="Notebook Cartoon Vector Illustration Black White Stock Vector (Royalty  Free) 732356062">
              <a:extLst>
                <a:ext uri="{FF2B5EF4-FFF2-40B4-BE49-F238E27FC236}">
                  <a16:creationId xmlns:a16="http://schemas.microsoft.com/office/drawing/2014/main" id="{34EF2433-A803-4D8F-85C6-E0A96548C6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14" b="86429" l="3226" r="986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04"/>
            <a:stretch/>
          </p:blipFill>
          <p:spPr bwMode="auto">
            <a:xfrm>
              <a:off x="3756819" y="1255931"/>
              <a:ext cx="4648200" cy="5289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20242A-5C09-4B84-B64F-EE746B7B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8556" y="3840798"/>
              <a:ext cx="1752601" cy="12346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9F2EB0-8A3B-6B25-9564-62CC0ED3E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1428" y="5036097"/>
              <a:ext cx="2706859" cy="1012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56110D-BF05-3B2E-6724-A97C1488D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50" b="40469"/>
            <a:stretch/>
          </p:blipFill>
          <p:spPr>
            <a:xfrm>
              <a:off x="4891428" y="2354800"/>
              <a:ext cx="2706859" cy="1188599"/>
            </a:xfrm>
            <a:prstGeom prst="rect">
              <a:avLst/>
            </a:prstGeom>
          </p:spPr>
        </p:pic>
      </p:grpSp>
      <p:pic>
        <p:nvPicPr>
          <p:cNvPr id="9" name="Picture 6" descr="Hướng dẫn làm sổ tay SIÊU ĐƠN GIẢN ngay tại nhà">
            <a:extLst>
              <a:ext uri="{FF2B5EF4-FFF2-40B4-BE49-F238E27FC236}">
                <a16:creationId xmlns:a16="http://schemas.microsoft.com/office/drawing/2014/main" id="{03F154D0-24C4-494D-9CDE-0E5A7438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20" y="1336714"/>
            <a:ext cx="6749424" cy="44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To: Handmade Notebook - Online Ribbon - May Arts Ribbon">
            <a:extLst>
              <a:ext uri="{FF2B5EF4-FFF2-40B4-BE49-F238E27FC236}">
                <a16:creationId xmlns:a16="http://schemas.microsoft.com/office/drawing/2014/main" id="{1304898D-C558-80D2-3DC5-1475701E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336714"/>
            <a:ext cx="5333622" cy="4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ướng dẫn cách làm sổ tay nhỏ siêu nhanh siêu đẹp">
            <a:extLst>
              <a:ext uri="{FF2B5EF4-FFF2-40B4-BE49-F238E27FC236}">
                <a16:creationId xmlns:a16="http://schemas.microsoft.com/office/drawing/2014/main" id="{7664EDCC-5A8F-48DF-8AEE-94C2900DB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20" y="5829300"/>
            <a:ext cx="11775802" cy="4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547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E72A6A5-C9F7-4D8A-8813-2CDEE31948D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ap 1  Bai 4 Lan dau ra bien  Doc Lan dau ra bien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5F2C4-1D73-41B4-AA45-8029210FD968}:3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367B0-42AA-4C4D-A6C2-9920E77C9A54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8DBF8B-C210-4012-849D-61FA96A5D067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D9BDE3-12F1-4309-BDD2-FAB6F2EF698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86D22-0831-4C59-AE0C-F3EEFAB0123B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184BC-F992-43FF-AE63-8ACDC68A73BD}: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101</Words>
  <Application>Microsoft Office PowerPoint</Application>
  <PresentationFormat>Custom</PresentationFormat>
  <Paragraphs>16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1  Bai 4 Lan dau ra bien  Doc Lan dau ra bien</dc:title>
  <cp:lastModifiedBy>SURFACE</cp:lastModifiedBy>
  <cp:revision>18</cp:revision>
  <dcterms:created xsi:type="dcterms:W3CDTF">2006-08-16T00:00:00Z</dcterms:created>
  <dcterms:modified xsi:type="dcterms:W3CDTF">2025-09-25T02:45:28Z</dcterms:modified>
  <dc:identifier>DAGyxwn15Yo</dc:identifier>
</cp:coreProperties>
</file>