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  <p:sldMasterId id="2147483805" r:id="rId3"/>
    <p:sldMasterId id="2147483827" r:id="rId4"/>
  </p:sldMasterIdLst>
  <p:notesMasterIdLst>
    <p:notesMasterId r:id="rId21"/>
  </p:notesMasterIdLst>
  <p:sldIdLst>
    <p:sldId id="372" r:id="rId5"/>
    <p:sldId id="256" r:id="rId6"/>
    <p:sldId id="329" r:id="rId7"/>
    <p:sldId id="348" r:id="rId8"/>
    <p:sldId id="275" r:id="rId9"/>
    <p:sldId id="357" r:id="rId10"/>
    <p:sldId id="362" r:id="rId11"/>
    <p:sldId id="365" r:id="rId12"/>
    <p:sldId id="364" r:id="rId13"/>
    <p:sldId id="289" r:id="rId14"/>
    <p:sldId id="311" r:id="rId15"/>
    <p:sldId id="366" r:id="rId16"/>
    <p:sldId id="313" r:id="rId17"/>
    <p:sldId id="369" r:id="rId18"/>
    <p:sldId id="361" r:id="rId19"/>
    <p:sldId id="298" r:id="rId20"/>
  </p:sldIdLst>
  <p:sldSz cx="12161838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7F9FF"/>
    <a:srgbClr val="FF0066"/>
    <a:srgbClr val="658B88"/>
    <a:srgbClr val="DAF9FC"/>
    <a:srgbClr val="CCFFFF"/>
    <a:srgbClr val="FEEADA"/>
    <a:srgbClr val="FDDFC7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93060" autoAdjust="0"/>
  </p:normalViewPr>
  <p:slideViewPr>
    <p:cSldViewPr>
      <p:cViewPr varScale="1">
        <p:scale>
          <a:sx n="73" d="100"/>
          <a:sy n="73" d="100"/>
        </p:scale>
        <p:origin x="243" y="45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2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6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9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7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8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1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Số</a:t>
            </a:r>
            <a:r>
              <a:rPr lang="en-US" baseline="0" dirty="0"/>
              <a:t> bi </a:t>
            </a:r>
            <a:r>
              <a:rPr lang="en-US" baseline="0" dirty="0" err="1"/>
              <a:t>có</a:t>
            </a:r>
            <a:r>
              <a:rPr lang="en-US" baseline="0" dirty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Số</a:t>
            </a:r>
            <a:r>
              <a:rPr lang="en-US" baseline="0" dirty="0"/>
              <a:t> bi </a:t>
            </a:r>
            <a:r>
              <a:rPr lang="en-US" baseline="0" dirty="0" err="1"/>
              <a:t>có</a:t>
            </a:r>
            <a:r>
              <a:rPr lang="en-US" baseline="0" dirty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82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95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95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95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95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86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59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9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39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76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76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70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70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7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0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8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6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663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2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69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7110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2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1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20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214" y="1535117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14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21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24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57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3258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289"/>
            <a:ext cx="679880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5" y="1435104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76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81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65" indent="0">
              <a:buNone/>
              <a:defRPr sz="3700"/>
            </a:lvl2pPr>
            <a:lvl3pPr marL="1218565" indent="0">
              <a:buNone/>
              <a:defRPr sz="3200"/>
            </a:lvl3pPr>
            <a:lvl4pPr marL="1827530" indent="0">
              <a:buNone/>
              <a:defRPr sz="2700"/>
            </a:lvl4pPr>
            <a:lvl5pPr marL="2437130" indent="0">
              <a:buNone/>
              <a:defRPr sz="2700"/>
            </a:lvl5pPr>
            <a:lvl6pPr marL="3046095" indent="0">
              <a:buNone/>
              <a:defRPr sz="2700"/>
            </a:lvl6pPr>
            <a:lvl7pPr marL="3655695" indent="0">
              <a:buNone/>
              <a:defRPr sz="2700"/>
            </a:lvl7pPr>
            <a:lvl8pPr marL="4264660" indent="0">
              <a:buNone/>
              <a:defRPr sz="2700"/>
            </a:lvl8pPr>
            <a:lvl9pPr marL="487426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575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0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0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84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84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9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6770" indent="0" algn="ctr">
              <a:buNone/>
              <a:defRPr/>
            </a:lvl2pPr>
            <a:lvl3pPr marL="1073538" indent="0" algn="ctr">
              <a:buNone/>
              <a:defRPr/>
            </a:lvl3pPr>
            <a:lvl4pPr marL="1610308" indent="0" algn="ctr">
              <a:buNone/>
              <a:defRPr/>
            </a:lvl4pPr>
            <a:lvl5pPr marL="2147077" indent="0" algn="ctr">
              <a:buNone/>
              <a:defRPr/>
            </a:lvl5pPr>
            <a:lvl6pPr marL="2683847" indent="0" algn="ctr">
              <a:buNone/>
              <a:defRPr/>
            </a:lvl6pPr>
            <a:lvl7pPr marL="3220615" indent="0" algn="ctr">
              <a:buNone/>
              <a:defRPr/>
            </a:lvl7pPr>
            <a:lvl8pPr marL="3757386" indent="0" algn="ctr">
              <a:buNone/>
              <a:defRPr/>
            </a:lvl8pPr>
            <a:lvl9pPr marL="429415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92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0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70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6"/>
            <a:ext cx="10337562" cy="1500187"/>
          </a:xfrm>
        </p:spPr>
        <p:txBody>
          <a:bodyPr anchor="b"/>
          <a:lstStyle>
            <a:lvl1pPr marL="0" indent="0">
              <a:buNone/>
              <a:defRPr sz="2316"/>
            </a:lvl1pPr>
            <a:lvl2pPr marL="536770" indent="0">
              <a:buNone/>
              <a:defRPr sz="2092"/>
            </a:lvl2pPr>
            <a:lvl3pPr marL="1073538" indent="0">
              <a:buNone/>
              <a:defRPr sz="1868"/>
            </a:lvl3pPr>
            <a:lvl4pPr marL="1610308" indent="0">
              <a:buNone/>
              <a:defRPr sz="1644"/>
            </a:lvl4pPr>
            <a:lvl5pPr marL="2147077" indent="0">
              <a:buNone/>
              <a:defRPr sz="1644"/>
            </a:lvl5pPr>
            <a:lvl6pPr marL="2683847" indent="0">
              <a:buNone/>
              <a:defRPr sz="1644"/>
            </a:lvl6pPr>
            <a:lvl7pPr marL="3220615" indent="0">
              <a:buNone/>
              <a:defRPr sz="1644"/>
            </a:lvl7pPr>
            <a:lvl8pPr marL="3757386" indent="0">
              <a:buNone/>
              <a:defRPr sz="1644"/>
            </a:lvl8pPr>
            <a:lvl9pPr marL="4294155" indent="0">
              <a:buNone/>
              <a:defRPr sz="16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2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3"/>
            <a:ext cx="5371478" cy="4525963"/>
          </a:xfrm>
        </p:spPr>
        <p:txBody>
          <a:bodyPr/>
          <a:lstStyle>
            <a:lvl1pPr>
              <a:defRPr sz="3288"/>
            </a:lvl1pPr>
            <a:lvl2pPr>
              <a:defRPr sz="2839"/>
            </a:lvl2pPr>
            <a:lvl3pPr>
              <a:defRPr sz="2316"/>
            </a:lvl3pPr>
            <a:lvl4pPr>
              <a:defRPr sz="2092"/>
            </a:lvl4pPr>
            <a:lvl5pPr>
              <a:defRPr sz="2092"/>
            </a:lvl5pPr>
            <a:lvl6pPr>
              <a:defRPr sz="2092"/>
            </a:lvl6pPr>
            <a:lvl7pPr>
              <a:defRPr sz="2092"/>
            </a:lvl7pPr>
            <a:lvl8pPr>
              <a:defRPr sz="2092"/>
            </a:lvl8pPr>
            <a:lvl9pPr>
              <a:defRPr sz="20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3"/>
            <a:ext cx="5371478" cy="4525963"/>
          </a:xfrm>
        </p:spPr>
        <p:txBody>
          <a:bodyPr/>
          <a:lstStyle>
            <a:lvl1pPr>
              <a:defRPr sz="3288"/>
            </a:lvl1pPr>
            <a:lvl2pPr>
              <a:defRPr sz="2839"/>
            </a:lvl2pPr>
            <a:lvl3pPr>
              <a:defRPr sz="2316"/>
            </a:lvl3pPr>
            <a:lvl4pPr>
              <a:defRPr sz="2092"/>
            </a:lvl4pPr>
            <a:lvl5pPr>
              <a:defRPr sz="2092"/>
            </a:lvl5pPr>
            <a:lvl6pPr>
              <a:defRPr sz="2092"/>
            </a:lvl6pPr>
            <a:lvl7pPr>
              <a:defRPr sz="2092"/>
            </a:lvl7pPr>
            <a:lvl8pPr>
              <a:defRPr sz="2092"/>
            </a:lvl8pPr>
            <a:lvl9pPr>
              <a:defRPr sz="20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00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4" y="1535113"/>
            <a:ext cx="5373590" cy="639762"/>
          </a:xfrm>
        </p:spPr>
        <p:txBody>
          <a:bodyPr anchor="b"/>
          <a:lstStyle>
            <a:lvl1pPr marL="0" indent="0">
              <a:buNone/>
              <a:defRPr sz="2839" b="1"/>
            </a:lvl1pPr>
            <a:lvl2pPr marL="536770" indent="0">
              <a:buNone/>
              <a:defRPr sz="2316" b="1"/>
            </a:lvl2pPr>
            <a:lvl3pPr marL="1073538" indent="0">
              <a:buNone/>
              <a:defRPr sz="2092" b="1"/>
            </a:lvl3pPr>
            <a:lvl4pPr marL="1610308" indent="0">
              <a:buNone/>
              <a:defRPr sz="1868" b="1"/>
            </a:lvl4pPr>
            <a:lvl5pPr marL="2147077" indent="0">
              <a:buNone/>
              <a:defRPr sz="1868" b="1"/>
            </a:lvl5pPr>
            <a:lvl6pPr marL="2683847" indent="0">
              <a:buNone/>
              <a:defRPr sz="1868" b="1"/>
            </a:lvl6pPr>
            <a:lvl7pPr marL="3220615" indent="0">
              <a:buNone/>
              <a:defRPr sz="1868" b="1"/>
            </a:lvl7pPr>
            <a:lvl8pPr marL="3757386" indent="0">
              <a:buNone/>
              <a:defRPr sz="1868" b="1"/>
            </a:lvl8pPr>
            <a:lvl9pPr marL="4294155" indent="0">
              <a:buNone/>
              <a:defRPr sz="18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4" y="2174875"/>
            <a:ext cx="5373590" cy="3951288"/>
          </a:xfrm>
        </p:spPr>
        <p:txBody>
          <a:bodyPr/>
          <a:lstStyle>
            <a:lvl1pPr>
              <a:defRPr sz="2839"/>
            </a:lvl1pPr>
            <a:lvl2pPr>
              <a:defRPr sz="2316"/>
            </a:lvl2pPr>
            <a:lvl3pPr>
              <a:defRPr sz="2092"/>
            </a:lvl3pPr>
            <a:lvl4pPr>
              <a:defRPr sz="1868"/>
            </a:lvl4pPr>
            <a:lvl5pPr>
              <a:defRPr sz="1868"/>
            </a:lvl5pPr>
            <a:lvl6pPr>
              <a:defRPr sz="1868"/>
            </a:lvl6pPr>
            <a:lvl7pPr>
              <a:defRPr sz="1868"/>
            </a:lvl7pPr>
            <a:lvl8pPr>
              <a:defRPr sz="1868"/>
            </a:lvl8pPr>
            <a:lvl9pPr>
              <a:defRPr sz="18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839" b="1"/>
            </a:lvl1pPr>
            <a:lvl2pPr marL="536770" indent="0">
              <a:buNone/>
              <a:defRPr sz="2316" b="1"/>
            </a:lvl2pPr>
            <a:lvl3pPr marL="1073538" indent="0">
              <a:buNone/>
              <a:defRPr sz="2092" b="1"/>
            </a:lvl3pPr>
            <a:lvl4pPr marL="1610308" indent="0">
              <a:buNone/>
              <a:defRPr sz="1868" b="1"/>
            </a:lvl4pPr>
            <a:lvl5pPr marL="2147077" indent="0">
              <a:buNone/>
              <a:defRPr sz="1868" b="1"/>
            </a:lvl5pPr>
            <a:lvl6pPr marL="2683847" indent="0">
              <a:buNone/>
              <a:defRPr sz="1868" b="1"/>
            </a:lvl6pPr>
            <a:lvl7pPr marL="3220615" indent="0">
              <a:buNone/>
              <a:defRPr sz="1868" b="1"/>
            </a:lvl7pPr>
            <a:lvl8pPr marL="3757386" indent="0">
              <a:buNone/>
              <a:defRPr sz="1868" b="1"/>
            </a:lvl8pPr>
            <a:lvl9pPr marL="4294155" indent="0">
              <a:buNone/>
              <a:defRPr sz="18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839"/>
            </a:lvl1pPr>
            <a:lvl2pPr>
              <a:defRPr sz="2316"/>
            </a:lvl2pPr>
            <a:lvl3pPr>
              <a:defRPr sz="2092"/>
            </a:lvl3pPr>
            <a:lvl4pPr>
              <a:defRPr sz="1868"/>
            </a:lvl4pPr>
            <a:lvl5pPr>
              <a:defRPr sz="1868"/>
            </a:lvl5pPr>
            <a:lvl6pPr>
              <a:defRPr sz="1868"/>
            </a:lvl6pPr>
            <a:lvl7pPr>
              <a:defRPr sz="1868"/>
            </a:lvl7pPr>
            <a:lvl8pPr>
              <a:defRPr sz="1868"/>
            </a:lvl8pPr>
            <a:lvl9pPr>
              <a:defRPr sz="18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19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3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4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2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07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316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6" cy="5853113"/>
          </a:xfrm>
        </p:spPr>
        <p:txBody>
          <a:bodyPr/>
          <a:lstStyle>
            <a:lvl1pPr>
              <a:defRPr sz="3736"/>
            </a:lvl1pPr>
            <a:lvl2pPr>
              <a:defRPr sz="3288"/>
            </a:lvl2pPr>
            <a:lvl3pPr>
              <a:defRPr sz="2839"/>
            </a:lvl3pPr>
            <a:lvl4pPr>
              <a:defRPr sz="2316"/>
            </a:lvl4pPr>
            <a:lvl5pPr>
              <a:defRPr sz="2316"/>
            </a:lvl5pPr>
            <a:lvl6pPr>
              <a:defRPr sz="2316"/>
            </a:lvl6pPr>
            <a:lvl7pPr>
              <a:defRPr sz="2316"/>
            </a:lvl7pPr>
            <a:lvl8pPr>
              <a:defRPr sz="2316"/>
            </a:lvl8pPr>
            <a:lvl9pPr>
              <a:defRPr sz="23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3"/>
            <a:ext cx="4001161" cy="4691063"/>
          </a:xfrm>
        </p:spPr>
        <p:txBody>
          <a:bodyPr/>
          <a:lstStyle>
            <a:lvl1pPr marL="0" indent="0">
              <a:buNone/>
              <a:defRPr sz="1644"/>
            </a:lvl1pPr>
            <a:lvl2pPr marL="536770" indent="0">
              <a:buNone/>
              <a:defRPr sz="1419"/>
            </a:lvl2pPr>
            <a:lvl3pPr marL="1073538" indent="0">
              <a:buNone/>
              <a:defRPr sz="1195"/>
            </a:lvl3pPr>
            <a:lvl4pPr marL="1610308" indent="0">
              <a:buNone/>
              <a:defRPr sz="1046"/>
            </a:lvl4pPr>
            <a:lvl5pPr marL="2147077" indent="0">
              <a:buNone/>
              <a:defRPr sz="1046"/>
            </a:lvl5pPr>
            <a:lvl6pPr marL="2683847" indent="0">
              <a:buNone/>
              <a:defRPr sz="1046"/>
            </a:lvl6pPr>
            <a:lvl7pPr marL="3220615" indent="0">
              <a:buNone/>
              <a:defRPr sz="1046"/>
            </a:lvl7pPr>
            <a:lvl8pPr marL="3757386" indent="0">
              <a:buNone/>
              <a:defRPr sz="1046"/>
            </a:lvl8pPr>
            <a:lvl9pPr marL="4294155" indent="0">
              <a:buNone/>
              <a:defRPr sz="10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36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1"/>
            <a:ext cx="7297103" cy="566738"/>
          </a:xfrm>
        </p:spPr>
        <p:txBody>
          <a:bodyPr anchor="b"/>
          <a:lstStyle>
            <a:lvl1pPr algn="l">
              <a:defRPr sz="2316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3736"/>
            </a:lvl1pPr>
            <a:lvl2pPr marL="536770" indent="0">
              <a:buNone/>
              <a:defRPr sz="3288"/>
            </a:lvl2pPr>
            <a:lvl3pPr marL="1073538" indent="0">
              <a:buNone/>
              <a:defRPr sz="2839"/>
            </a:lvl3pPr>
            <a:lvl4pPr marL="1610308" indent="0">
              <a:buNone/>
              <a:defRPr sz="2316"/>
            </a:lvl4pPr>
            <a:lvl5pPr marL="2147077" indent="0">
              <a:buNone/>
              <a:defRPr sz="2316"/>
            </a:lvl5pPr>
            <a:lvl6pPr marL="2683847" indent="0">
              <a:buNone/>
              <a:defRPr sz="2316"/>
            </a:lvl6pPr>
            <a:lvl7pPr marL="3220615" indent="0">
              <a:buNone/>
              <a:defRPr sz="2316"/>
            </a:lvl7pPr>
            <a:lvl8pPr marL="3757386" indent="0">
              <a:buNone/>
              <a:defRPr sz="2316"/>
            </a:lvl8pPr>
            <a:lvl9pPr marL="4294155" indent="0">
              <a:buNone/>
              <a:defRPr sz="2316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39"/>
            <a:ext cx="7297103" cy="804862"/>
          </a:xfrm>
        </p:spPr>
        <p:txBody>
          <a:bodyPr/>
          <a:lstStyle>
            <a:lvl1pPr marL="0" indent="0">
              <a:buNone/>
              <a:defRPr sz="1644"/>
            </a:lvl1pPr>
            <a:lvl2pPr marL="536770" indent="0">
              <a:buNone/>
              <a:defRPr sz="1419"/>
            </a:lvl2pPr>
            <a:lvl3pPr marL="1073538" indent="0">
              <a:buNone/>
              <a:defRPr sz="1195"/>
            </a:lvl3pPr>
            <a:lvl4pPr marL="1610308" indent="0">
              <a:buNone/>
              <a:defRPr sz="1046"/>
            </a:lvl4pPr>
            <a:lvl5pPr marL="2147077" indent="0">
              <a:buNone/>
              <a:defRPr sz="1046"/>
            </a:lvl5pPr>
            <a:lvl6pPr marL="2683847" indent="0">
              <a:buNone/>
              <a:defRPr sz="1046"/>
            </a:lvl6pPr>
            <a:lvl7pPr marL="3220615" indent="0">
              <a:buNone/>
              <a:defRPr sz="1046"/>
            </a:lvl7pPr>
            <a:lvl8pPr marL="3757386" indent="0">
              <a:buNone/>
              <a:defRPr sz="1046"/>
            </a:lvl8pPr>
            <a:lvl9pPr marL="4294155" indent="0">
              <a:buNone/>
              <a:defRPr sz="10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35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7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1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1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7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4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4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07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1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1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1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07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48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9/25/2025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561"/>
            <a:ext cx="3851249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5035"/>
            <a:ext cx="10945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0"/>
            <a:ext cx="10945654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4829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4">
                <a:latin typeface="Arial" charset="0"/>
              </a:defRPr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4829"/>
            <a:ext cx="38512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4">
                <a:latin typeface="Arial" charset="0"/>
              </a:defRPr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4829"/>
            <a:ext cx="2837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4"/>
            </a:lvl1pPr>
          </a:lstStyle>
          <a:p>
            <a:pPr defTabSz="683174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3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0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5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5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5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5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55">
          <a:solidFill>
            <a:schemeClr val="tx2"/>
          </a:solidFill>
          <a:latin typeface="Arial" charset="0"/>
        </a:defRPr>
      </a:lvl5pPr>
      <a:lvl6pPr marL="536770" algn="ctr" rtl="0" fontAlgn="base">
        <a:spcBef>
          <a:spcPct val="0"/>
        </a:spcBef>
        <a:spcAft>
          <a:spcPct val="0"/>
        </a:spcAft>
        <a:defRPr sz="5155">
          <a:solidFill>
            <a:schemeClr val="tx2"/>
          </a:solidFill>
          <a:latin typeface="Arial" charset="0"/>
        </a:defRPr>
      </a:lvl6pPr>
      <a:lvl7pPr marL="1073538" algn="ctr" rtl="0" fontAlgn="base">
        <a:spcBef>
          <a:spcPct val="0"/>
        </a:spcBef>
        <a:spcAft>
          <a:spcPct val="0"/>
        </a:spcAft>
        <a:defRPr sz="5155">
          <a:solidFill>
            <a:schemeClr val="tx2"/>
          </a:solidFill>
          <a:latin typeface="Arial" charset="0"/>
        </a:defRPr>
      </a:lvl7pPr>
      <a:lvl8pPr marL="1610308" algn="ctr" rtl="0" fontAlgn="base">
        <a:spcBef>
          <a:spcPct val="0"/>
        </a:spcBef>
        <a:spcAft>
          <a:spcPct val="0"/>
        </a:spcAft>
        <a:defRPr sz="5155">
          <a:solidFill>
            <a:schemeClr val="tx2"/>
          </a:solidFill>
          <a:latin typeface="Arial" charset="0"/>
        </a:defRPr>
      </a:lvl8pPr>
      <a:lvl9pPr marL="2147077" algn="ctr" rtl="0" fontAlgn="base">
        <a:spcBef>
          <a:spcPct val="0"/>
        </a:spcBef>
        <a:spcAft>
          <a:spcPct val="0"/>
        </a:spcAft>
        <a:defRPr sz="5155">
          <a:solidFill>
            <a:schemeClr val="tx2"/>
          </a:solidFill>
          <a:latin typeface="Arial" charset="0"/>
        </a:defRPr>
      </a:lvl9pPr>
    </p:titleStyle>
    <p:bodyStyle>
      <a:lvl1pPr marL="402076" indent="-402076" algn="l" rtl="0" eaLnBrk="0" fontAlgn="base" hangingPunct="0">
        <a:spcBef>
          <a:spcPct val="20000"/>
        </a:spcBef>
        <a:spcAft>
          <a:spcPct val="0"/>
        </a:spcAft>
        <a:buChar char="•"/>
        <a:defRPr sz="3736">
          <a:solidFill>
            <a:schemeClr val="tx1"/>
          </a:solidFill>
          <a:latin typeface="+mn-lt"/>
          <a:ea typeface="+mn-ea"/>
          <a:cs typeface="+mn-cs"/>
        </a:defRPr>
      </a:lvl1pPr>
      <a:lvl2pPr marL="871758" indent="-334471" algn="l" rtl="0" eaLnBrk="0" fontAlgn="base" hangingPunct="0">
        <a:spcBef>
          <a:spcPct val="20000"/>
        </a:spcBef>
        <a:spcAft>
          <a:spcPct val="0"/>
        </a:spcAft>
        <a:buChar char="–"/>
        <a:defRPr sz="3288">
          <a:solidFill>
            <a:schemeClr val="tx1"/>
          </a:solidFill>
          <a:latin typeface="+mn-lt"/>
        </a:defRPr>
      </a:lvl2pPr>
      <a:lvl3pPr marL="1341440" indent="-268050" algn="l" rtl="0" eaLnBrk="0" fontAlgn="base" hangingPunct="0">
        <a:spcBef>
          <a:spcPct val="20000"/>
        </a:spcBef>
        <a:spcAft>
          <a:spcPct val="0"/>
        </a:spcAft>
        <a:buChar char="•"/>
        <a:defRPr sz="2839">
          <a:solidFill>
            <a:schemeClr val="tx1"/>
          </a:solidFill>
          <a:latin typeface="+mn-lt"/>
        </a:defRPr>
      </a:lvl3pPr>
      <a:lvl4pPr marL="1877541" indent="-268050" algn="l" rtl="0" eaLnBrk="0" fontAlgn="base" hangingPunct="0">
        <a:spcBef>
          <a:spcPct val="20000"/>
        </a:spcBef>
        <a:spcAft>
          <a:spcPct val="0"/>
        </a:spcAft>
        <a:buChar char="–"/>
        <a:defRPr sz="2316">
          <a:solidFill>
            <a:schemeClr val="tx1"/>
          </a:solidFill>
          <a:latin typeface="+mn-lt"/>
        </a:defRPr>
      </a:lvl4pPr>
      <a:lvl5pPr marL="2414828" indent="-268050" algn="l" rtl="0" eaLnBrk="0" fontAlgn="base" hangingPunct="0">
        <a:spcBef>
          <a:spcPct val="20000"/>
        </a:spcBef>
        <a:spcAft>
          <a:spcPct val="0"/>
        </a:spcAft>
        <a:buChar char="»"/>
        <a:defRPr sz="2316">
          <a:solidFill>
            <a:schemeClr val="tx1"/>
          </a:solidFill>
          <a:latin typeface="+mn-lt"/>
        </a:defRPr>
      </a:lvl5pPr>
      <a:lvl6pPr marL="2952231" indent="-268384" algn="l" rtl="0" fontAlgn="base">
        <a:spcBef>
          <a:spcPct val="20000"/>
        </a:spcBef>
        <a:spcAft>
          <a:spcPct val="0"/>
        </a:spcAft>
        <a:buChar char="»"/>
        <a:defRPr sz="2316">
          <a:solidFill>
            <a:schemeClr val="tx1"/>
          </a:solidFill>
          <a:latin typeface="+mn-lt"/>
        </a:defRPr>
      </a:lvl6pPr>
      <a:lvl7pPr marL="3489001" indent="-268384" algn="l" rtl="0" fontAlgn="base">
        <a:spcBef>
          <a:spcPct val="20000"/>
        </a:spcBef>
        <a:spcAft>
          <a:spcPct val="0"/>
        </a:spcAft>
        <a:buChar char="»"/>
        <a:defRPr sz="2316">
          <a:solidFill>
            <a:schemeClr val="tx1"/>
          </a:solidFill>
          <a:latin typeface="+mn-lt"/>
        </a:defRPr>
      </a:lvl7pPr>
      <a:lvl8pPr marL="4025770" indent="-268384" algn="l" rtl="0" fontAlgn="base">
        <a:spcBef>
          <a:spcPct val="20000"/>
        </a:spcBef>
        <a:spcAft>
          <a:spcPct val="0"/>
        </a:spcAft>
        <a:buChar char="»"/>
        <a:defRPr sz="2316">
          <a:solidFill>
            <a:schemeClr val="tx1"/>
          </a:solidFill>
          <a:latin typeface="+mn-lt"/>
        </a:defRPr>
      </a:lvl8pPr>
      <a:lvl9pPr marL="4562539" indent="-268384" algn="l" rtl="0" fontAlgn="base">
        <a:spcBef>
          <a:spcPct val="20000"/>
        </a:spcBef>
        <a:spcAft>
          <a:spcPct val="0"/>
        </a:spcAft>
        <a:buChar char="»"/>
        <a:defRPr sz="2316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3538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1pPr>
      <a:lvl2pPr marL="536770" algn="l" defTabSz="1073538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2pPr>
      <a:lvl3pPr marL="1073538" algn="l" defTabSz="1073538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3pPr>
      <a:lvl4pPr marL="1610308" algn="l" defTabSz="1073538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4pPr>
      <a:lvl5pPr marL="2147077" algn="l" defTabSz="1073538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5pPr>
      <a:lvl6pPr marL="2683847" algn="l" defTabSz="1073538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6pPr>
      <a:lvl7pPr marL="3220615" algn="l" defTabSz="1073538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7pPr>
      <a:lvl8pPr marL="3757386" algn="l" defTabSz="1073538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8pPr>
      <a:lvl9pPr marL="4294155" algn="l" defTabSz="1073538" rtl="0" eaLnBrk="1" latinLnBrk="0" hangingPunct="1">
        <a:defRPr sz="2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1.png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3" y="3360858"/>
            <a:ext cx="2323963" cy="269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30538" y="1800667"/>
            <a:ext cx="10388220" cy="135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364" tIns="53682" rIns="107364" bIns="5368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3174" eaLnBrk="1" fontAlgn="base" hangingPunct="1">
              <a:spcBef>
                <a:spcPts val="1345"/>
              </a:spcBef>
              <a:spcAft>
                <a:spcPct val="0"/>
              </a:spcAft>
              <a:defRPr/>
            </a:pPr>
            <a:r>
              <a:rPr lang="en-US" sz="2989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89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89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89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 defTabSz="683174" eaLnBrk="1" fontAlgn="base" hangingPunct="1">
              <a:spcBef>
                <a:spcPts val="1345"/>
              </a:spcBef>
              <a:spcAft>
                <a:spcPct val="0"/>
              </a:spcAft>
              <a:defRPr/>
            </a:pPr>
            <a:r>
              <a:rPr lang="en-US" sz="403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TÌM SỐ BỊ TRỪ, SỐ TRỪ (TIẾT 1)</a:t>
            </a:r>
            <a:endParaRPr lang="en-US" sz="403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16" y="3182020"/>
            <a:ext cx="4196317" cy="15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49119" y="23846"/>
            <a:ext cx="2214852" cy="28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78392" y="248463"/>
            <a:ext cx="2222852" cy="265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302129" y="967616"/>
            <a:ext cx="1597589" cy="178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76815" y="3621442"/>
            <a:ext cx="1357968" cy="98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78" y="3642519"/>
            <a:ext cx="3979077" cy="28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2800649" y="780676"/>
            <a:ext cx="6911692" cy="325634"/>
          </a:xfrm>
          <a:prstGeom prst="rect">
            <a:avLst/>
          </a:prstGeom>
        </p:spPr>
        <p:txBody>
          <a:bodyPr wrap="none" lIns="91205" tIns="45602" rIns="91205" bIns="4560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7954">
              <a:defRPr/>
            </a:pPr>
            <a:r>
              <a:rPr lang="vi-VN" sz="269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69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773694" y="5653676"/>
            <a:ext cx="5151651" cy="392764"/>
          </a:xfrm>
          <a:prstGeom prst="rect">
            <a:avLst/>
          </a:prstGeom>
        </p:spPr>
        <p:txBody>
          <a:bodyPr wrap="none" lIns="91205" tIns="45602" rIns="91205" bIns="4560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7954">
              <a:defRPr/>
            </a:pPr>
            <a:r>
              <a:rPr sz="2100" b="1" i="1" dirty="0">
                <a:solidFill>
                  <a:srgbClr val="FF0000"/>
                </a:solidFill>
                <a:latin typeface="Times New Roman"/>
              </a:rPr>
              <a:t>GIÁO VIÊN:</a:t>
            </a:r>
            <a:r>
              <a:rPr lang="en-US" sz="2100" b="1" i="1" dirty="0">
                <a:solidFill>
                  <a:srgbClr val="FF0000"/>
                </a:solidFill>
                <a:latin typeface="Times New Roman"/>
              </a:rPr>
              <a:t>ĐỖ THỊ HOÀI PHƯƠNG</a:t>
            </a:r>
            <a:endParaRPr lang="en-US" sz="2693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26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4448564" y="4361833"/>
            <a:ext cx="5486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3566" y="153768"/>
            <a:ext cx="822960" cy="8068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56842" y="264805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b="1" dirty="0">
                <a:latin typeface="Times New Roman"/>
                <a:ea typeface="Times New Roman"/>
              </a:rPr>
              <a:t>a) </a:t>
            </a:r>
            <a:r>
              <a:rPr lang="en-US" sz="3200" b="1" dirty="0" err="1">
                <a:latin typeface="Times New Roman"/>
                <a:ea typeface="Times New Roman"/>
              </a:rPr>
              <a:t>Tìm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số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bị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trừ</a:t>
            </a:r>
            <a:r>
              <a:rPr lang="en-US" sz="3200" b="1" dirty="0">
                <a:latin typeface="Times New Roman"/>
                <a:ea typeface="Times New Roman"/>
              </a:rPr>
              <a:t> (</a:t>
            </a:r>
            <a:r>
              <a:rPr lang="en-US" sz="3200" b="1" dirty="0" err="1">
                <a:latin typeface="Times New Roman"/>
                <a:ea typeface="Times New Roman"/>
              </a:rPr>
              <a:t>theo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mẫu</a:t>
            </a:r>
            <a:r>
              <a:rPr lang="en-US" sz="3200" b="1" dirty="0">
                <a:latin typeface="Times New Roman"/>
                <a:ea typeface="Times New Roman"/>
              </a:rPr>
              <a:t>)</a:t>
            </a:r>
            <a:r>
              <a:rPr lang="vi-VN" sz="3200" b="1" dirty="0">
                <a:latin typeface="Times New Roman"/>
                <a:ea typeface="Times New Roman"/>
              </a:rPr>
              <a:t>.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3893" y="3277437"/>
            <a:ext cx="397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405" y="1219200"/>
            <a:ext cx="2643713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b="1" dirty="0">
                <a:latin typeface="Times New Roman"/>
                <a:ea typeface="Times New Roman"/>
              </a:rPr>
              <a:t>Mẫu:   ? – 10 = 30</a:t>
            </a:r>
            <a:endParaRPr lang="en-US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nl-NL" b="1" dirty="0">
                <a:latin typeface="Times New Roman"/>
                <a:ea typeface="Times New Roman"/>
              </a:rPr>
              <a:t>          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526" y="4069445"/>
            <a:ext cx="2598393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b="1" dirty="0">
                <a:latin typeface="Times New Roman"/>
                <a:ea typeface="Times New Roman"/>
              </a:rPr>
              <a:t>Mẫu:   30 – ? = 20</a:t>
            </a:r>
            <a:endParaRPr lang="en-US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nl-NL" b="1" dirty="0">
                <a:latin typeface="Times New Roman"/>
                <a:ea typeface="Times New Roman"/>
              </a:rPr>
              <a:t>          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119" y="996611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- 20 = 40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47519" y="1752600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85719" y="1750031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- 12 = 25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47519" y="2438400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85719" y="2432538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- 18 = 42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09899" y="3861722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09899" y="4646809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09899" y="5429788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47519" y="3838613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50 -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92403" y="4681141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35 -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56618" y="5429788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51 -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77243" y="3861722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10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177243" y="4656989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15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77243" y="544457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18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46406" y="1962834"/>
            <a:ext cx="26437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latin typeface="Times New Roman"/>
                <a:ea typeface="Times New Roman"/>
              </a:rPr>
              <a:t>    30 + 10 = 40</a:t>
            </a:r>
            <a:endParaRPr lang="en-US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nl-NL" sz="2400" b="1" dirty="0">
                <a:latin typeface="Times New Roman"/>
                <a:ea typeface="Times New Roman"/>
              </a:rPr>
              <a:t>           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86937" y="4942751"/>
            <a:ext cx="263807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b="1" dirty="0">
                <a:latin typeface="Times New Roman"/>
                <a:ea typeface="Times New Roman"/>
              </a:rPr>
              <a:t>   </a:t>
            </a:r>
            <a:r>
              <a:rPr lang="nl-NL" sz="2400" b="1" dirty="0">
                <a:latin typeface="Times New Roman"/>
                <a:ea typeface="Times New Roman"/>
              </a:rPr>
              <a:t>30 - 20 = 10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47519" y="1002266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7519" y="996611"/>
            <a:ext cx="685800" cy="59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09419" y="1723683"/>
            <a:ext cx="685800" cy="59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09419" y="2401311"/>
            <a:ext cx="685800" cy="59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95655" y="3803037"/>
            <a:ext cx="685800" cy="684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391012" y="4646245"/>
            <a:ext cx="685800" cy="684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409899" y="5423977"/>
            <a:ext cx="685800" cy="684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4" grpId="0"/>
      <p:bldP spid="2" grpId="0" animBg="1"/>
      <p:bldP spid="3" grpId="0" animBg="1"/>
      <p:bldP spid="6" grpId="0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40" grpId="0" animBg="1"/>
      <p:bldP spid="41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1" grpId="0" animBg="1"/>
      <p:bldP spid="7" grpId="0" animBg="1"/>
      <p:bldP spid="52" grpId="0" animBg="1"/>
      <p:bldP spid="53" grpId="0" animBg="1"/>
      <p:bldP spid="11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362337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1" y="457200"/>
              <a:ext cx="10156390" cy="199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514350" indent="-514350">
                <a:buAutoNum type="alphaLcPeriod"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>
                <a:buAutoNum type="alphaLcPeriod"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00" y="1083758"/>
            <a:ext cx="10896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    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70063"/>
              </p:ext>
            </p:extLst>
          </p:nvPr>
        </p:nvGraphicFramePr>
        <p:xfrm>
          <a:off x="1150779" y="1742400"/>
          <a:ext cx="9961862" cy="2425077"/>
        </p:xfrm>
        <a:graphic>
          <a:graphicData uri="http://schemas.openxmlformats.org/drawingml/2006/table">
            <a:tbl>
              <a:tblPr firstRow="1" firstCol="1" bandRow="1"/>
              <a:tblGrid>
                <a:gridCol w="298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7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bị trừ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70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34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trừ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2800" b="1" baseline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28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50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25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12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37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29678" y="200810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39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0119" y="2924595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22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71719" y="1906983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44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39622" y="2901417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27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754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9" y="1066800"/>
            <a:ext cx="7620000" cy="2546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44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519" y="61196"/>
            <a:ext cx="11582400" cy="6644404"/>
            <a:chOff x="1141952" y="362337"/>
            <a:chExt cx="10188840" cy="4692971"/>
          </a:xfrm>
        </p:grpSpPr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54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1952" y="15240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" y="412110"/>
            <a:ext cx="11810999" cy="606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052251" y="3048000"/>
            <a:ext cx="914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6919119" y="5396243"/>
            <a:ext cx="914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2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362337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130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64 con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bờ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lội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bờ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24 con.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00" y="1083758"/>
            <a:ext cx="10896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endParaRPr lang="en-US" sz="3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5" y="1726338"/>
            <a:ext cx="5568348" cy="481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78513" y="1548403"/>
            <a:ext cx="227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6753" y="2286000"/>
            <a:ext cx="470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62612" y="3124200"/>
            <a:ext cx="345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64 – 24 = 40 (con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83112" y="3883156"/>
            <a:ext cx="3018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40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97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0989" y="-102668"/>
            <a:ext cx="12616510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130" y="685800"/>
            <a:ext cx="4457393" cy="629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6766719" y="2065702"/>
            <a:ext cx="2819400" cy="20490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7663" y="2100034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5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547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57" y="-186013"/>
            <a:ext cx="2814800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1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5" y="2263532"/>
            <a:ext cx="2460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23" y="2743200"/>
            <a:ext cx="246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1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259122"/>
            <a:ext cx="12161838" cy="2491955"/>
            <a:chOff x="708819" y="937038"/>
            <a:chExt cx="10744200" cy="2972955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1"/>
              <a:ext cx="10744200" cy="2690792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49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429048"/>
            <a:ext cx="120396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2437" y="1800552"/>
            <a:ext cx="11112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0070C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HP001 4 hang 1 ô ly" panose="020B0603050302020204" pitchFamily="34" charset="0"/>
                <a:cs typeface="Times New Roman" pitchFamily="18" charset="0"/>
              </a:rPr>
              <a:t>trừ</a:t>
            </a:r>
            <a:endParaRPr lang="en-US" sz="4000" b="1" dirty="0">
              <a:solidFill>
                <a:srgbClr val="0070C0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" y="-2"/>
            <a:ext cx="12133267" cy="68580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15647" y="1690688"/>
            <a:ext cx="608092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1147" y="1557339"/>
            <a:ext cx="6790361" cy="876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4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823119" y="655656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424694" y="3146866"/>
            <a:ext cx="1160426" cy="5539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pPr algn="ctr" defTabSz="1218565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832322" y="1513951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tìm một số hạng, ta lấy tổng trừ đi số hạng kia.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28"/>
          <p:cNvSpPr txBox="1">
            <a:spLocks noChangeArrowheads="1"/>
          </p:cNvSpPr>
          <p:nvPr/>
        </p:nvSpPr>
        <p:spPr bwMode="auto">
          <a:xfrm>
            <a:off x="863296" y="2654455"/>
            <a:ext cx="10533026" cy="9848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tìm số hạng chưa biết trong phép tính sau: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50 + ? = 60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8"/>
          <p:cNvSpPr txBox="1">
            <a:spLocks noChangeArrowheads="1"/>
          </p:cNvSpPr>
          <p:nvPr/>
        </p:nvSpPr>
        <p:spPr bwMode="auto">
          <a:xfrm>
            <a:off x="828956" y="3962400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60 - 50 = 10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96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1418" y="2842797"/>
            <a:ext cx="50610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19" y="914400"/>
            <a:ext cx="5791200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464" y="228600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463" y="813375"/>
            <a:ext cx="9574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1127" y="2519473"/>
            <a:ext cx="9632792" cy="179852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100346" y="2021653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68587" y="202165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65407" y="4505980"/>
            <a:ext cx="9257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Số bi lúc đầu Việt có bằng tổng số bi còn lại và số bi đã cho.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63026" y="5029200"/>
            <a:ext cx="8754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                                Số bi Việt có là: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                                      3 + 5 = 8 (viên).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7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746919" y="685800"/>
            <a:ext cx="10896600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0319" y="3962400"/>
            <a:ext cx="9906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74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319" y="304800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463" y="914400"/>
            <a:ext cx="9574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200" b="1" dirty="0">
                <a:latin typeface="Times New Roman"/>
                <a:ea typeface="Times New Roman"/>
              </a:rPr>
              <a:t>Nam có 8 </a:t>
            </a:r>
            <a:r>
              <a:rPr lang="nl-NL" sz="3200" b="1">
                <a:latin typeface="Times New Roman"/>
                <a:ea typeface="Times New Roman"/>
              </a:rPr>
              <a:t>viên bi, </a:t>
            </a:r>
            <a:r>
              <a:rPr lang="nl-NL" sz="3200" b="1" dirty="0">
                <a:latin typeface="Times New Roman"/>
                <a:ea typeface="Times New Roman"/>
              </a:rPr>
              <a:t>Nam cho bạn một số bi và còn lại 3 viên. Hỏi Nam đã cho bạn mấy viên bi?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51919" y="3945302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>
                <a:latin typeface="Times New Roman"/>
                <a:ea typeface="Times New Roman"/>
              </a:rPr>
              <a:t>Nam đã cho bạn số viên bi là:</a:t>
            </a:r>
            <a:endParaRPr lang="en-US" sz="2800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800" b="1" dirty="0">
                <a:latin typeface="Times New Roman"/>
                <a:ea typeface="Times New Roman"/>
              </a:rPr>
              <a:t>  8 – 3 = 5 (viên)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65407" y="5257800"/>
            <a:ext cx="875411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499519" y="213583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             -              ?            =                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6119" y="317363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537619" y="3009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661819" y="3009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9090819" y="3009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703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8" grpId="0"/>
      <p:bldP spid="29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990600"/>
            <a:ext cx="8305799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406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3CE938D-99E1-41E1-A8B2-53CB9B3C1D7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m so bi tru tim so tru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D565FD-9225-40C0-AFEF-8297FC0A6E23}:3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FBCCD5-E04B-4725-92DC-5CC7ADF30764}: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85CF13-9288-4CA5-AE4A-98206E9CFF26}:3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43F649-8F5D-418A-8F50-BEDD543F0734}:3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D27D04-DDDC-458E-BC56-12CFDADA04B9}:3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44C279-DEB7-417A-B95C-8AE9DF244673}:3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1A41FA-AB8B-49DC-A26B-2029CB4EA5D2}:3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250D16-F786-406D-90A7-9C79F2F99D2D}: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C2A6AA-C7E6-4318-B1F3-68C40D8651E7}:3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F632AA-4FF6-46CA-B528-DAFC9B19E88C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887679-0F44-411E-AA66-83C5D7E56ED3}:3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F8230F-7848-4EBE-B4E4-9779C7260062}:3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BEFA53-AD5C-4B5C-BB82-824141B94EDE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5B82E5-85BB-45DC-9EA6-DE04CC13123A}:3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4E5C70-5211-41B7-A0DE-6D20C43CA046}:3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B4EDF8-0970-4EB3-AD70-ECFD42D78BA4}:3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508</Words>
  <Application>Microsoft Office PowerPoint</Application>
  <PresentationFormat>Custom</PresentationFormat>
  <Paragraphs>114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HP001 4 hang 1 ô ly</vt:lpstr>
      <vt:lpstr>Times New Roman</vt:lpstr>
      <vt:lpstr>Office Theme</vt:lpstr>
      <vt:lpstr>4_Office Theme</vt:lpstr>
      <vt:lpstr>2_Office Theme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so bi tru tim so tru</dc:title>
  <dc:creator>PC</dc:creator>
  <cp:lastModifiedBy>SURFACE</cp:lastModifiedBy>
  <cp:revision>281</cp:revision>
  <dcterms:created xsi:type="dcterms:W3CDTF">2021-05-23T10:25:42Z</dcterms:created>
  <dcterms:modified xsi:type="dcterms:W3CDTF">2025-09-25T02:24:45Z</dcterms:modified>
</cp:coreProperties>
</file>