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51" r:id="rId3"/>
  </p:sldMasterIdLst>
  <p:notesMasterIdLst>
    <p:notesMasterId r:id="rId18"/>
  </p:notesMasterIdLst>
  <p:sldIdLst>
    <p:sldId id="273" r:id="rId4"/>
    <p:sldId id="3500" r:id="rId5"/>
    <p:sldId id="3501" r:id="rId6"/>
    <p:sldId id="3506" r:id="rId7"/>
    <p:sldId id="3508" r:id="rId8"/>
    <p:sldId id="3512" r:id="rId9"/>
    <p:sldId id="3515" r:id="rId10"/>
    <p:sldId id="3518" r:id="rId11"/>
    <p:sldId id="3519" r:id="rId12"/>
    <p:sldId id="3520" r:id="rId13"/>
    <p:sldId id="3521" r:id="rId14"/>
    <p:sldId id="3527" r:id="rId15"/>
    <p:sldId id="3528" r:id="rId16"/>
    <p:sldId id="35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BE2"/>
    <a:srgbClr val="5E0251"/>
    <a:srgbClr val="03E2ED"/>
    <a:srgbClr val="14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256" autoAdjust="0"/>
  </p:normalViewPr>
  <p:slideViewPr>
    <p:cSldViewPr snapToGrid="0">
      <p:cViewPr varScale="1">
        <p:scale>
          <a:sx n="62" d="100"/>
          <a:sy n="62" d="100"/>
        </p:scale>
        <p:origin x="8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8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4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BA2D5-1648-4185-9437-9CEE610C0A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9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9" r:id="rId12"/>
    <p:sldLayoutId id="2147483771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>
            <a:extLst>
              <a:ext uri="{FF2B5EF4-FFF2-40B4-BE49-F238E27FC236}">
                <a16:creationId xmlns:a16="http://schemas.microsoft.com/office/drawing/2014/main" id="{D2816349-097F-4B91-8D93-E714D7D434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28947" y="1431286"/>
            <a:ext cx="3380296" cy="1522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</a:p>
        </p:txBody>
      </p:sp>
      <p:sp>
        <p:nvSpPr>
          <p:cNvPr id="4099" name="WordArt 3">
            <a:extLst>
              <a:ext uri="{FF2B5EF4-FFF2-40B4-BE49-F238E27FC236}">
                <a16:creationId xmlns:a16="http://schemas.microsoft.com/office/drawing/2014/main" id="{65422850-3EA4-4246-A3DB-F70527751D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7284" y="3785735"/>
            <a:ext cx="6993188" cy="1554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54"/>
              </a:avLst>
            </a:prstTxWarp>
          </a:bodyPr>
          <a:lstStyle/>
          <a:p>
            <a:pPr algn="ctr"/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9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59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4">
            <a:extLst>
              <a:ext uri="{FF2B5EF4-FFF2-40B4-BE49-F238E27FC236}">
                <a16:creationId xmlns:a16="http://schemas.microsoft.com/office/drawing/2014/main" id="{5ED49D73-BF13-4238-98D4-A582BBCDE5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0182" y="6029596"/>
            <a:ext cx="5851637" cy="82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SĨ TRUNG.</a:t>
            </a:r>
          </a:p>
        </p:txBody>
      </p:sp>
      <p:grpSp>
        <p:nvGrpSpPr>
          <p:cNvPr id="4101" name="Group 18">
            <a:extLst>
              <a:ext uri="{FF2B5EF4-FFF2-40B4-BE49-F238E27FC236}">
                <a16:creationId xmlns:a16="http://schemas.microsoft.com/office/drawing/2014/main" id="{5C1266F1-56BC-4289-AB19-D8BB1BCF6827}"/>
              </a:ext>
            </a:extLst>
          </p:cNvPr>
          <p:cNvGrpSpPr>
            <a:grpSpLocks/>
          </p:cNvGrpSpPr>
          <p:nvPr/>
        </p:nvGrpSpPr>
        <p:grpSpPr bwMode="auto">
          <a:xfrm>
            <a:off x="2813447" y="1145899"/>
            <a:ext cx="2683834" cy="1996525"/>
            <a:chOff x="5225" y="9335"/>
            <a:chExt cx="2520" cy="1750"/>
          </a:xfrm>
        </p:grpSpPr>
        <p:sp>
          <p:nvSpPr>
            <p:cNvPr id="2059" name="AutoShape 27" descr="2">
              <a:extLst>
                <a:ext uri="{FF2B5EF4-FFF2-40B4-BE49-F238E27FC236}">
                  <a16:creationId xmlns:a16="http://schemas.microsoft.com/office/drawing/2014/main" id="{05C31D43-213D-4F42-B59E-A11CD521F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3196">
                <a:latin typeface="VNI-Times" pitchFamily="2" charset="0"/>
              </a:endParaRPr>
            </a:p>
          </p:txBody>
        </p:sp>
        <p:pic>
          <p:nvPicPr>
            <p:cNvPr id="4108" name="Picture 26" descr="cosmoS">
              <a:extLst>
                <a:ext uri="{FF2B5EF4-FFF2-40B4-BE49-F238E27FC236}">
                  <a16:creationId xmlns:a16="http://schemas.microsoft.com/office/drawing/2014/main" id="{14223D6B-07BF-474F-B8D1-2CD531C1B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BOOK2">
              <a:extLst>
                <a:ext uri="{FF2B5EF4-FFF2-40B4-BE49-F238E27FC236}">
                  <a16:creationId xmlns:a16="http://schemas.microsoft.com/office/drawing/2014/main" id="{80F49FFD-1875-420B-9D0C-531EB0E4E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4" descr="BOOK1">
              <a:extLst>
                <a:ext uri="{FF2B5EF4-FFF2-40B4-BE49-F238E27FC236}">
                  <a16:creationId xmlns:a16="http://schemas.microsoft.com/office/drawing/2014/main" id="{D2E89331-1340-402F-8B9E-70ED65E12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3" descr="QUILLPEN">
              <a:extLst>
                <a:ext uri="{FF2B5EF4-FFF2-40B4-BE49-F238E27FC236}">
                  <a16:creationId xmlns:a16="http://schemas.microsoft.com/office/drawing/2014/main" id="{348616CD-A689-4BEC-A2BD-13AD60806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>
              <a:extLst>
                <a:ext uri="{FF2B5EF4-FFF2-40B4-BE49-F238E27FC236}">
                  <a16:creationId xmlns:a16="http://schemas.microsoft.com/office/drawing/2014/main" id="{3B55A277-75A0-4C09-A37C-D80B22DE2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7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79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21">
              <a:extLst>
                <a:ext uri="{FF2B5EF4-FFF2-40B4-BE49-F238E27FC236}">
                  <a16:creationId xmlns:a16="http://schemas.microsoft.com/office/drawing/2014/main" id="{62D1798B-D7D3-4518-AB80-1FA9AD419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4" name="WordArt 20">
              <a:extLst>
                <a:ext uri="{FF2B5EF4-FFF2-40B4-BE49-F238E27FC236}">
                  <a16:creationId xmlns:a16="http://schemas.microsoft.com/office/drawing/2014/main" id="{FB4F6C92-A9B9-4160-BCB6-3B217544E1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896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15" name="Text Box 19">
              <a:extLst>
                <a:ext uri="{FF2B5EF4-FFF2-40B4-BE49-F238E27FC236}">
                  <a16:creationId xmlns:a16="http://schemas.microsoft.com/office/drawing/2014/main" id="{1FEEA362-8E5B-44F1-BD75-43DFD9A61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02" name="WordArt 16">
            <a:extLst>
              <a:ext uri="{FF2B5EF4-FFF2-40B4-BE49-F238E27FC236}">
                <a16:creationId xmlns:a16="http://schemas.microsoft.com/office/drawing/2014/main" id="{215677B0-AFF0-45ED-81C7-14B5F51AB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28106" y="156555"/>
            <a:ext cx="5308211" cy="692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5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VIÊN.</a:t>
            </a:r>
            <a:endParaRPr lang="en-US" sz="3595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3" descr="WhitecornerFlower">
            <a:extLst>
              <a:ext uri="{FF2B5EF4-FFF2-40B4-BE49-F238E27FC236}">
                <a16:creationId xmlns:a16="http://schemas.microsoft.com/office/drawing/2014/main" id="{AC48A11D-47DE-4AD7-9B12-9CC115C09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92" y="4855939"/>
            <a:ext cx="1875235" cy="19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WhitecornerFlower">
            <a:extLst>
              <a:ext uri="{FF2B5EF4-FFF2-40B4-BE49-F238E27FC236}">
                <a16:creationId xmlns:a16="http://schemas.microsoft.com/office/drawing/2014/main" id="{1C84D068-F4F7-4476-8A66-27FDBA3F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00" y="4713245"/>
            <a:ext cx="1912098" cy="20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>
            <a:extLst>
              <a:ext uri="{FF2B5EF4-FFF2-40B4-BE49-F238E27FC236}">
                <a16:creationId xmlns:a16="http://schemas.microsoft.com/office/drawing/2014/main" id="{E3D7ED3B-9CB2-47C4-952E-E466AC1F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92" y="4348"/>
            <a:ext cx="726549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>
            <a:extLst>
              <a:ext uri="{FF2B5EF4-FFF2-40B4-BE49-F238E27FC236}">
                <a16:creationId xmlns:a16="http://schemas.microsoft.com/office/drawing/2014/main" id="{D28F15D1-7AFB-4510-8D07-CBE5AA0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41" y="4348"/>
            <a:ext cx="969129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924" y="4779892"/>
            <a:ext cx="10729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bế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sàn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51" t="18017" r="16236" b="58414"/>
          <a:stretch/>
        </p:blipFill>
        <p:spPr>
          <a:xfrm>
            <a:off x="2201334" y="715962"/>
            <a:ext cx="7789334" cy="3765728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68" y="2253393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3183" y="4819649"/>
            <a:ext cx="102571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Chung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cư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594" t="41305" r="49997" b="35126"/>
          <a:stretch/>
        </p:blipFill>
        <p:spPr>
          <a:xfrm>
            <a:off x="1590261" y="575734"/>
            <a:ext cx="9024730" cy="4243916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78" y="2676524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22910"/>
              </p:ext>
            </p:extLst>
          </p:nvPr>
        </p:nvGraphicFramePr>
        <p:xfrm>
          <a:off x="1089379" y="1525556"/>
          <a:ext cx="10549272" cy="46497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035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0141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5254784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7775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970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6390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906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10861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rỉ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DỤNG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506"/>
          <a:stretch/>
        </p:blipFill>
        <p:spPr>
          <a:xfrm>
            <a:off x="558799" y="541868"/>
            <a:ext cx="11345334" cy="5723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711200" y="2817733"/>
            <a:ext cx="27686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632200" y="2817732"/>
            <a:ext cx="22987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3499" y="3008430"/>
            <a:ext cx="2391833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326033" y="2985560"/>
            <a:ext cx="22902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62013" y="5689126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656012" y="5670484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637071" y="5689125"/>
            <a:ext cx="2168261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059333" y="5687417"/>
            <a:ext cx="25569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 bwMode="auto">
          <a:xfrm>
            <a:off x="5221817" y="-158275"/>
            <a:ext cx="2584450" cy="2593181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8133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298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924" y="-2699207"/>
            <a:ext cx="7636475" cy="128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440" y="0"/>
            <a:ext cx="83756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76066"/>
              </p:ext>
            </p:extLst>
          </p:nvPr>
        </p:nvGraphicFramePr>
        <p:xfrm>
          <a:off x="52861" y="76927"/>
          <a:ext cx="10183228" cy="67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4791076"/>
            <a:ext cx="2143125" cy="2143125"/>
          </a:xfrm>
        </p:spPr>
      </p:pic>
      <p:sp>
        <p:nvSpPr>
          <p:cNvPr id="4" name="Rectangle 3"/>
          <p:cNvSpPr/>
          <p:nvPr/>
        </p:nvSpPr>
        <p:spPr>
          <a:xfrm>
            <a:off x="1676400" y="304801"/>
            <a:ext cx="8686800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8598235" y="4285898"/>
            <a:ext cx="355265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957389"/>
            <a:ext cx="3155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693863" y="892176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3" y="4624846"/>
            <a:ext cx="2169792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3" y="2027238"/>
            <a:ext cx="196056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6" y="4744625"/>
            <a:ext cx="34255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336007" y="1488753"/>
            <a:ext cx="53340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019800" y="4148138"/>
            <a:ext cx="1524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3288491" y="3399747"/>
            <a:ext cx="1212127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180751" y="3640164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17938" y="2758512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415916" y="1106057"/>
            <a:ext cx="236463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8458201" y="1690831"/>
            <a:ext cx="272591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616826" y="3634119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4" y="1102272"/>
            <a:ext cx="3651905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5" y="3615664"/>
            <a:ext cx="270976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048000" y="4303652"/>
            <a:ext cx="4572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0358" y="0"/>
            <a:ext cx="1186688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78" t="44666" r="24445" b="18223"/>
          <a:stretch/>
        </p:blipFill>
        <p:spPr>
          <a:xfrm>
            <a:off x="1000125" y="1809750"/>
            <a:ext cx="100965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1390649" y="571500"/>
            <a:ext cx="9705975" cy="704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0" y="55269"/>
            <a:ext cx="837560" cy="1149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7645" y="629977"/>
            <a:ext cx="1029871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7645" y="2479316"/>
            <a:ext cx="8998444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2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04777" y="310243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82489" y="790181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04562" y="721791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633" y="1388590"/>
            <a:ext cx="8119833" cy="14357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6" y="3060769"/>
            <a:ext cx="2391250" cy="2539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695" t="17556" r="16250" b="34667"/>
          <a:stretch/>
        </p:blipFill>
        <p:spPr>
          <a:xfrm>
            <a:off x="3275633" y="3060768"/>
            <a:ext cx="8078167" cy="34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5057" y="5229706"/>
            <a:ext cx="1073243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HS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bò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endParaRPr lang="en-US" sz="28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695" t="17556" r="49792" b="58875"/>
          <a:stretch/>
        </p:blipFill>
        <p:spPr>
          <a:xfrm>
            <a:off x="1990517" y="642371"/>
            <a:ext cx="8421511" cy="430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18" y="2524326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1053</Words>
  <Application>Microsoft Office PowerPoint</Application>
  <PresentationFormat>Widescreen</PresentationFormat>
  <Paragraphs>250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Times New Roman</vt:lpstr>
      <vt:lpstr>VNI-Times</vt:lpstr>
      <vt:lpstr>4_Office Theme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140</cp:revision>
  <dcterms:created xsi:type="dcterms:W3CDTF">2021-06-08T02:35:46Z</dcterms:created>
  <dcterms:modified xsi:type="dcterms:W3CDTF">2025-09-30T16:04:46Z</dcterms:modified>
</cp:coreProperties>
</file>