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44" r:id="rId7"/>
    <p:sldMasterId id="2147483756" r:id="rId8"/>
  </p:sldMasterIdLst>
  <p:notesMasterIdLst>
    <p:notesMasterId r:id="rId38"/>
  </p:notesMasterIdLst>
  <p:sldIdLst>
    <p:sldId id="280" r:id="rId9"/>
    <p:sldId id="281" r:id="rId10"/>
    <p:sldId id="282" r:id="rId11"/>
    <p:sldId id="283" r:id="rId12"/>
    <p:sldId id="284" r:id="rId13"/>
    <p:sldId id="287" r:id="rId14"/>
    <p:sldId id="269" r:id="rId15"/>
    <p:sldId id="256" r:id="rId16"/>
    <p:sldId id="259" r:id="rId17"/>
    <p:sldId id="289" r:id="rId18"/>
    <p:sldId id="270" r:id="rId19"/>
    <p:sldId id="257" r:id="rId20"/>
    <p:sldId id="290" r:id="rId21"/>
    <p:sldId id="271" r:id="rId22"/>
    <p:sldId id="272" r:id="rId23"/>
    <p:sldId id="261" r:id="rId24"/>
    <p:sldId id="262" r:id="rId25"/>
    <p:sldId id="288" r:id="rId26"/>
    <p:sldId id="273" r:id="rId27"/>
    <p:sldId id="260" r:id="rId28"/>
    <p:sldId id="274" r:id="rId29"/>
    <p:sldId id="285" r:id="rId30"/>
    <p:sldId id="263" r:id="rId31"/>
    <p:sldId id="264" r:id="rId32"/>
    <p:sldId id="265" r:id="rId33"/>
    <p:sldId id="275" r:id="rId34"/>
    <p:sldId id="266" r:id="rId35"/>
    <p:sldId id="267" r:id="rId36"/>
    <p:sldId id="27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A7244-2A0E-44B4-9988-EF2BBBB402C0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D3A67-FB3F-4BE2-8072-30EBF7528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5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3C977-7118-4AB2-BEB7-9EFA344E5AC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2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3C977-7118-4AB2-BEB7-9EFA344E5AC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1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17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68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34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25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72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23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1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55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08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48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77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10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22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4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5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49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18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5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85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46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88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46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6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14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4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141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60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43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69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92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53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36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61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57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5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805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19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210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844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956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13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82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8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496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5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52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19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565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86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957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430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256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551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05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58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364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10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412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735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01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658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058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70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1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336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6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87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489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519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301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050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23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1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28/09/2025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0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4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8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9ADAF-C5BF-4C04-BF26-920FFF4625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AAEEB-CFA8-4CC4-BCE0-0C25C14C9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3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5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9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1FBA3-479F-7998-066B-13726C52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VÀO RỪNG HOA  LỚP 1 Kết nối tri thức với cuộc sống_v720P">
            <a:hlinkClick r:id="" action="ppaction://media"/>
            <a:extLst>
              <a:ext uri="{FF2B5EF4-FFF2-40B4-BE49-F238E27FC236}">
                <a16:creationId xmlns:a16="http://schemas.microsoft.com/office/drawing/2014/main" xmlns="" id="{6713E77A-F4AF-C20A-CED6-567E6DA54B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7" y="0"/>
            <a:ext cx="9035374" cy="5643563"/>
          </a:xfrm>
        </p:spPr>
      </p:pic>
    </p:spTree>
    <p:extLst>
      <p:ext uri="{BB962C8B-B14F-4D97-AF65-F5344CB8AC3E}">
        <p14:creationId xmlns:p14="http://schemas.microsoft.com/office/powerpoint/2010/main" val="153381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51">
              <a:schemeClr val="accent2">
                <a:lumMod val="20000"/>
                <a:lumOff val="80000"/>
              </a:schemeClr>
            </a:gs>
            <a:gs pos="18817">
              <a:schemeClr val="bg2">
                <a:tint val="95000"/>
                <a:shade val="100000"/>
                <a:satMod val="130000"/>
                <a:lumMod val="13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505589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9" t="13131" r="10698" b="32121"/>
          <a:stretch/>
        </p:blipFill>
        <p:spPr>
          <a:xfrm>
            <a:off x="2133599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P\Downloads\Đưa kéo sai cách_HT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4476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22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8288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81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219200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42455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3" t="75555" r="47722" b="7273"/>
          <a:stretch/>
        </p:blipFill>
        <p:spPr>
          <a:xfrm>
            <a:off x="685800" y="533400"/>
            <a:ext cx="7772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0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8" t="71717" r="8706" b="7475"/>
          <a:stretch/>
        </p:blipFill>
        <p:spPr>
          <a:xfrm>
            <a:off x="533400" y="304800"/>
            <a:ext cx="8077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752" r="12648"/>
          <a:stretch>
            <a:fillRect/>
          </a:stretch>
        </p:blipFill>
        <p:spPr>
          <a:xfrm>
            <a:off x="1143000" y="857253"/>
            <a:ext cx="7066026" cy="51434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61712" y="1780531"/>
            <a:ext cx="4327865" cy="2219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8956" tIns="39478" rIns="78956" bIns="39478" rtlCol="0" anchor="ctr"/>
          <a:lstStyle/>
          <a:p>
            <a:pPr algn="ctr"/>
            <a:r>
              <a:rPr lang="vi-VN" sz="345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</a:t>
            </a:r>
            <a:r>
              <a:rPr lang="vi-VN" sz="3450" b="1" i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r>
              <a:rPr lang="en-US" sz="3450" b="1" i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450" b="1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450" b="1" i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thầy, cô sức khỏe, các em chăm ngoan, học giỏi!</a:t>
            </a:r>
            <a:endParaRPr lang="en-US" sz="3450" b="1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0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371600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6567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Pictures\cau-do-meo-co-dap-an-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r="-1"/>
          <a:stretch/>
        </p:blipFill>
        <p:spPr bwMode="auto">
          <a:xfrm>
            <a:off x="0" y="0"/>
            <a:ext cx="102108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4985" y="533400"/>
            <a:ext cx="3611886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ĐỐ</a:t>
            </a:r>
          </a:p>
          <a:p>
            <a:pPr algn="ctr"/>
            <a:r>
              <a:rPr lang="en-US" sz="8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BẠN</a:t>
            </a:r>
          </a:p>
          <a:p>
            <a:pPr algn="ctr"/>
            <a:r>
              <a:rPr lang="en-US" sz="88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TÔI LÀ </a:t>
            </a:r>
          </a:p>
          <a:p>
            <a:pPr algn="ctr"/>
            <a:r>
              <a:rPr lang="en-US" sz="8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AI?</a:t>
            </a:r>
            <a:endParaRPr lang="en-US" sz="88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688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6200"/>
            <a:ext cx="9144000" cy="6934200"/>
            <a:chOff x="0" y="914400"/>
            <a:chExt cx="7297182" cy="42394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/>
          </p:blipFill>
          <p:spPr>
            <a:xfrm>
              <a:off x="0" y="914400"/>
              <a:ext cx="4864788" cy="42117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/>
          </p:blipFill>
          <p:spPr>
            <a:xfrm>
              <a:off x="4864788" y="914400"/>
              <a:ext cx="2432394" cy="4239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79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7526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044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752" r="12648"/>
          <a:stretch>
            <a:fillRect/>
          </a:stretch>
        </p:blipFill>
        <p:spPr>
          <a:xfrm>
            <a:off x="1143000" y="857253"/>
            <a:ext cx="7066026" cy="51434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61712" y="1780531"/>
            <a:ext cx="4327865" cy="2219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8956" tIns="39478" rIns="78956" bIns="39478" rtlCol="0" anchor="ctr"/>
          <a:lstStyle/>
          <a:p>
            <a:pPr algn="ctr"/>
            <a:r>
              <a:rPr lang="vi-VN" sz="3450" b="1" i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</a:t>
            </a:r>
            <a:r>
              <a:rPr lang="vi-VN" sz="3450" b="1" i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r>
              <a:rPr lang="en-US" sz="3450" b="1" i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450" b="1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450" b="1" i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thầy, cô sức khỏe, các em chăm ngoan, học giỏi!</a:t>
            </a:r>
            <a:endParaRPr lang="en-US" sz="3450" b="1" i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9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72323" r="64239" b="7879"/>
          <a:stretch/>
        </p:blipFill>
        <p:spPr>
          <a:xfrm>
            <a:off x="304800" y="315191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5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1" t="72929" r="36045" b="9091"/>
          <a:stretch/>
        </p:blipFill>
        <p:spPr>
          <a:xfrm>
            <a:off x="387927" y="914400"/>
            <a:ext cx="82296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2" t="67273" r="6711" b="8484"/>
          <a:stretch/>
        </p:blipFill>
        <p:spPr>
          <a:xfrm>
            <a:off x="457200" y="457200"/>
            <a:ext cx="830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0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752600"/>
            <a:ext cx="5252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33701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7" t="17373" r="6996" b="45253"/>
          <a:stretch/>
        </p:blipFill>
        <p:spPr>
          <a:xfrm>
            <a:off x="914400" y="304800"/>
            <a:ext cx="7772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4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7"/>
          <a:stretch/>
        </p:blipFill>
        <p:spPr>
          <a:xfrm>
            <a:off x="533400" y="741218"/>
            <a:ext cx="8153400" cy="55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DB4B3ACB-1D9D-44AA-862B-CCE3387D0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6" y="753994"/>
            <a:ext cx="7423242" cy="5567432"/>
          </a:xfrm>
        </p:spPr>
      </p:pic>
      <p:sp>
        <p:nvSpPr>
          <p:cNvPr id="5" name="TextBox 4"/>
          <p:cNvSpPr txBox="1"/>
          <p:nvPr/>
        </p:nvSpPr>
        <p:spPr>
          <a:xfrm rot="2157445">
            <a:off x="7585513" y="1324081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FEFA451-5B64-4320-9F82-746C385377E7}"/>
              </a:ext>
            </a:extLst>
          </p:cNvPr>
          <p:cNvGrpSpPr/>
          <p:nvPr/>
        </p:nvGrpSpPr>
        <p:grpSpPr>
          <a:xfrm>
            <a:off x="1213600" y="1719753"/>
            <a:ext cx="6716800" cy="3001908"/>
            <a:chOff x="1213600" y="1673715"/>
            <a:chExt cx="6716800" cy="30019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AE64CBD-04D6-49DA-94BD-D0DE54E7F1C5}"/>
                </a:ext>
              </a:extLst>
            </p:cNvPr>
            <p:cNvSpPr/>
            <p:nvPr/>
          </p:nvSpPr>
          <p:spPr>
            <a:xfrm>
              <a:off x="1213600" y="1673715"/>
              <a:ext cx="6716800" cy="2720509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TRÂN TRỌNG CẢM ƠN QUÝ THẦY CÔ!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chúc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khỏe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158D821-0E97-4697-A629-D861E86E9D8A}"/>
                </a:ext>
              </a:extLst>
            </p:cNvPr>
            <p:cNvSpPr/>
            <p:nvPr/>
          </p:nvSpPr>
          <p:spPr>
            <a:xfrm>
              <a:off x="1513734" y="2921297"/>
              <a:ext cx="6116546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Chúc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066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smtClean="0"/>
              <a:t>Cái gì làm phẳng áo quần</a:t>
            </a:r>
            <a:br>
              <a:rPr lang="en-US" sz="4800" b="1" smtClean="0"/>
            </a:br>
            <a:r>
              <a:rPr lang="en-US" sz="4800" b="1" smtClean="0"/>
              <a:t>Để mặc đi học, đi làm, đi chơi?</a:t>
            </a:r>
            <a:endParaRPr lang="en-US" sz="4800" b="1"/>
          </a:p>
        </p:txBody>
      </p:sp>
      <p:pic>
        <p:nvPicPr>
          <p:cNvPr id="2050" name="Picture 2" descr="Bàn ủi khô Panasonic NI-317TVRA - Bách hoá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248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0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9067800" cy="1143000"/>
          </a:xfrm>
        </p:spPr>
        <p:txBody>
          <a:bodyPr>
            <a:noAutofit/>
          </a:bodyPr>
          <a:lstStyle/>
          <a:p>
            <a:r>
              <a:rPr lang="en-US" sz="4800" b="1" smtClean="0"/>
              <a:t>Cái gì nằm ở trong nhà</a:t>
            </a:r>
            <a:br>
              <a:rPr lang="en-US" sz="4800" b="1" smtClean="0"/>
            </a:br>
            <a:r>
              <a:rPr lang="en-US" sz="4800" b="1" smtClean="0"/>
              <a:t>Nhìn lên mặt nó biết ngay giờ nào?</a:t>
            </a:r>
            <a:endParaRPr lang="en-US" sz="4800" b="1"/>
          </a:p>
        </p:txBody>
      </p:sp>
      <p:pic>
        <p:nvPicPr>
          <p:cNvPr id="3076" name="Picture 4" descr="ĐỒNG HỒ TREO TƯỜNG CÓ NHẠC, 16 ĐIỆU NHẠC GÕ BÁO GIỜ, ĐỒNG HỒ KIM TRÔI, SỐ  NỔI 3D (VIỀN NÂU MẶT TRẮNG) | Tiki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50292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/>
              <a:t>Con gì dùng để bổ dưa </a:t>
            </a:r>
            <a:br>
              <a:rPr lang="en-US" b="1" smtClean="0"/>
            </a:br>
            <a:r>
              <a:rPr lang="en-US" b="1" smtClean="0"/>
              <a:t>Thái rau, gọt bí sớm trưa chuyên cần?</a:t>
            </a:r>
            <a:endParaRPr lang="en-US"/>
          </a:p>
        </p:txBody>
      </p:sp>
      <p:sp>
        <p:nvSpPr>
          <p:cNvPr id="4" name="AutoShape 2" descr="Dao Đầu Bếp Benchusch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4" descr="Dao Đầu Bếp Benchusch | Shopee Việt N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6" descr="Dao Đầu Bếp Benchusch | Shopee Việt N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8" descr="Dao Đầu Bếp Benchusch | Shopee Việt Na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5" name="Picture 9" descr="C:\Users\HP\Pictures\ce2d72f47a22a8735b86188de568fe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47914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7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929698" y="775341"/>
            <a:ext cx="70631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Thứ </a:t>
            </a:r>
            <a:r>
              <a:rPr lang="en-US" sz="3000" b="1" smtClean="0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Hai </a:t>
            </a:r>
            <a:r>
              <a:rPr lang="en-US" sz="3000" b="1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ngày </a:t>
            </a:r>
            <a:r>
              <a:rPr lang="en-US" sz="3000" b="1" smtClean="0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29</a:t>
            </a:r>
            <a:r>
              <a:rPr lang="en-US" altLang="en-US" sz="3000" b="1" smtClean="0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tháng </a:t>
            </a:r>
            <a:r>
              <a:rPr lang="en-US" sz="3000" b="1" smtClean="0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9 </a:t>
            </a:r>
            <a:r>
              <a:rPr lang="en-US" sz="3000" b="1" err="1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3000" b="1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202</a:t>
            </a:r>
            <a:r>
              <a:rPr lang="en-US" altLang="en-US" sz="3000" b="1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endParaRPr lang="vi-VN" altLang="en-US" sz="3000" b="1" dirty="0">
              <a:solidFill>
                <a:srgbClr val="00B05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971800" y="1587563"/>
            <a:ext cx="449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Tự nhiên và xã hội</a:t>
            </a:r>
            <a:endParaRPr lang="en-US" sz="3000" b="1" dirty="0">
              <a:solidFill>
                <a:srgbClr val="00B050"/>
              </a:solidFill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210531" y="2213318"/>
            <a:ext cx="85014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err="1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000" b="1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rgbClr val="00B05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4: </a:t>
            </a:r>
            <a:r>
              <a:rPr lang="en-US" sz="3000" b="1" smtClean="0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An toàn khi sử dụng đồ dùng trong nhà</a:t>
            </a:r>
          </a:p>
          <a:p>
            <a:pPr algn="ctr"/>
            <a:r>
              <a:rPr lang="en-US" sz="3000" b="1" smtClean="0">
                <a:solidFill>
                  <a:srgbClr val="FF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(Tiết 1)</a:t>
            </a:r>
            <a:endParaRPr lang="en-US" sz="3000" b="1" dirty="0">
              <a:solidFill>
                <a:srgbClr val="FF0000"/>
              </a:solidFill>
              <a:latin typeface="HP001 4 hàng" panose="020B0603050302020204" pitchFamily="34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4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8382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7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19200" y="762000"/>
            <a:ext cx="6839982" cy="4793673"/>
            <a:chOff x="457200" y="762000"/>
            <a:chExt cx="6839982" cy="47936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01"/>
            <a:stretch/>
          </p:blipFill>
          <p:spPr>
            <a:xfrm>
              <a:off x="457200" y="762000"/>
              <a:ext cx="4864788" cy="47936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98" b="30909"/>
            <a:stretch/>
          </p:blipFill>
          <p:spPr>
            <a:xfrm>
              <a:off x="5321988" y="762000"/>
              <a:ext cx="1975194" cy="4738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008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7" t="78586" r="21521" b="7676"/>
          <a:stretch/>
        </p:blipFill>
        <p:spPr>
          <a:xfrm>
            <a:off x="304800" y="914400"/>
            <a:ext cx="8153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114</TotalTime>
  <Words>266</Words>
  <Application>Microsoft Office PowerPoint</Application>
  <PresentationFormat>On-screen Show (4:3)</PresentationFormat>
  <Paragraphs>31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AvantGarde</vt:lpstr>
      <vt:lpstr>Calibri</vt:lpstr>
      <vt:lpstr>Calibri Light</vt:lpstr>
      <vt:lpstr>Georgia</vt:lpstr>
      <vt:lpstr>HP001 4 hàng</vt:lpstr>
      <vt:lpstr>Times New Roman</vt:lpstr>
      <vt:lpstr>Trebuchet MS</vt:lpstr>
      <vt:lpstr>Slipstream</vt:lpstr>
      <vt:lpstr>Office Theme</vt:lpstr>
      <vt:lpstr>1_Office Theme</vt:lpstr>
      <vt:lpstr>2_Office Theme</vt:lpstr>
      <vt:lpstr>3_Office Theme</vt:lpstr>
      <vt:lpstr>4_Office Theme</vt:lpstr>
      <vt:lpstr>6_Office Theme</vt:lpstr>
      <vt:lpstr>5_Office Theme</vt:lpstr>
      <vt:lpstr>PowerPoint Presentation</vt:lpstr>
      <vt:lpstr>PowerPoint Presentation</vt:lpstr>
      <vt:lpstr>Cái gì làm phẳng áo quần Để mặc đi học, đi làm, đi chơi?</vt:lpstr>
      <vt:lpstr>Cái gì nằm ở trong nhà Nhìn lên mặt nó biết ngay giờ nào?</vt:lpstr>
      <vt:lpstr>Con gì dùng để bổ dưa  Thái rau, gọt bí sớm trưa chuyên cần?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DELL</cp:lastModifiedBy>
  <cp:revision>36</cp:revision>
  <dcterms:created xsi:type="dcterms:W3CDTF">2020-08-09T14:51:21Z</dcterms:created>
  <dcterms:modified xsi:type="dcterms:W3CDTF">2025-09-28T14:55:33Z</dcterms:modified>
</cp:coreProperties>
</file>