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</p:sldMasterIdLst>
  <p:notesMasterIdLst>
    <p:notesMasterId r:id="rId11"/>
  </p:notesMasterIdLst>
  <p:sldIdLst>
    <p:sldId id="2007577112" r:id="rId3"/>
    <p:sldId id="2007577105" r:id="rId4"/>
    <p:sldId id="2007577111" r:id="rId5"/>
    <p:sldId id="2007577102" r:id="rId6"/>
    <p:sldId id="2007577110" r:id="rId7"/>
    <p:sldId id="2007577113" r:id="rId8"/>
    <p:sldId id="2007577104" r:id="rId9"/>
    <p:sldId id="32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77143-99AE-4EBA-917A-E02430461D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88FCA-2D86-4E9A-8D48-288A20C12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6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595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10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6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4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2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2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7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9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2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30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35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30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múa nào bạn ơi! - Let's dance!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566F4A-A08C-40F8-95B3-F4BD7E31DD7F}"/>
              </a:ext>
            </a:extLst>
          </p:cNvPr>
          <p:cNvGrpSpPr/>
          <p:nvPr/>
        </p:nvGrpSpPr>
        <p:grpSpPr>
          <a:xfrm>
            <a:off x="531223" y="1541053"/>
            <a:ext cx="10468142" cy="2688647"/>
            <a:chOff x="904184" y="1297203"/>
            <a:chExt cx="8922799" cy="26886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B00F5-B0C1-4FB2-9388-1F2E3C91D644}"/>
                </a:ext>
              </a:extLst>
            </p:cNvPr>
            <p:cNvSpPr txBox="1"/>
            <p:nvPr/>
          </p:nvSpPr>
          <p:spPr>
            <a:xfrm>
              <a:off x="904184" y="1297203"/>
              <a:ext cx="8969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  <a:endPara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086092-9E89-423A-9974-6F76A39BD809}"/>
                </a:ext>
              </a:extLst>
            </p:cNvPr>
            <p:cNvGrpSpPr/>
            <p:nvPr/>
          </p:nvGrpSpPr>
          <p:grpSpPr>
            <a:xfrm>
              <a:off x="1804548" y="1372879"/>
              <a:ext cx="8022435" cy="2612971"/>
              <a:chOff x="1804548" y="1372879"/>
              <a:chExt cx="8022435" cy="26129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8459482-1E0A-4D07-8461-A3080C66931F}"/>
                  </a:ext>
                </a:extLst>
              </p:cNvPr>
              <p:cNvGrpSpPr/>
              <p:nvPr/>
            </p:nvGrpSpPr>
            <p:grpSpPr>
              <a:xfrm>
                <a:off x="1804548" y="1386575"/>
                <a:ext cx="2431000" cy="1131964"/>
                <a:chOff x="2389690" y="2051594"/>
                <a:chExt cx="2431000" cy="1131964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B1E6EE38-6673-46C0-993B-9424ABB4E6B3}"/>
                    </a:ext>
                  </a:extLst>
                </p:cNvPr>
                <p:cNvSpPr/>
                <p:nvPr/>
              </p:nvSpPr>
              <p:spPr>
                <a:xfrm>
                  <a:off x="2389690" y="2051594"/>
                  <a:ext cx="2431000" cy="1131964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35162A8-A838-4ACF-AE07-7DDEAF496442}"/>
                    </a:ext>
                  </a:extLst>
                </p:cNvPr>
                <p:cNvSpPr txBox="1"/>
                <p:nvPr/>
              </p:nvSpPr>
              <p:spPr>
                <a:xfrm>
                  <a:off x="2796649" y="2150115"/>
                  <a:ext cx="1773242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 + 6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432975-3657-4A0A-BDC5-97C13CA39ACA}"/>
                  </a:ext>
                </a:extLst>
              </p:cNvPr>
              <p:cNvGrpSpPr/>
              <p:nvPr/>
            </p:nvGrpSpPr>
            <p:grpSpPr>
              <a:xfrm>
                <a:off x="1884016" y="2911642"/>
                <a:ext cx="2348605" cy="1052253"/>
                <a:chOff x="1416213" y="2489081"/>
                <a:chExt cx="2348605" cy="1052253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A1F8AB3E-0617-481A-9B34-E31959F9D389}"/>
                    </a:ext>
                  </a:extLst>
                </p:cNvPr>
                <p:cNvSpPr/>
                <p:nvPr/>
              </p:nvSpPr>
              <p:spPr>
                <a:xfrm>
                  <a:off x="1416213" y="2489081"/>
                  <a:ext cx="2348605" cy="105225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538238-B9DE-469A-94F5-2C199D24ED49}"/>
                    </a:ext>
                  </a:extLst>
                </p:cNvPr>
                <p:cNvSpPr txBox="1"/>
                <p:nvPr/>
              </p:nvSpPr>
              <p:spPr>
                <a:xfrm>
                  <a:off x="1616787" y="2507375"/>
                  <a:ext cx="1908814" cy="101566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+ 7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CA3A19-F718-4F7C-B390-0D078A8B6D1C}"/>
                  </a:ext>
                </a:extLst>
              </p:cNvPr>
              <p:cNvGrpSpPr/>
              <p:nvPr/>
            </p:nvGrpSpPr>
            <p:grpSpPr>
              <a:xfrm>
                <a:off x="4706461" y="1382394"/>
                <a:ext cx="2381068" cy="1066038"/>
                <a:chOff x="2243603" y="2047413"/>
                <a:chExt cx="2381068" cy="1066038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D2582029-6EEC-47D7-919D-7F8132316F0E}"/>
                    </a:ext>
                  </a:extLst>
                </p:cNvPr>
                <p:cNvSpPr/>
                <p:nvPr/>
              </p:nvSpPr>
              <p:spPr>
                <a:xfrm>
                  <a:off x="2243603" y="2047413"/>
                  <a:ext cx="2381068" cy="106603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EBD0BA-97B7-49B4-81A0-706562E630FC}"/>
                    </a:ext>
                  </a:extLst>
                </p:cNvPr>
                <p:cNvSpPr txBox="1"/>
                <p:nvPr/>
              </p:nvSpPr>
              <p:spPr>
                <a:xfrm>
                  <a:off x="2591018" y="2072600"/>
                  <a:ext cx="1773242" cy="101566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+ 4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4B7091-D044-4F6E-A6CF-F31E52FCB96E}"/>
                  </a:ext>
                </a:extLst>
              </p:cNvPr>
              <p:cNvGrpSpPr/>
              <p:nvPr/>
            </p:nvGrpSpPr>
            <p:grpSpPr>
              <a:xfrm>
                <a:off x="7817215" y="2933598"/>
                <a:ext cx="2009768" cy="1052252"/>
                <a:chOff x="1801091" y="2511037"/>
                <a:chExt cx="2009768" cy="1052252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DAF15C8-3F78-4FE3-A47F-F84E88EB577C}"/>
                    </a:ext>
                  </a:extLst>
                </p:cNvPr>
                <p:cNvSpPr/>
                <p:nvPr/>
              </p:nvSpPr>
              <p:spPr>
                <a:xfrm>
                  <a:off x="1801091" y="2511037"/>
                  <a:ext cx="2009768" cy="105225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E39180-82F1-44D4-8AF6-032D6D86D44D}"/>
                    </a:ext>
                  </a:extLst>
                </p:cNvPr>
                <p:cNvSpPr txBox="1"/>
                <p:nvPr/>
              </p:nvSpPr>
              <p:spPr>
                <a:xfrm>
                  <a:off x="2037617" y="2525671"/>
                  <a:ext cx="1668947" cy="101566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 + 7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CC9435F-6EE7-4F5A-9217-C1D2A274F7D8}"/>
                  </a:ext>
                </a:extLst>
              </p:cNvPr>
              <p:cNvGrpSpPr/>
              <p:nvPr/>
            </p:nvGrpSpPr>
            <p:grpSpPr>
              <a:xfrm>
                <a:off x="4706460" y="2933598"/>
                <a:ext cx="2381069" cy="1044627"/>
                <a:chOff x="1464497" y="2511037"/>
                <a:chExt cx="2381069" cy="1044627"/>
              </a:xfrm>
              <a:solidFill>
                <a:srgbClr val="FFFF00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253C9482-8DD4-4C8D-8CDB-3968570ABCBE}"/>
                    </a:ext>
                  </a:extLst>
                </p:cNvPr>
                <p:cNvSpPr/>
                <p:nvPr/>
              </p:nvSpPr>
              <p:spPr>
                <a:xfrm>
                  <a:off x="1464497" y="2511037"/>
                  <a:ext cx="2381069" cy="103029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CD5CB14-AA8C-42BA-B784-07EAD4AE91A7}"/>
                    </a:ext>
                  </a:extLst>
                </p:cNvPr>
                <p:cNvSpPr txBox="1"/>
                <p:nvPr/>
              </p:nvSpPr>
              <p:spPr>
                <a:xfrm>
                  <a:off x="1991578" y="2540001"/>
                  <a:ext cx="1773242" cy="101566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+ 8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9ED230E-8F59-497E-8A00-F8E93A912E1A}"/>
                  </a:ext>
                </a:extLst>
              </p:cNvPr>
              <p:cNvGrpSpPr/>
              <p:nvPr/>
            </p:nvGrpSpPr>
            <p:grpSpPr>
              <a:xfrm>
                <a:off x="7702406" y="1372879"/>
                <a:ext cx="2124577" cy="1095466"/>
                <a:chOff x="2260823" y="2042280"/>
                <a:chExt cx="2124577" cy="1095466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A605AC7-DFB5-4025-9AD8-B8AFCD27B958}"/>
                    </a:ext>
                  </a:extLst>
                </p:cNvPr>
                <p:cNvSpPr/>
                <p:nvPr/>
              </p:nvSpPr>
              <p:spPr>
                <a:xfrm>
                  <a:off x="2260823" y="2042280"/>
                  <a:ext cx="2124577" cy="109546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AFDCACD-B105-41AE-B58A-39A790065122}"/>
                    </a:ext>
                  </a:extLst>
                </p:cNvPr>
                <p:cNvSpPr txBox="1"/>
                <p:nvPr/>
              </p:nvSpPr>
              <p:spPr>
                <a:xfrm>
                  <a:off x="2554972" y="2076982"/>
                  <a:ext cx="1726133" cy="101566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+ 8</a:t>
                  </a: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CD4EB3-04CA-41B6-A683-C2535E0513AA}"/>
              </a:ext>
            </a:extLst>
          </p:cNvPr>
          <p:cNvGrpSpPr/>
          <p:nvPr/>
        </p:nvGrpSpPr>
        <p:grpSpPr>
          <a:xfrm>
            <a:off x="1358288" y="1629907"/>
            <a:ext cx="3082899" cy="1209855"/>
            <a:chOff x="1434958" y="5165262"/>
            <a:chExt cx="2460885" cy="6858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6D10F44-2614-4C27-877F-C81BD2CC7F71}"/>
                </a:ext>
              </a:extLst>
            </p:cNvPr>
            <p:cNvSpPr/>
            <p:nvPr/>
          </p:nvSpPr>
          <p:spPr>
            <a:xfrm>
              <a:off x="1434958" y="5165262"/>
              <a:ext cx="2426127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8A02F0-81F0-4DCD-A589-8C8677344782}"/>
                </a:ext>
              </a:extLst>
            </p:cNvPr>
            <p:cNvSpPr txBox="1"/>
            <p:nvPr/>
          </p:nvSpPr>
          <p:spPr>
            <a:xfrm>
              <a:off x="1465671" y="5225410"/>
              <a:ext cx="2430172" cy="523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+ 6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35EE6D-553A-4B7F-A37E-664D0A8AC440}"/>
              </a:ext>
            </a:extLst>
          </p:cNvPr>
          <p:cNvGrpSpPr/>
          <p:nvPr/>
        </p:nvGrpSpPr>
        <p:grpSpPr>
          <a:xfrm>
            <a:off x="4916987" y="1633947"/>
            <a:ext cx="3208573" cy="1251429"/>
            <a:chOff x="1400010" y="4740468"/>
            <a:chExt cx="2284370" cy="685800"/>
          </a:xfrm>
          <a:solidFill>
            <a:srgbClr val="B9CDE5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969F9E5-BB46-4D08-BFA9-26805CC23CCE}"/>
                </a:ext>
              </a:extLst>
            </p:cNvPr>
            <p:cNvSpPr/>
            <p:nvPr/>
          </p:nvSpPr>
          <p:spPr>
            <a:xfrm>
              <a:off x="1400010" y="4740468"/>
              <a:ext cx="228437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752B8F-5D90-4B61-BA9B-E6B4C5F6D29C}"/>
                </a:ext>
              </a:extLst>
            </p:cNvPr>
            <p:cNvSpPr txBox="1"/>
            <p:nvPr/>
          </p:nvSpPr>
          <p:spPr>
            <a:xfrm>
              <a:off x="1411272" y="4787907"/>
              <a:ext cx="2245817" cy="5229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+ 4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5D77784-A942-4231-B7FF-5DACFFDDECD2}"/>
              </a:ext>
            </a:extLst>
          </p:cNvPr>
          <p:cNvGrpSpPr/>
          <p:nvPr/>
        </p:nvGrpSpPr>
        <p:grpSpPr>
          <a:xfrm>
            <a:off x="8421907" y="1629905"/>
            <a:ext cx="3108961" cy="1209855"/>
            <a:chOff x="1384124" y="4715204"/>
            <a:chExt cx="2368245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2318900-5201-489E-929F-E287F0D7BF05}"/>
                </a:ext>
              </a:extLst>
            </p:cNvPr>
            <p:cNvSpPr/>
            <p:nvPr/>
          </p:nvSpPr>
          <p:spPr>
            <a:xfrm>
              <a:off x="1384124" y="4715204"/>
              <a:ext cx="2368245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B42042-4954-4B3E-8923-C8089EF8195E}"/>
                </a:ext>
              </a:extLst>
            </p:cNvPr>
            <p:cNvSpPr txBox="1"/>
            <p:nvPr/>
          </p:nvSpPr>
          <p:spPr>
            <a:xfrm>
              <a:off x="1450462" y="4764926"/>
              <a:ext cx="2301907" cy="5233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 + 8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8B2D7F-652D-4ECA-A247-334C65553CF0}"/>
              </a:ext>
            </a:extLst>
          </p:cNvPr>
          <p:cNvGrpSpPr/>
          <p:nvPr/>
        </p:nvGrpSpPr>
        <p:grpSpPr>
          <a:xfrm>
            <a:off x="1335982" y="3129501"/>
            <a:ext cx="3164469" cy="1235740"/>
            <a:chOff x="749633" y="5049490"/>
            <a:chExt cx="2718620" cy="78238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5CA9E28-8B1F-469C-8279-077A0379A8C9}"/>
                </a:ext>
              </a:extLst>
            </p:cNvPr>
            <p:cNvSpPr/>
            <p:nvPr/>
          </p:nvSpPr>
          <p:spPr>
            <a:xfrm>
              <a:off x="749633" y="5049490"/>
              <a:ext cx="2718620" cy="78238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6331C3-EDD5-4EF3-8B25-F821BF92B1F0}"/>
                </a:ext>
              </a:extLst>
            </p:cNvPr>
            <p:cNvSpPr txBox="1"/>
            <p:nvPr/>
          </p:nvSpPr>
          <p:spPr>
            <a:xfrm>
              <a:off x="789954" y="5131179"/>
              <a:ext cx="2623025" cy="5845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 + 7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88FD13-05BC-4536-A074-6FE6F7369B12}"/>
              </a:ext>
            </a:extLst>
          </p:cNvPr>
          <p:cNvGrpSpPr/>
          <p:nvPr/>
        </p:nvGrpSpPr>
        <p:grpSpPr>
          <a:xfrm>
            <a:off x="4943244" y="3173785"/>
            <a:ext cx="3182317" cy="1224043"/>
            <a:chOff x="1100367" y="4893169"/>
            <a:chExt cx="3182317" cy="113993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5522D27-02B3-4FC9-8B06-314F37A037B7}"/>
                </a:ext>
              </a:extLst>
            </p:cNvPr>
            <p:cNvSpPr/>
            <p:nvPr/>
          </p:nvSpPr>
          <p:spPr>
            <a:xfrm>
              <a:off x="1100367" y="4893169"/>
              <a:ext cx="3133544" cy="113993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D4EC43-E498-4229-ADC8-126E2B1C1971}"/>
                </a:ext>
              </a:extLst>
            </p:cNvPr>
            <p:cNvSpPr txBox="1"/>
            <p:nvPr/>
          </p:nvSpPr>
          <p:spPr>
            <a:xfrm>
              <a:off x="1215734" y="4971961"/>
              <a:ext cx="3066950" cy="85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 + 8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4C4997-BC99-4049-889B-F6D3CD36B5DF}"/>
              </a:ext>
            </a:extLst>
          </p:cNvPr>
          <p:cNvGrpSpPr/>
          <p:nvPr/>
        </p:nvGrpSpPr>
        <p:grpSpPr>
          <a:xfrm>
            <a:off x="8343622" y="3130396"/>
            <a:ext cx="3265531" cy="1267432"/>
            <a:chOff x="1458035" y="3776657"/>
            <a:chExt cx="2105891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7E92998-17F1-483F-8215-9C78B2166E6D}"/>
                </a:ext>
              </a:extLst>
            </p:cNvPr>
            <p:cNvSpPr/>
            <p:nvPr/>
          </p:nvSpPr>
          <p:spPr>
            <a:xfrm>
              <a:off x="1458035" y="3776657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30F828-47BF-4C8A-B2E9-194C3CA02CB4}"/>
                </a:ext>
              </a:extLst>
            </p:cNvPr>
            <p:cNvSpPr txBox="1"/>
            <p:nvPr/>
          </p:nvSpPr>
          <p:spPr>
            <a:xfrm>
              <a:off x="1563287" y="3841542"/>
              <a:ext cx="1987176" cy="4996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 + 7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729BE0-3CD9-5E48-8169-49AAB8286B1C}"/>
              </a:ext>
            </a:extLst>
          </p:cNvPr>
          <p:cNvGrpSpPr/>
          <p:nvPr/>
        </p:nvGrpSpPr>
        <p:grpSpPr>
          <a:xfrm>
            <a:off x="1128268" y="521856"/>
            <a:ext cx="10351492" cy="4652880"/>
            <a:chOff x="1215949" y="600516"/>
            <a:chExt cx="10351492" cy="46528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0B7872-1023-3C8C-7DB5-BEB3E459D6FC}"/>
                </a:ext>
              </a:extLst>
            </p:cNvPr>
            <p:cNvSpPr txBox="1"/>
            <p:nvPr/>
          </p:nvSpPr>
          <p:spPr>
            <a:xfrm>
              <a:off x="1215949" y="600516"/>
              <a:ext cx="58514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CBA979-5604-43B1-0165-881CCB0310D8}"/>
                </a:ext>
              </a:extLst>
            </p:cNvPr>
            <p:cNvGrpSpPr/>
            <p:nvPr/>
          </p:nvGrpSpPr>
          <p:grpSpPr>
            <a:xfrm>
              <a:off x="1472344" y="1700492"/>
              <a:ext cx="10095097" cy="3552904"/>
              <a:chOff x="1472344" y="1700492"/>
              <a:chExt cx="10095097" cy="35529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A034507-4343-9440-82C6-3760F15BFBAF}"/>
                  </a:ext>
                </a:extLst>
              </p:cNvPr>
              <p:cNvGrpSpPr/>
              <p:nvPr/>
            </p:nvGrpSpPr>
            <p:grpSpPr>
              <a:xfrm>
                <a:off x="1472344" y="1700492"/>
                <a:ext cx="2764966" cy="1259162"/>
                <a:chOff x="2057486" y="2365511"/>
                <a:chExt cx="2764966" cy="125916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A2D7A88F-F963-B44C-6B12-27D5605FCD06}"/>
                    </a:ext>
                  </a:extLst>
                </p:cNvPr>
                <p:cNvSpPr/>
                <p:nvPr/>
              </p:nvSpPr>
              <p:spPr>
                <a:xfrm>
                  <a:off x="2057486" y="2365511"/>
                  <a:ext cx="2764966" cy="1259162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DAB09A4-6772-44D6-C5E9-C8D60818816C}"/>
                    </a:ext>
                  </a:extLst>
                </p:cNvPr>
                <p:cNvSpPr txBox="1"/>
                <p:nvPr/>
              </p:nvSpPr>
              <p:spPr>
                <a:xfrm>
                  <a:off x="2309610" y="2516536"/>
                  <a:ext cx="22720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– 8 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F35BD04-B961-C599-D704-F41430DE3D2F}"/>
                  </a:ext>
                </a:extLst>
              </p:cNvPr>
              <p:cNvGrpSpPr/>
              <p:nvPr/>
            </p:nvGrpSpPr>
            <p:grpSpPr>
              <a:xfrm>
                <a:off x="1472344" y="4055728"/>
                <a:ext cx="2760920" cy="1197668"/>
                <a:chOff x="1004541" y="3633167"/>
                <a:chExt cx="2760920" cy="1197668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059FD6ED-F541-095B-655A-BD2307871AD5}"/>
                    </a:ext>
                  </a:extLst>
                </p:cNvPr>
                <p:cNvSpPr/>
                <p:nvPr/>
              </p:nvSpPr>
              <p:spPr>
                <a:xfrm>
                  <a:off x="1004541" y="3633167"/>
                  <a:ext cx="2760920" cy="119766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A5308FF-D0DE-A163-13BD-FD52ED7635C5}"/>
                    </a:ext>
                  </a:extLst>
                </p:cNvPr>
                <p:cNvSpPr txBox="1"/>
                <p:nvPr/>
              </p:nvSpPr>
              <p:spPr>
                <a:xfrm>
                  <a:off x="1353927" y="3744135"/>
                  <a:ext cx="2179414" cy="101566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 – 6 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91BF9D7-93CB-1D87-F9AC-C4EBA4D8A345}"/>
                  </a:ext>
                </a:extLst>
              </p:cNvPr>
              <p:cNvGrpSpPr/>
              <p:nvPr/>
            </p:nvGrpSpPr>
            <p:grpSpPr>
              <a:xfrm>
                <a:off x="5102021" y="1710325"/>
                <a:ext cx="2715193" cy="1259162"/>
                <a:chOff x="2639163" y="2375344"/>
                <a:chExt cx="2715193" cy="1259162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90D2CE4-CCD0-3521-5175-DC12B277545B}"/>
                    </a:ext>
                  </a:extLst>
                </p:cNvPr>
                <p:cNvSpPr/>
                <p:nvPr/>
              </p:nvSpPr>
              <p:spPr>
                <a:xfrm>
                  <a:off x="2639163" y="2375344"/>
                  <a:ext cx="2715193" cy="1259162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BC206D7-06BF-D5F7-32DB-5FDBE67F29DA}"/>
                    </a:ext>
                  </a:extLst>
                </p:cNvPr>
                <p:cNvSpPr txBox="1"/>
                <p:nvPr/>
              </p:nvSpPr>
              <p:spPr>
                <a:xfrm>
                  <a:off x="2976392" y="2507935"/>
                  <a:ext cx="2300630" cy="101566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 – 7 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D325B76-C338-79E5-9C05-681BC9F4FF3E}"/>
                  </a:ext>
                </a:extLst>
              </p:cNvPr>
              <p:cNvGrpSpPr/>
              <p:nvPr/>
            </p:nvGrpSpPr>
            <p:grpSpPr>
              <a:xfrm>
                <a:off x="8848394" y="4069560"/>
                <a:ext cx="2400060" cy="1170061"/>
                <a:chOff x="2832270" y="3646999"/>
                <a:chExt cx="2400060" cy="1170061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527696D7-8645-4DC5-0BB4-DE6F19982996}"/>
                    </a:ext>
                  </a:extLst>
                </p:cNvPr>
                <p:cNvSpPr/>
                <p:nvPr/>
              </p:nvSpPr>
              <p:spPr>
                <a:xfrm>
                  <a:off x="2832270" y="3646999"/>
                  <a:ext cx="2400060" cy="1170061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34043DF-AD9D-0BF1-DB7A-F35E48AF5AA0}"/>
                    </a:ext>
                  </a:extLst>
                </p:cNvPr>
                <p:cNvSpPr txBox="1"/>
                <p:nvPr/>
              </p:nvSpPr>
              <p:spPr>
                <a:xfrm>
                  <a:off x="2893340" y="3716561"/>
                  <a:ext cx="2338990" cy="1015663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 – 8 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3132B12-F2C3-2B65-FDFA-866C4AFD6E5B}"/>
                  </a:ext>
                </a:extLst>
              </p:cNvPr>
              <p:cNvGrpSpPr/>
              <p:nvPr/>
            </p:nvGrpSpPr>
            <p:grpSpPr>
              <a:xfrm>
                <a:off x="5159753" y="4055728"/>
                <a:ext cx="2941807" cy="1168214"/>
                <a:chOff x="1917790" y="3633167"/>
                <a:chExt cx="2941807" cy="1168214"/>
              </a:xfrm>
              <a:solidFill>
                <a:srgbClr val="FFFF00"/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708DC2D7-16BC-73F6-4C55-AF920CA34090}"/>
                    </a:ext>
                  </a:extLst>
                </p:cNvPr>
                <p:cNvSpPr/>
                <p:nvPr/>
              </p:nvSpPr>
              <p:spPr>
                <a:xfrm>
                  <a:off x="1917790" y="3633167"/>
                  <a:ext cx="2941807" cy="116821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40948B3-79CC-181E-9C30-C185549E2001}"/>
                    </a:ext>
                  </a:extLst>
                </p:cNvPr>
                <p:cNvSpPr txBox="1"/>
                <p:nvPr/>
              </p:nvSpPr>
              <p:spPr>
                <a:xfrm>
                  <a:off x="2197287" y="3752313"/>
                  <a:ext cx="2300630" cy="101566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– 5 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A12C948-D56B-92CC-DF22-698DE706EB5C}"/>
                  </a:ext>
                </a:extLst>
              </p:cNvPr>
              <p:cNvGrpSpPr/>
              <p:nvPr/>
            </p:nvGrpSpPr>
            <p:grpSpPr>
              <a:xfrm>
                <a:off x="8514463" y="1710325"/>
                <a:ext cx="3052978" cy="1259162"/>
                <a:chOff x="3072880" y="2379726"/>
                <a:chExt cx="3052978" cy="1259162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9975F5B2-5E92-3781-3E88-3F5DC5DC1594}"/>
                    </a:ext>
                  </a:extLst>
                </p:cNvPr>
                <p:cNvSpPr/>
                <p:nvPr/>
              </p:nvSpPr>
              <p:spPr>
                <a:xfrm>
                  <a:off x="3072880" y="2379726"/>
                  <a:ext cx="3052978" cy="1259162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CCBF7D9-234C-0798-C757-7630A8802455}"/>
                    </a:ext>
                  </a:extLst>
                </p:cNvPr>
                <p:cNvSpPr txBox="1"/>
                <p:nvPr/>
              </p:nvSpPr>
              <p:spPr>
                <a:xfrm>
                  <a:off x="3595991" y="2501475"/>
                  <a:ext cx="2300630" cy="1015663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 – 9 </a:t>
                  </a:r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486CF-B70E-65DB-0C45-4B4E64397211}"/>
              </a:ext>
            </a:extLst>
          </p:cNvPr>
          <p:cNvGrpSpPr/>
          <p:nvPr/>
        </p:nvGrpSpPr>
        <p:grpSpPr>
          <a:xfrm>
            <a:off x="1298393" y="1631664"/>
            <a:ext cx="3343275" cy="1249329"/>
            <a:chOff x="1457185" y="4245782"/>
            <a:chExt cx="3343275" cy="124932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BEFA28D-FA85-B505-2811-9526B5582A5B}"/>
                </a:ext>
              </a:extLst>
            </p:cNvPr>
            <p:cNvSpPr/>
            <p:nvPr/>
          </p:nvSpPr>
          <p:spPr>
            <a:xfrm>
              <a:off x="1543455" y="4245782"/>
              <a:ext cx="3066167" cy="1249329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E1CADF-0D54-510E-081B-6FE00283E9F5}"/>
                </a:ext>
              </a:extLst>
            </p:cNvPr>
            <p:cNvSpPr txBox="1"/>
            <p:nvPr/>
          </p:nvSpPr>
          <p:spPr>
            <a:xfrm>
              <a:off x="1457185" y="4396807"/>
              <a:ext cx="33432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 – 8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02FF27-2B4C-53DC-DAFF-AA21DA5305DC}"/>
              </a:ext>
            </a:extLst>
          </p:cNvPr>
          <p:cNvGrpSpPr/>
          <p:nvPr/>
        </p:nvGrpSpPr>
        <p:grpSpPr>
          <a:xfrm>
            <a:off x="5008781" y="1631665"/>
            <a:ext cx="3005098" cy="1259161"/>
            <a:chOff x="-72347" y="7978043"/>
            <a:chExt cx="2538428" cy="685800"/>
          </a:xfrm>
          <a:solidFill>
            <a:srgbClr val="B7DEE8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C8C082C-BD3C-CDC1-9974-79F65728B6BC}"/>
                </a:ext>
              </a:extLst>
            </p:cNvPr>
            <p:cNvSpPr/>
            <p:nvPr/>
          </p:nvSpPr>
          <p:spPr>
            <a:xfrm>
              <a:off x="50178" y="7978043"/>
              <a:ext cx="2415903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92B2AD-B39B-A5D2-8FD4-27C7AFC2EC38}"/>
                </a:ext>
              </a:extLst>
            </p:cNvPr>
            <p:cNvSpPr txBox="1"/>
            <p:nvPr/>
          </p:nvSpPr>
          <p:spPr>
            <a:xfrm>
              <a:off x="-72347" y="8051842"/>
              <a:ext cx="2533732" cy="50289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 – 7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92BAC-AC13-B583-9849-E89C128307EF}"/>
              </a:ext>
            </a:extLst>
          </p:cNvPr>
          <p:cNvGrpSpPr/>
          <p:nvPr/>
        </p:nvGrpSpPr>
        <p:grpSpPr>
          <a:xfrm>
            <a:off x="8426785" y="1599791"/>
            <a:ext cx="3207866" cy="1281198"/>
            <a:chOff x="-3951244" y="8994472"/>
            <a:chExt cx="2877464" cy="990884"/>
          </a:xfrm>
          <a:solidFill>
            <a:srgbClr val="FCD5B5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89EA35-9DAD-15BD-A666-A3DFB7448304}"/>
                </a:ext>
              </a:extLst>
            </p:cNvPr>
            <p:cNvSpPr/>
            <p:nvPr/>
          </p:nvSpPr>
          <p:spPr>
            <a:xfrm>
              <a:off x="-3951244" y="8994472"/>
              <a:ext cx="2877464" cy="9908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9D44C5-09A1-0A4A-6DE5-10956D64814E}"/>
                </a:ext>
              </a:extLst>
            </p:cNvPr>
            <p:cNvSpPr txBox="1"/>
            <p:nvPr/>
          </p:nvSpPr>
          <p:spPr>
            <a:xfrm>
              <a:off x="-3865214" y="9091229"/>
              <a:ext cx="2721131" cy="71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9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2D6D96-9281-F022-D2BC-993A0E0A3F70}"/>
              </a:ext>
            </a:extLst>
          </p:cNvPr>
          <p:cNvGrpSpPr/>
          <p:nvPr/>
        </p:nvGrpSpPr>
        <p:grpSpPr>
          <a:xfrm>
            <a:off x="1384662" y="3977070"/>
            <a:ext cx="3066168" cy="1197668"/>
            <a:chOff x="3487233" y="7048939"/>
            <a:chExt cx="2302281" cy="685800"/>
          </a:xfrm>
          <a:solidFill>
            <a:srgbClr val="B9CDE5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DCC9A54-6EF9-B54F-4404-DD40D83208E8}"/>
                </a:ext>
              </a:extLst>
            </p:cNvPr>
            <p:cNvSpPr/>
            <p:nvPr/>
          </p:nvSpPr>
          <p:spPr>
            <a:xfrm>
              <a:off x="3487233" y="7048939"/>
              <a:ext cx="230228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A95D0F-A4C5-CCAE-ACA8-9D9FD8825EF5}"/>
                </a:ext>
              </a:extLst>
            </p:cNvPr>
            <p:cNvSpPr txBox="1"/>
            <p:nvPr/>
          </p:nvSpPr>
          <p:spPr>
            <a:xfrm>
              <a:off x="3496826" y="7165351"/>
              <a:ext cx="2283095" cy="5287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6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3C75EF-BAAE-B936-EE8A-3062F0A63FB9}"/>
              </a:ext>
            </a:extLst>
          </p:cNvPr>
          <p:cNvGrpSpPr/>
          <p:nvPr/>
        </p:nvGrpSpPr>
        <p:grpSpPr>
          <a:xfrm>
            <a:off x="5072072" y="3977068"/>
            <a:ext cx="3056321" cy="1168214"/>
            <a:chOff x="1383720" y="5469793"/>
            <a:chExt cx="2985503" cy="1168214"/>
          </a:xfrm>
          <a:solidFill>
            <a:srgbClr val="C4BD97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3D7ED3B-673D-EB18-3A15-2FF3D7DD7F3B}"/>
                </a:ext>
              </a:extLst>
            </p:cNvPr>
            <p:cNvSpPr/>
            <p:nvPr/>
          </p:nvSpPr>
          <p:spPr>
            <a:xfrm>
              <a:off x="1383720" y="5469793"/>
              <a:ext cx="2985503" cy="11682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A5D63A-8C19-0116-4FC8-4973865A6F0E}"/>
                </a:ext>
              </a:extLst>
            </p:cNvPr>
            <p:cNvSpPr txBox="1"/>
            <p:nvPr/>
          </p:nvSpPr>
          <p:spPr>
            <a:xfrm>
              <a:off x="1389036" y="5626927"/>
              <a:ext cx="2978041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5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E80AAE-3A1F-1C68-6C5E-996AD40535B4}"/>
              </a:ext>
            </a:extLst>
          </p:cNvPr>
          <p:cNvGrpSpPr/>
          <p:nvPr/>
        </p:nvGrpSpPr>
        <p:grpSpPr>
          <a:xfrm>
            <a:off x="8522693" y="3990900"/>
            <a:ext cx="3111958" cy="1183836"/>
            <a:chOff x="4055799" y="4641616"/>
            <a:chExt cx="3111958" cy="1183836"/>
          </a:xfrm>
          <a:solidFill>
            <a:srgbClr val="FFFF99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2B719DA-74FE-D910-946C-7B10629D80E3}"/>
                </a:ext>
              </a:extLst>
            </p:cNvPr>
            <p:cNvSpPr/>
            <p:nvPr/>
          </p:nvSpPr>
          <p:spPr>
            <a:xfrm>
              <a:off x="4055799" y="4641616"/>
              <a:ext cx="3111958" cy="11838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F78FF5-A6AD-866D-11AF-35E2C5B9D6E4}"/>
                </a:ext>
              </a:extLst>
            </p:cNvPr>
            <p:cNvSpPr txBox="1"/>
            <p:nvPr/>
          </p:nvSpPr>
          <p:spPr>
            <a:xfrm>
              <a:off x="4133544" y="4764953"/>
              <a:ext cx="2999539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8 =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F3FE9C-A4D2-4A6E-B29A-189841140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3" t="1548" r="70590" b="20994"/>
          <a:stretch/>
        </p:blipFill>
        <p:spPr>
          <a:xfrm>
            <a:off x="1958262" y="2755242"/>
            <a:ext cx="1708047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0B5F1-B34C-49BA-8601-FFB303A09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086" t="577" r="36201" b="18174"/>
          <a:stretch/>
        </p:blipFill>
        <p:spPr>
          <a:xfrm>
            <a:off x="5164182" y="2755242"/>
            <a:ext cx="1767145" cy="127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40433-2910-4683-B7ED-04B13C7E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0762" t="2" r="585" b="20078"/>
          <a:stretch/>
        </p:blipFill>
        <p:spPr>
          <a:xfrm>
            <a:off x="8310704" y="2746534"/>
            <a:ext cx="1628070" cy="12855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AE827A-2658-4A0D-A092-C47F5C0198DF}"/>
              </a:ext>
            </a:extLst>
          </p:cNvPr>
          <p:cNvGrpSpPr/>
          <p:nvPr/>
        </p:nvGrpSpPr>
        <p:grpSpPr>
          <a:xfrm>
            <a:off x="710703" y="645154"/>
            <a:ext cx="1952347" cy="1563634"/>
            <a:chOff x="3271110" y="1730520"/>
            <a:chExt cx="2245591" cy="1798493"/>
          </a:xfrm>
        </p:grpSpPr>
        <p:pic>
          <p:nvPicPr>
            <p:cNvPr id="8" name="Picture 2" descr="Cute Cartoon Blue Bird Flying Stock Vector (Royalty Free) 233563450">
              <a:extLst>
                <a:ext uri="{FF2B5EF4-FFF2-40B4-BE49-F238E27FC236}">
                  <a16:creationId xmlns:a16="http://schemas.microsoft.com/office/drawing/2014/main" id="{FF5BB3BE-00A0-4E5E-B168-91484BAC8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1"/>
            <a:stretch/>
          </p:blipFill>
          <p:spPr bwMode="auto">
            <a:xfrm>
              <a:off x="3271110" y="1730520"/>
              <a:ext cx="2245591" cy="179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E3DDA4-5844-4F60-A290-4D80456D025F}"/>
                </a:ext>
              </a:extLst>
            </p:cNvPr>
            <p:cNvSpPr/>
            <p:nvPr/>
          </p:nvSpPr>
          <p:spPr>
            <a:xfrm>
              <a:off x="3601527" y="2813347"/>
              <a:ext cx="1686830" cy="60915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 + 5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B05111-C549-479E-B71B-3A12A857044D}"/>
              </a:ext>
            </a:extLst>
          </p:cNvPr>
          <p:cNvGrpSpPr/>
          <p:nvPr/>
        </p:nvGrpSpPr>
        <p:grpSpPr>
          <a:xfrm>
            <a:off x="5164182" y="240851"/>
            <a:ext cx="1503470" cy="1699305"/>
            <a:chOff x="3986427" y="1279142"/>
            <a:chExt cx="1503470" cy="1699305"/>
          </a:xfrm>
        </p:grpSpPr>
        <p:pic>
          <p:nvPicPr>
            <p:cNvPr id="11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14C64FAA-B4F4-4274-BFBC-81D2B267A1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1" r="66221" b="67824"/>
            <a:stretch/>
          </p:blipFill>
          <p:spPr bwMode="auto">
            <a:xfrm>
              <a:off x="3986427" y="1279142"/>
              <a:ext cx="1503470" cy="169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A519806-18C3-44AE-8BC1-5CFCBCE2A976}"/>
                </a:ext>
              </a:extLst>
            </p:cNvPr>
            <p:cNvSpPr/>
            <p:nvPr/>
          </p:nvSpPr>
          <p:spPr>
            <a:xfrm>
              <a:off x="3986427" y="2345067"/>
              <a:ext cx="1503470" cy="54815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FFA533-B630-4B16-9472-715D8C122A69}"/>
              </a:ext>
            </a:extLst>
          </p:cNvPr>
          <p:cNvGrpSpPr/>
          <p:nvPr/>
        </p:nvGrpSpPr>
        <p:grpSpPr>
          <a:xfrm>
            <a:off x="9616510" y="318305"/>
            <a:ext cx="1886388" cy="1897463"/>
            <a:chOff x="5984437" y="961852"/>
            <a:chExt cx="1886388" cy="18974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7277E7-70BD-45BD-BCC7-AA6200F07FEC}"/>
                </a:ext>
              </a:extLst>
            </p:cNvPr>
            <p:cNvGrpSpPr/>
            <p:nvPr/>
          </p:nvGrpSpPr>
          <p:grpSpPr>
            <a:xfrm>
              <a:off x="5984437" y="961853"/>
              <a:ext cx="1886388" cy="1897462"/>
              <a:chOff x="3817294" y="963790"/>
              <a:chExt cx="1886388" cy="1897462"/>
            </a:xfrm>
          </p:grpSpPr>
          <p:pic>
            <p:nvPicPr>
              <p:cNvPr id="16" name="Picture 6" descr="Cartoon blue bird collection set Royalty Free Vector Image">
                <a:extLst>
                  <a:ext uri="{FF2B5EF4-FFF2-40B4-BE49-F238E27FC236}">
                    <a16:creationId xmlns:a16="http://schemas.microsoft.com/office/drawing/2014/main" id="{E5360CF8-040B-430F-8C82-D9F68A1DF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37" t="21115" r="31820" b="42957"/>
              <a:stretch/>
            </p:blipFill>
            <p:spPr bwMode="auto">
              <a:xfrm>
                <a:off x="3986427" y="963790"/>
                <a:ext cx="1717255" cy="1897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FE1A7EB-8885-4CE6-9216-D64A5D17D3B1}"/>
                  </a:ext>
                </a:extLst>
              </p:cNvPr>
              <p:cNvSpPr/>
              <p:nvPr/>
            </p:nvSpPr>
            <p:spPr>
              <a:xfrm>
                <a:off x="3817294" y="2119861"/>
                <a:ext cx="1816538" cy="520868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 – 8 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02B9D9-4634-421A-9A75-64F165CD5246}"/>
                </a:ext>
              </a:extLst>
            </p:cNvPr>
            <p:cNvSpPr/>
            <p:nvPr/>
          </p:nvSpPr>
          <p:spPr>
            <a:xfrm>
              <a:off x="7800975" y="961852"/>
              <a:ext cx="69850" cy="404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930CFF-AE31-41D7-9E04-59C361F53B2E}"/>
              </a:ext>
            </a:extLst>
          </p:cNvPr>
          <p:cNvGrpSpPr/>
          <p:nvPr/>
        </p:nvGrpSpPr>
        <p:grpSpPr>
          <a:xfrm>
            <a:off x="9753117" y="4783358"/>
            <a:ext cx="1529141" cy="1600385"/>
            <a:chOff x="3986427" y="1279142"/>
            <a:chExt cx="1529141" cy="1600385"/>
          </a:xfrm>
        </p:grpSpPr>
        <p:pic>
          <p:nvPicPr>
            <p:cNvPr id="1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8D1BBFD1-971A-4ACF-9B9A-215F7C0E2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1" t="59899" r="10951" b="9798"/>
            <a:stretch/>
          </p:blipFill>
          <p:spPr bwMode="auto">
            <a:xfrm>
              <a:off x="3986427" y="1279142"/>
              <a:ext cx="1503470" cy="1600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9F876A-A2CB-48CB-BFE5-69C37E8562AD}"/>
                </a:ext>
              </a:extLst>
            </p:cNvPr>
            <p:cNvSpPr/>
            <p:nvPr/>
          </p:nvSpPr>
          <p:spPr>
            <a:xfrm>
              <a:off x="4018953" y="2264263"/>
              <a:ext cx="1496615" cy="53652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+ 7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24804B-08DC-4D64-88F2-302C404C757B}"/>
              </a:ext>
            </a:extLst>
          </p:cNvPr>
          <p:cNvGrpSpPr/>
          <p:nvPr/>
        </p:nvGrpSpPr>
        <p:grpSpPr>
          <a:xfrm>
            <a:off x="5269007" y="4772590"/>
            <a:ext cx="2080322" cy="1752001"/>
            <a:chOff x="3991319" y="2204098"/>
            <a:chExt cx="2080322" cy="1752001"/>
          </a:xfrm>
        </p:grpSpPr>
        <p:pic>
          <p:nvPicPr>
            <p:cNvPr id="22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016AE2DB-8DA8-4EC9-A39A-7D275F4FB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t="-1" r="-995" b="66827"/>
            <a:stretch/>
          </p:blipFill>
          <p:spPr bwMode="auto">
            <a:xfrm>
              <a:off x="4047387" y="2204098"/>
              <a:ext cx="2024254" cy="175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856CEE9-F659-4912-ABCE-BAAFE5AEF9A5}"/>
                </a:ext>
              </a:extLst>
            </p:cNvPr>
            <p:cNvSpPr/>
            <p:nvPr/>
          </p:nvSpPr>
          <p:spPr>
            <a:xfrm>
              <a:off x="3991319" y="2865657"/>
              <a:ext cx="1644207" cy="50509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5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0BBFBB-E1DD-4586-A9BF-48B8EC942398}"/>
              </a:ext>
            </a:extLst>
          </p:cNvPr>
          <p:cNvGrpSpPr/>
          <p:nvPr/>
        </p:nvGrpSpPr>
        <p:grpSpPr>
          <a:xfrm>
            <a:off x="309350" y="4815911"/>
            <a:ext cx="2863969" cy="1831598"/>
            <a:chOff x="3209980" y="1146850"/>
            <a:chExt cx="2863969" cy="1831598"/>
          </a:xfrm>
        </p:grpSpPr>
        <p:pic>
          <p:nvPicPr>
            <p:cNvPr id="25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0244B416-C975-49F5-B2C9-B994E3D825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3209980" y="1146850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B17541A-46D3-47AB-B0DE-AFD61F274C7B}"/>
                </a:ext>
              </a:extLst>
            </p:cNvPr>
            <p:cNvSpPr/>
            <p:nvPr/>
          </p:nvSpPr>
          <p:spPr>
            <a:xfrm>
              <a:off x="3898602" y="2202367"/>
              <a:ext cx="1498893" cy="55021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 + 8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73658 0.2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4306 L 0.04127 0.04329 C 0.06028 0.02824 0.05807 0.02732 0.09127 0.04098 C 0.09622 0.04283 0.10026 0.05162 0.10403 0.05857 C 0.12083 0.08912 0.12903 0.10625 0.1414 0.13866 C 0.14466 0.14746 0.14804 0.15625 0.15104 0.16551 C 0.15442 0.17616 0.15742 0.18797 0.16067 0.19885 C 0.16263 0.21412 0.16497 0.23195 0.1681 0.24561 C 0.16901 0.25 0.17109 0.25278 0.17239 0.25672 C 0.17461 0.26343 0.17617 0.27084 0.17877 0.27662 C 0.18151 0.28357 0.18528 0.28843 0.18828 0.29445 C 0.19088 0.29954 0.19349 0.30463 0.19583 0.30996 C 0.20677 0.33635 0.20156 0.33519 0.22044 0.35672 C 0.2263 0.36389 0.23294 0.36898 0.23958 0.37246 C 0.24804 0.37709 0.27252 0.37848 0.28008 0.37917 C 0.31302 0.37269 0.31328 0.37037 0.3569 0.37917 C 0.36133 0.3801 0.36536 0.38565 0.36979 0.38797 C 0.37357 0.39005 0.3776 0.39074 0.38138 0.3926 C 0.38463 0.39375 0.38776 0.39537 0.39114 0.39699 C 0.39323 0.39908 0.39531 0.40162 0.39739 0.40348 C 0.40013 0.40625 0.40325 0.40764 0.40599 0.41042 C 0.40716 0.41135 0.40807 0.41343 0.40911 0.41482 C 0.40989 0.41574 0.41054 0.41621 0.41133 0.4169 L 0.4125 0.41945 " pathEditMode="relative" rAng="0" ptsTypes="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1771 0.4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5508 0.44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3.125E-6 0.00046 C -0.00664 -0.00972 -0.01354 -0.01713 -0.01953 -0.0287 C -0.04843 -0.0831 -0.01484 -0.04074 -0.04674 -0.08542 C -0.04935 -0.08889 -0.05208 -0.09051 -0.05468 -0.09236 C -0.07356 -0.10602 -0.06849 -0.10255 -0.0888 -0.10602 C -0.09856 -0.10532 -0.10846 -0.10602 -0.11823 -0.10301 C -0.13099 -0.09954 -0.13125 -0.08843 -0.14323 -0.08218 C -0.14961 -0.07824 -0.15612 -0.07685 -0.16263 -0.07431 C -0.19179 -0.0294 -0.15052 -0.09213 -0.18177 -0.04977 C -0.19166 -0.03634 -0.20065 -0.01991 -0.20911 7.40741E-7 C -0.21263 0.00856 -0.21575 0.01968 -0.21927 0.02847 C -0.22382 0.03958 -0.22851 0.0493 -0.23294 0.06018 C -0.24479 0.08958 -0.24765 0.10856 -0.26471 0.13472 C -0.26757 0.13935 -0.27083 0.14398 -0.27369 0.14884 C -0.27734 0.15509 -0.28034 0.16296 -0.28398 0.16643 C -0.28828 0.17106 -0.29297 0.17106 -0.29765 0.17338 C -0.3056 0.17268 -0.31341 0.17268 -0.32135 0.17037 C -0.32565 0.16875 -0.32968 0.16528 -0.33398 0.16319 C -0.33815 0.16134 -0.34218 0.16134 -0.34648 0.15972 C -0.35143 0.15787 -0.35625 0.15509 -0.36119 0.15278 C -0.37343 0.15509 -0.38528 0.15625 -0.39752 0.15972 C -0.40208 0.16088 -0.41289 0.16991 -0.41784 0.17338 C -0.42057 0.17847 -0.42304 0.18403 -0.42578 0.18796 C -0.43073 0.19583 -0.43177 0.19375 -0.43593 0.20255 C -0.44427 0.21898 -0.44401 0.21018 -0.44401 0.22361 L -0.44401 0.22801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2349 0.05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B619B3-BA65-401C-8104-338E093C590C}"/>
              </a:ext>
            </a:extLst>
          </p:cNvPr>
          <p:cNvSpPr txBox="1"/>
          <p:nvPr/>
        </p:nvSpPr>
        <p:spPr>
          <a:xfrm>
            <a:off x="1522474" y="885780"/>
            <a:ext cx="6158487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: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: 8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C5B8B7-691F-4CAE-9D05-4D38B439674E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9BCF02-4C6F-4874-B51E-76487F69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8846" y="957944"/>
            <a:ext cx="5050971" cy="42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27F61F5-3F0A-437B-AAF3-8103BDCBB506}"/>
              </a:ext>
            </a:extLst>
          </p:cNvPr>
          <p:cNvSpPr/>
          <p:nvPr/>
        </p:nvSpPr>
        <p:spPr>
          <a:xfrm>
            <a:off x="1033403" y="8876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20600-BE50-4916-84D2-BAAFBEA0260B}"/>
              </a:ext>
            </a:extLst>
          </p:cNvPr>
          <p:cNvGrpSpPr/>
          <p:nvPr/>
        </p:nvGrpSpPr>
        <p:grpSpPr>
          <a:xfrm>
            <a:off x="1814240" y="2031921"/>
            <a:ext cx="8261090" cy="1514718"/>
            <a:chOff x="2202524" y="1592216"/>
            <a:chExt cx="7025675" cy="12881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4BF941-2235-4E09-88E4-28EEA3351766}"/>
                </a:ext>
              </a:extLst>
            </p:cNvPr>
            <p:cNvSpPr/>
            <p:nvPr/>
          </p:nvSpPr>
          <p:spPr>
            <a:xfrm>
              <a:off x="2202524" y="2076294"/>
              <a:ext cx="802998" cy="80299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B79783F-737F-43C2-AA54-C7A12A4364C8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3005522" y="2204375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7EE2783-3A8D-4434-9024-13ADCA2FD897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24DD10-199E-4678-8C89-5D2D3C0BD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C40DC-5AFC-4FBA-816B-341AB5D6BF31}"/>
                </a:ext>
              </a:extLst>
            </p:cNvPr>
            <p:cNvSpPr txBox="1"/>
            <p:nvPr/>
          </p:nvSpPr>
          <p:spPr>
            <a:xfrm rot="996765">
              <a:off x="5310965" y="1865169"/>
              <a:ext cx="876861" cy="654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8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B80486-4CC0-4699-800C-B574EC7F3F37}"/>
                </a:ext>
              </a:extLst>
            </p:cNvPr>
            <p:cNvSpPr txBox="1"/>
            <p:nvPr/>
          </p:nvSpPr>
          <p:spPr>
            <a:xfrm rot="21056098">
              <a:off x="3120832" y="1786853"/>
              <a:ext cx="966517" cy="6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+ 9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96A08-E291-40B8-89D3-971557EF81C3}"/>
                </a:ext>
              </a:extLst>
            </p:cNvPr>
            <p:cNvSpPr txBox="1"/>
            <p:nvPr/>
          </p:nvSpPr>
          <p:spPr>
            <a:xfrm rot="20483046">
              <a:off x="7101244" y="1889871"/>
              <a:ext cx="897311" cy="654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+ 5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81FDD9-70DA-4FFF-A493-D8612E960C57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0009274-FA7B-40ED-9DEB-E98DE3BE64BA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53C472-423D-4E45-A401-185BE2FA31CC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75174" cy="549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18BADBE-C951-4D36-9C35-FC3276D45B1C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0E7CA76-EA31-4D8D-A275-5F3C30126B79}"/>
                </a:ext>
              </a:extLst>
            </p:cNvPr>
            <p:cNvSpPr/>
            <p:nvPr/>
          </p:nvSpPr>
          <p:spPr>
            <a:xfrm>
              <a:off x="8161399" y="1592216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498A1D-375D-4BB0-9E6B-52BBED328621}"/>
              </a:ext>
            </a:extLst>
          </p:cNvPr>
          <p:cNvGrpSpPr/>
          <p:nvPr/>
        </p:nvGrpSpPr>
        <p:grpSpPr>
          <a:xfrm>
            <a:off x="4287050" y="1886975"/>
            <a:ext cx="785178" cy="1001585"/>
            <a:chOff x="6320662" y="5591368"/>
            <a:chExt cx="667758" cy="85180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23D97-9CFC-4604-9A3E-222C29E2CFE5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DFF11-8F45-44B7-BAC1-C1D1BD0F4BC1}"/>
                </a:ext>
              </a:extLst>
            </p:cNvPr>
            <p:cNvSpPr txBox="1"/>
            <p:nvPr/>
          </p:nvSpPr>
          <p:spPr>
            <a:xfrm>
              <a:off x="6320662" y="5591368"/>
              <a:ext cx="636924" cy="838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3F3F731-8C53-42E0-8146-EDA32F1B3503}"/>
              </a:ext>
            </a:extLst>
          </p:cNvPr>
          <p:cNvSpPr/>
          <p:nvPr/>
        </p:nvSpPr>
        <p:spPr>
          <a:xfrm>
            <a:off x="6422498" y="2601121"/>
            <a:ext cx="1096933" cy="9230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9A8FA1-822B-48C9-A9AF-10069A5DE5FA}"/>
              </a:ext>
            </a:extLst>
          </p:cNvPr>
          <p:cNvGrpSpPr/>
          <p:nvPr/>
        </p:nvGrpSpPr>
        <p:grpSpPr>
          <a:xfrm>
            <a:off x="8830610" y="2018013"/>
            <a:ext cx="1254389" cy="1096932"/>
            <a:chOff x="7496931" y="4664572"/>
            <a:chExt cx="1066800" cy="932891"/>
          </a:xfrm>
        </p:grpSpPr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43081F-469B-4614-AFC2-B0C8C5AD6901}"/>
                </a:ext>
              </a:extLst>
            </p:cNvPr>
            <p:cNvSpPr/>
            <p:nvPr/>
          </p:nvSpPr>
          <p:spPr>
            <a:xfrm>
              <a:off x="7496931" y="4664572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0AF2D5-924A-4D25-9A86-CD34E0DDCE1A}"/>
                </a:ext>
              </a:extLst>
            </p:cNvPr>
            <p:cNvSpPr txBox="1"/>
            <p:nvPr/>
          </p:nvSpPr>
          <p:spPr>
            <a:xfrm>
              <a:off x="7709912" y="4684919"/>
              <a:ext cx="636924" cy="838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Children Jumping Cartoon HD Stock Images | Shutterstock">
            <a:extLst>
              <a:ext uri="{FF2B5EF4-FFF2-40B4-BE49-F238E27FC236}">
                <a16:creationId xmlns:a16="http://schemas.microsoft.com/office/drawing/2014/main" id="{15866E10-E3E9-44CE-9DBE-4CDDBE9B2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096000" y="4227822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150</Words>
  <Application>Microsoft Office PowerPoint</Application>
  <PresentationFormat>Widescreen</PresentationFormat>
  <Paragraphs>49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Arial</vt:lpstr>
      <vt:lpstr>Arial-Rounded</vt:lpstr>
      <vt:lpstr>Calibri</vt:lpstr>
      <vt:lpstr>等线</vt:lpstr>
      <vt:lpstr>DFPOP1-W9</vt:lpstr>
      <vt:lpstr>Times New Roman</vt:lpstr>
      <vt:lpstr>华康少女文字W5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2021-08-07T04:08:14Z</dcterms:created>
  <dcterms:modified xsi:type="dcterms:W3CDTF">2025-10-16T04:11:55Z</dcterms:modified>
</cp:coreProperties>
</file>