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797" r:id="rId3"/>
    <p:sldId id="2799" r:id="rId4"/>
    <p:sldId id="2805" r:id="rId5"/>
    <p:sldId id="2804" r:id="rId6"/>
    <p:sldId id="2803" r:id="rId7"/>
    <p:sldId id="2802" r:id="rId8"/>
    <p:sldId id="2800" r:id="rId9"/>
    <p:sldId id="2801" r:id="rId10"/>
    <p:sldId id="2794" r:id="rId11"/>
    <p:sldId id="2770" r:id="rId12"/>
    <p:sldId id="2796" r:id="rId13"/>
    <p:sldId id="3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492" autoAdjust="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23FC0-13F3-411C-A01A-0FB6AEEB6D1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5C29C-E312-4553-B7D4-EC1F1F569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369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1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41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7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70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37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08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33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08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7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0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2025/10/12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8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6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981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55374" y="3214969"/>
            <a:ext cx="993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00602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F7207D-568E-3FD3-239B-F9BFC73AB287}"/>
              </a:ext>
            </a:extLst>
          </p:cNvPr>
          <p:cNvSpPr/>
          <p:nvPr/>
        </p:nvSpPr>
        <p:spPr>
          <a:xfrm>
            <a:off x="1504721" y="1427889"/>
            <a:ext cx="9347200" cy="15240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CHÀO MỪNG QUÝ THẦY CÔ VỀ DỰ GIỜ THĂM LỚP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C46A5-D715-EB9A-51DE-3B4EEEA7C29C}"/>
              </a:ext>
            </a:extLst>
          </p:cNvPr>
          <p:cNvSpPr txBox="1"/>
          <p:nvPr/>
        </p:nvSpPr>
        <p:spPr>
          <a:xfrm>
            <a:off x="3352800" y="-20982"/>
            <a:ext cx="570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TRƯỜNG TIỂU HỌC TÂY HƯNG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6818B-9B69-C0AA-CA11-AE505E5C4142}"/>
              </a:ext>
            </a:extLst>
          </p:cNvPr>
          <p:cNvSpPr txBox="1"/>
          <p:nvPr/>
        </p:nvSpPr>
        <p:spPr>
          <a:xfrm>
            <a:off x="3352800" y="3952766"/>
            <a:ext cx="711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4A</a:t>
            </a:r>
          </a:p>
        </p:txBody>
      </p:sp>
    </p:spTree>
    <p:extLst>
      <p:ext uri="{BB962C8B-B14F-4D97-AF65-F5344CB8AC3E}">
        <p14:creationId xmlns:p14="http://schemas.microsoft.com/office/powerpoint/2010/main" val="310965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E1E15D-5D77-2185-D3E1-CD5BA997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75A3771-125B-A597-E2B3-245A6BF87899}"/>
              </a:ext>
            </a:extLst>
          </p:cNvPr>
          <p:cNvSpPr/>
          <p:nvPr/>
        </p:nvSpPr>
        <p:spPr>
          <a:xfrm>
            <a:off x="2387893" y="704851"/>
            <a:ext cx="8328053" cy="2086464"/>
          </a:xfrm>
          <a:custGeom>
            <a:avLst/>
            <a:gdLst>
              <a:gd name="connsiteX0" fmla="*/ 0 w 8328053"/>
              <a:gd name="connsiteY0" fmla="*/ 347751 h 2086464"/>
              <a:gd name="connsiteX1" fmla="*/ 347751 w 8328053"/>
              <a:gd name="connsiteY1" fmla="*/ 0 h 2086464"/>
              <a:gd name="connsiteX2" fmla="*/ 1388009 w 8328053"/>
              <a:gd name="connsiteY2" fmla="*/ 0 h 2086464"/>
              <a:gd name="connsiteX3" fmla="*/ 1388009 w 8328053"/>
              <a:gd name="connsiteY3" fmla="*/ 0 h 2086464"/>
              <a:gd name="connsiteX4" fmla="*/ 3470022 w 8328053"/>
              <a:gd name="connsiteY4" fmla="*/ 0 h 2086464"/>
              <a:gd name="connsiteX5" fmla="*/ 7980302 w 8328053"/>
              <a:gd name="connsiteY5" fmla="*/ 0 h 2086464"/>
              <a:gd name="connsiteX6" fmla="*/ 8328053 w 8328053"/>
              <a:gd name="connsiteY6" fmla="*/ 347751 h 2086464"/>
              <a:gd name="connsiteX7" fmla="*/ 8328053 w 8328053"/>
              <a:gd name="connsiteY7" fmla="*/ 1217104 h 2086464"/>
              <a:gd name="connsiteX8" fmla="*/ 8328053 w 8328053"/>
              <a:gd name="connsiteY8" fmla="*/ 1217104 h 2086464"/>
              <a:gd name="connsiteX9" fmla="*/ 8328053 w 8328053"/>
              <a:gd name="connsiteY9" fmla="*/ 1738720 h 2086464"/>
              <a:gd name="connsiteX10" fmla="*/ 8328053 w 8328053"/>
              <a:gd name="connsiteY10" fmla="*/ 1738713 h 2086464"/>
              <a:gd name="connsiteX11" fmla="*/ 7980302 w 8328053"/>
              <a:gd name="connsiteY11" fmla="*/ 2086464 h 2086464"/>
              <a:gd name="connsiteX12" fmla="*/ 3470022 w 8328053"/>
              <a:gd name="connsiteY12" fmla="*/ 2086464 h 2086464"/>
              <a:gd name="connsiteX13" fmla="*/ 554898 w 8328053"/>
              <a:gd name="connsiteY13" fmla="*/ 2873207 h 2086464"/>
              <a:gd name="connsiteX14" fmla="*/ 1388009 w 8328053"/>
              <a:gd name="connsiteY14" fmla="*/ 2086464 h 2086464"/>
              <a:gd name="connsiteX15" fmla="*/ 347751 w 8328053"/>
              <a:gd name="connsiteY15" fmla="*/ 2086464 h 2086464"/>
              <a:gd name="connsiteX16" fmla="*/ 0 w 8328053"/>
              <a:gd name="connsiteY16" fmla="*/ 1738713 h 2086464"/>
              <a:gd name="connsiteX17" fmla="*/ 0 w 8328053"/>
              <a:gd name="connsiteY17" fmla="*/ 1738720 h 2086464"/>
              <a:gd name="connsiteX18" fmla="*/ 0 w 8328053"/>
              <a:gd name="connsiteY18" fmla="*/ 1217104 h 2086464"/>
              <a:gd name="connsiteX19" fmla="*/ 0 w 8328053"/>
              <a:gd name="connsiteY19" fmla="*/ 1217104 h 2086464"/>
              <a:gd name="connsiteX20" fmla="*/ 0 w 8328053"/>
              <a:gd name="connsiteY20" fmla="*/ 347751 h 208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86464" fill="none" extrusionOk="0">
                <a:moveTo>
                  <a:pt x="0" y="347751"/>
                </a:moveTo>
                <a:cubicBezTo>
                  <a:pt x="-3932" y="160420"/>
                  <a:pt x="161853" y="-16664"/>
                  <a:pt x="347751" y="0"/>
                </a:cubicBezTo>
                <a:cubicBezTo>
                  <a:pt x="855185" y="43204"/>
                  <a:pt x="1117385" y="51112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488938" y="-165514"/>
                  <a:pt x="6034002" y="-96643"/>
                  <a:pt x="7980302" y="0"/>
                </a:cubicBezTo>
                <a:cubicBezTo>
                  <a:pt x="8199929" y="22181"/>
                  <a:pt x="8325774" y="154954"/>
                  <a:pt x="8328053" y="347751"/>
                </a:cubicBezTo>
                <a:cubicBezTo>
                  <a:pt x="8263719" y="756836"/>
                  <a:pt x="8253992" y="832662"/>
                  <a:pt x="8328053" y="1217104"/>
                </a:cubicBezTo>
                <a:lnTo>
                  <a:pt x="8328053" y="1217104"/>
                </a:lnTo>
                <a:cubicBezTo>
                  <a:pt x="8319439" y="1322492"/>
                  <a:pt x="8314641" y="1679780"/>
                  <a:pt x="8328053" y="1738720"/>
                </a:cubicBezTo>
                <a:lnTo>
                  <a:pt x="8328053" y="1738713"/>
                </a:lnTo>
                <a:cubicBezTo>
                  <a:pt x="8332097" y="1940713"/>
                  <a:pt x="8154213" y="2077261"/>
                  <a:pt x="7980302" y="2086464"/>
                </a:cubicBezTo>
                <a:cubicBezTo>
                  <a:pt x="5916046" y="2234410"/>
                  <a:pt x="5151901" y="1998830"/>
                  <a:pt x="3470022" y="2086464"/>
                </a:cubicBezTo>
                <a:cubicBezTo>
                  <a:pt x="2311706" y="2357198"/>
                  <a:pt x="1899551" y="2463471"/>
                  <a:pt x="554898" y="2873207"/>
                </a:cubicBezTo>
                <a:cubicBezTo>
                  <a:pt x="780539" y="2606384"/>
                  <a:pt x="1296986" y="2310098"/>
                  <a:pt x="1388009" y="2086464"/>
                </a:cubicBezTo>
                <a:cubicBezTo>
                  <a:pt x="928686" y="2093881"/>
                  <a:pt x="780223" y="2109371"/>
                  <a:pt x="347751" y="2086464"/>
                </a:cubicBezTo>
                <a:cubicBezTo>
                  <a:pt x="145144" y="2074023"/>
                  <a:pt x="28942" y="1948256"/>
                  <a:pt x="0" y="1738713"/>
                </a:cubicBezTo>
                <a:lnTo>
                  <a:pt x="0" y="1738720"/>
                </a:lnTo>
                <a:cubicBezTo>
                  <a:pt x="18124" y="1676697"/>
                  <a:pt x="-39317" y="1278001"/>
                  <a:pt x="0" y="1217104"/>
                </a:cubicBezTo>
                <a:lnTo>
                  <a:pt x="0" y="1217104"/>
                </a:lnTo>
                <a:cubicBezTo>
                  <a:pt x="-11194" y="817910"/>
                  <a:pt x="71818" y="512432"/>
                  <a:pt x="0" y="347751"/>
                </a:cubicBezTo>
                <a:close/>
              </a:path>
              <a:path w="8328053" h="2086464" stroke="0" extrusionOk="0">
                <a:moveTo>
                  <a:pt x="0" y="347751"/>
                </a:moveTo>
                <a:cubicBezTo>
                  <a:pt x="6484" y="134590"/>
                  <a:pt x="135875" y="20435"/>
                  <a:pt x="347751" y="0"/>
                </a:cubicBezTo>
                <a:cubicBezTo>
                  <a:pt x="780443" y="-52552"/>
                  <a:pt x="1074413" y="-58363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22599" y="-137111"/>
                  <a:pt x="5806482" y="4097"/>
                  <a:pt x="7980302" y="0"/>
                </a:cubicBezTo>
                <a:cubicBezTo>
                  <a:pt x="8210046" y="-4499"/>
                  <a:pt x="8320071" y="144275"/>
                  <a:pt x="8328053" y="347751"/>
                </a:cubicBezTo>
                <a:cubicBezTo>
                  <a:pt x="8368109" y="779840"/>
                  <a:pt x="8267743" y="928182"/>
                  <a:pt x="8328053" y="1217104"/>
                </a:cubicBezTo>
                <a:lnTo>
                  <a:pt x="8328053" y="1217104"/>
                </a:lnTo>
                <a:cubicBezTo>
                  <a:pt x="8349302" y="1365343"/>
                  <a:pt x="8281463" y="1659290"/>
                  <a:pt x="8328053" y="1738720"/>
                </a:cubicBezTo>
                <a:lnTo>
                  <a:pt x="8328053" y="1738713"/>
                </a:lnTo>
                <a:cubicBezTo>
                  <a:pt x="8336448" y="1906880"/>
                  <a:pt x="8159223" y="2071183"/>
                  <a:pt x="7980302" y="2086464"/>
                </a:cubicBezTo>
                <a:cubicBezTo>
                  <a:pt x="6694438" y="2020904"/>
                  <a:pt x="4907879" y="2089524"/>
                  <a:pt x="3470022" y="2086464"/>
                </a:cubicBezTo>
                <a:cubicBezTo>
                  <a:pt x="2091587" y="2466279"/>
                  <a:pt x="1091888" y="2862652"/>
                  <a:pt x="554898" y="2873207"/>
                </a:cubicBezTo>
                <a:cubicBezTo>
                  <a:pt x="715807" y="2747723"/>
                  <a:pt x="1250014" y="2119644"/>
                  <a:pt x="1388009" y="2086464"/>
                </a:cubicBezTo>
                <a:cubicBezTo>
                  <a:pt x="1193463" y="2139913"/>
                  <a:pt x="627278" y="2054701"/>
                  <a:pt x="347751" y="2086464"/>
                </a:cubicBezTo>
                <a:cubicBezTo>
                  <a:pt x="144488" y="2050758"/>
                  <a:pt x="6320" y="1940841"/>
                  <a:pt x="0" y="1738713"/>
                </a:cubicBezTo>
                <a:lnTo>
                  <a:pt x="0" y="1738720"/>
                </a:lnTo>
                <a:cubicBezTo>
                  <a:pt x="22610" y="1586639"/>
                  <a:pt x="-4980" y="1382022"/>
                  <a:pt x="0" y="1217104"/>
                </a:cubicBezTo>
                <a:lnTo>
                  <a:pt x="0" y="1217104"/>
                </a:lnTo>
                <a:cubicBezTo>
                  <a:pt x="62611" y="850531"/>
                  <a:pt x="59020" y="708649"/>
                  <a:pt x="0" y="34775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với người thân những trải nghiệm thú vị mà các bạn ở lớp đã chia sẻ. </a:t>
            </a:r>
          </a:p>
        </p:txBody>
      </p:sp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0F4CB1-18ED-47DE-FE55-82C42912723D}"/>
              </a:ext>
            </a:extLst>
          </p:cNvPr>
          <p:cNvSpPr/>
          <p:nvPr/>
        </p:nvSpPr>
        <p:spPr>
          <a:xfrm>
            <a:off x="298174" y="208722"/>
            <a:ext cx="11728173" cy="2143953"/>
          </a:xfrm>
          <a:custGeom>
            <a:avLst/>
            <a:gdLst>
              <a:gd name="connsiteX0" fmla="*/ 0 w 11728173"/>
              <a:gd name="connsiteY0" fmla="*/ 1071977 h 2143953"/>
              <a:gd name="connsiteX1" fmla="*/ 1071977 w 11728173"/>
              <a:gd name="connsiteY1" fmla="*/ 0 h 2143953"/>
              <a:gd name="connsiteX2" fmla="*/ 1660722 w 11728173"/>
              <a:gd name="connsiteY2" fmla="*/ 0 h 2143953"/>
              <a:gd name="connsiteX3" fmla="*/ 2057782 w 11728173"/>
              <a:gd name="connsiteY3" fmla="*/ 0 h 2143953"/>
              <a:gd name="connsiteX4" fmla="*/ 2838212 w 11728173"/>
              <a:gd name="connsiteY4" fmla="*/ 0 h 2143953"/>
              <a:gd name="connsiteX5" fmla="*/ 3426957 w 11728173"/>
              <a:gd name="connsiteY5" fmla="*/ 0 h 2143953"/>
              <a:gd name="connsiteX6" fmla="*/ 4207386 w 11728173"/>
              <a:gd name="connsiteY6" fmla="*/ 0 h 2143953"/>
              <a:gd name="connsiteX7" fmla="*/ 4700289 w 11728173"/>
              <a:gd name="connsiteY7" fmla="*/ 0 h 2143953"/>
              <a:gd name="connsiteX8" fmla="*/ 5384876 w 11728173"/>
              <a:gd name="connsiteY8" fmla="*/ 0 h 2143953"/>
              <a:gd name="connsiteX9" fmla="*/ 6165305 w 11728173"/>
              <a:gd name="connsiteY9" fmla="*/ 0 h 2143953"/>
              <a:gd name="connsiteX10" fmla="*/ 6754050 w 11728173"/>
              <a:gd name="connsiteY10" fmla="*/ 0 h 2143953"/>
              <a:gd name="connsiteX11" fmla="*/ 7342795 w 11728173"/>
              <a:gd name="connsiteY11" fmla="*/ 0 h 2143953"/>
              <a:gd name="connsiteX12" fmla="*/ 7931540 w 11728173"/>
              <a:gd name="connsiteY12" fmla="*/ 0 h 2143953"/>
              <a:gd name="connsiteX13" fmla="*/ 8616127 w 11728173"/>
              <a:gd name="connsiteY13" fmla="*/ 0 h 2143953"/>
              <a:gd name="connsiteX14" fmla="*/ 9109030 w 11728173"/>
              <a:gd name="connsiteY14" fmla="*/ 0 h 2143953"/>
              <a:gd name="connsiteX15" fmla="*/ 9889459 w 11728173"/>
              <a:gd name="connsiteY15" fmla="*/ 0 h 2143953"/>
              <a:gd name="connsiteX16" fmla="*/ 10656197 w 11728173"/>
              <a:gd name="connsiteY16" fmla="*/ 0 h 2143953"/>
              <a:gd name="connsiteX17" fmla="*/ 11728174 w 11728173"/>
              <a:gd name="connsiteY17" fmla="*/ 1071977 h 2143953"/>
              <a:gd name="connsiteX18" fmla="*/ 11728173 w 11728173"/>
              <a:gd name="connsiteY18" fmla="*/ 1071977 h 2143953"/>
              <a:gd name="connsiteX19" fmla="*/ 10656196 w 11728173"/>
              <a:gd name="connsiteY19" fmla="*/ 2143954 h 2143953"/>
              <a:gd name="connsiteX20" fmla="*/ 9779925 w 11728173"/>
              <a:gd name="connsiteY20" fmla="*/ 2143954 h 2143953"/>
              <a:gd name="connsiteX21" fmla="*/ 9191180 w 11728173"/>
              <a:gd name="connsiteY21" fmla="*/ 2143954 h 2143953"/>
              <a:gd name="connsiteX22" fmla="*/ 8506593 w 11728173"/>
              <a:gd name="connsiteY22" fmla="*/ 2143954 h 2143953"/>
              <a:gd name="connsiteX23" fmla="*/ 8013690 w 11728173"/>
              <a:gd name="connsiteY23" fmla="*/ 2143954 h 2143953"/>
              <a:gd name="connsiteX24" fmla="*/ 7424945 w 11728173"/>
              <a:gd name="connsiteY24" fmla="*/ 2143954 h 2143953"/>
              <a:gd name="connsiteX25" fmla="*/ 6932042 w 11728173"/>
              <a:gd name="connsiteY25" fmla="*/ 2143954 h 2143953"/>
              <a:gd name="connsiteX26" fmla="*/ 6439140 w 11728173"/>
              <a:gd name="connsiteY26" fmla="*/ 2143954 h 2143953"/>
              <a:gd name="connsiteX27" fmla="*/ 5658710 w 11728173"/>
              <a:gd name="connsiteY27" fmla="*/ 2143953 h 2143953"/>
              <a:gd name="connsiteX28" fmla="*/ 4782439 w 11728173"/>
              <a:gd name="connsiteY28" fmla="*/ 2143953 h 2143953"/>
              <a:gd name="connsiteX29" fmla="*/ 4002010 w 11728173"/>
              <a:gd name="connsiteY29" fmla="*/ 2143953 h 2143953"/>
              <a:gd name="connsiteX30" fmla="*/ 3125738 w 11728173"/>
              <a:gd name="connsiteY30" fmla="*/ 2143953 h 2143953"/>
              <a:gd name="connsiteX31" fmla="*/ 2441151 w 11728173"/>
              <a:gd name="connsiteY31" fmla="*/ 2143953 h 2143953"/>
              <a:gd name="connsiteX32" fmla="*/ 1852406 w 11728173"/>
              <a:gd name="connsiteY32" fmla="*/ 2143953 h 2143953"/>
              <a:gd name="connsiteX33" fmla="*/ 1071977 w 11728173"/>
              <a:gd name="connsiteY33" fmla="*/ 2143953 h 2143953"/>
              <a:gd name="connsiteX34" fmla="*/ 0 w 11728173"/>
              <a:gd name="connsiteY34" fmla="*/ 1071976 h 2143953"/>
              <a:gd name="connsiteX35" fmla="*/ 0 w 11728173"/>
              <a:gd name="connsiteY35" fmla="*/ 1071977 h 214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728173" h="2143953" fill="none" extrusionOk="0">
                <a:moveTo>
                  <a:pt x="0" y="1071977"/>
                </a:moveTo>
                <a:cubicBezTo>
                  <a:pt x="39383" y="488035"/>
                  <a:pt x="403702" y="-95816"/>
                  <a:pt x="1071977" y="0"/>
                </a:cubicBezTo>
                <a:cubicBezTo>
                  <a:pt x="1229587" y="-18002"/>
                  <a:pt x="1498592" y="7665"/>
                  <a:pt x="1660722" y="0"/>
                </a:cubicBezTo>
                <a:cubicBezTo>
                  <a:pt x="1822852" y="-7665"/>
                  <a:pt x="1921562" y="5061"/>
                  <a:pt x="2057782" y="0"/>
                </a:cubicBezTo>
                <a:cubicBezTo>
                  <a:pt x="2194002" y="-5061"/>
                  <a:pt x="2670314" y="-14465"/>
                  <a:pt x="2838212" y="0"/>
                </a:cubicBezTo>
                <a:cubicBezTo>
                  <a:pt x="3006110" y="14465"/>
                  <a:pt x="3182992" y="11641"/>
                  <a:pt x="3426957" y="0"/>
                </a:cubicBezTo>
                <a:cubicBezTo>
                  <a:pt x="3670922" y="-11641"/>
                  <a:pt x="4039944" y="14976"/>
                  <a:pt x="4207386" y="0"/>
                </a:cubicBezTo>
                <a:cubicBezTo>
                  <a:pt x="4374828" y="-14976"/>
                  <a:pt x="4520193" y="11992"/>
                  <a:pt x="4700289" y="0"/>
                </a:cubicBezTo>
                <a:cubicBezTo>
                  <a:pt x="4880385" y="-11992"/>
                  <a:pt x="5203657" y="10436"/>
                  <a:pt x="5384876" y="0"/>
                </a:cubicBezTo>
                <a:cubicBezTo>
                  <a:pt x="5566095" y="-10436"/>
                  <a:pt x="5939073" y="-5276"/>
                  <a:pt x="6165305" y="0"/>
                </a:cubicBezTo>
                <a:cubicBezTo>
                  <a:pt x="6391537" y="5276"/>
                  <a:pt x="6545661" y="-1593"/>
                  <a:pt x="6754050" y="0"/>
                </a:cubicBezTo>
                <a:cubicBezTo>
                  <a:pt x="6962440" y="1593"/>
                  <a:pt x="7092158" y="-11498"/>
                  <a:pt x="7342795" y="0"/>
                </a:cubicBezTo>
                <a:cubicBezTo>
                  <a:pt x="7593432" y="11498"/>
                  <a:pt x="7751222" y="-21351"/>
                  <a:pt x="7931540" y="0"/>
                </a:cubicBezTo>
                <a:cubicBezTo>
                  <a:pt x="8111859" y="21351"/>
                  <a:pt x="8378305" y="-24055"/>
                  <a:pt x="8616127" y="0"/>
                </a:cubicBezTo>
                <a:cubicBezTo>
                  <a:pt x="8853949" y="24055"/>
                  <a:pt x="8930141" y="-19338"/>
                  <a:pt x="9109030" y="0"/>
                </a:cubicBezTo>
                <a:cubicBezTo>
                  <a:pt x="9287919" y="19338"/>
                  <a:pt x="9617255" y="10832"/>
                  <a:pt x="9889459" y="0"/>
                </a:cubicBezTo>
                <a:cubicBezTo>
                  <a:pt x="10161663" y="-10832"/>
                  <a:pt x="10428975" y="36402"/>
                  <a:pt x="10656197" y="0"/>
                </a:cubicBezTo>
                <a:cubicBezTo>
                  <a:pt x="11218297" y="87768"/>
                  <a:pt x="11600887" y="541706"/>
                  <a:pt x="11728174" y="1071977"/>
                </a:cubicBezTo>
                <a:lnTo>
                  <a:pt x="11728173" y="1071977"/>
                </a:lnTo>
                <a:cubicBezTo>
                  <a:pt x="11762100" y="1542959"/>
                  <a:pt x="11181468" y="2154401"/>
                  <a:pt x="10656196" y="2143954"/>
                </a:cubicBezTo>
                <a:cubicBezTo>
                  <a:pt x="10313213" y="2173867"/>
                  <a:pt x="10054952" y="2109409"/>
                  <a:pt x="9779925" y="2143954"/>
                </a:cubicBezTo>
                <a:cubicBezTo>
                  <a:pt x="9504898" y="2178499"/>
                  <a:pt x="9344293" y="2161466"/>
                  <a:pt x="9191180" y="2143954"/>
                </a:cubicBezTo>
                <a:cubicBezTo>
                  <a:pt x="9038068" y="2126442"/>
                  <a:pt x="8794068" y="2128206"/>
                  <a:pt x="8506593" y="2143954"/>
                </a:cubicBezTo>
                <a:cubicBezTo>
                  <a:pt x="8219118" y="2159702"/>
                  <a:pt x="8254047" y="2164941"/>
                  <a:pt x="8013690" y="2143954"/>
                </a:cubicBezTo>
                <a:cubicBezTo>
                  <a:pt x="7773333" y="2122967"/>
                  <a:pt x="7685562" y="2136861"/>
                  <a:pt x="7424945" y="2143954"/>
                </a:cubicBezTo>
                <a:cubicBezTo>
                  <a:pt x="7164328" y="2151047"/>
                  <a:pt x="7177466" y="2126918"/>
                  <a:pt x="6932042" y="2143954"/>
                </a:cubicBezTo>
                <a:cubicBezTo>
                  <a:pt x="6686618" y="2160990"/>
                  <a:pt x="6679869" y="2133258"/>
                  <a:pt x="6439140" y="2143954"/>
                </a:cubicBezTo>
                <a:cubicBezTo>
                  <a:pt x="6198411" y="2154650"/>
                  <a:pt x="5921934" y="2136473"/>
                  <a:pt x="5658710" y="2143953"/>
                </a:cubicBezTo>
                <a:cubicBezTo>
                  <a:pt x="5395486" y="2151433"/>
                  <a:pt x="5034854" y="2153232"/>
                  <a:pt x="4782439" y="2143953"/>
                </a:cubicBezTo>
                <a:cubicBezTo>
                  <a:pt x="4530024" y="2134674"/>
                  <a:pt x="4194778" y="2117365"/>
                  <a:pt x="4002010" y="2143953"/>
                </a:cubicBezTo>
                <a:cubicBezTo>
                  <a:pt x="3809242" y="2170541"/>
                  <a:pt x="3445765" y="2167357"/>
                  <a:pt x="3125738" y="2143953"/>
                </a:cubicBezTo>
                <a:cubicBezTo>
                  <a:pt x="2805711" y="2120549"/>
                  <a:pt x="2583023" y="2122998"/>
                  <a:pt x="2441151" y="2143953"/>
                </a:cubicBezTo>
                <a:cubicBezTo>
                  <a:pt x="2299279" y="2164908"/>
                  <a:pt x="2063995" y="2149780"/>
                  <a:pt x="1852406" y="2143953"/>
                </a:cubicBezTo>
                <a:cubicBezTo>
                  <a:pt x="1640818" y="2138126"/>
                  <a:pt x="1379742" y="2145003"/>
                  <a:pt x="1071977" y="2143953"/>
                </a:cubicBezTo>
                <a:cubicBezTo>
                  <a:pt x="542908" y="2105291"/>
                  <a:pt x="65005" y="1681581"/>
                  <a:pt x="0" y="1071976"/>
                </a:cubicBezTo>
                <a:lnTo>
                  <a:pt x="0" y="1071977"/>
                </a:lnTo>
                <a:close/>
              </a:path>
              <a:path w="11728173" h="2143953" stroke="0" extrusionOk="0">
                <a:moveTo>
                  <a:pt x="0" y="1071977"/>
                </a:moveTo>
                <a:cubicBezTo>
                  <a:pt x="-9768" y="490192"/>
                  <a:pt x="500175" y="85597"/>
                  <a:pt x="1071977" y="0"/>
                </a:cubicBezTo>
                <a:cubicBezTo>
                  <a:pt x="1267499" y="20929"/>
                  <a:pt x="1386711" y="2922"/>
                  <a:pt x="1564880" y="0"/>
                </a:cubicBezTo>
                <a:cubicBezTo>
                  <a:pt x="1743049" y="-2922"/>
                  <a:pt x="1894393" y="-6122"/>
                  <a:pt x="2153625" y="0"/>
                </a:cubicBezTo>
                <a:cubicBezTo>
                  <a:pt x="2412857" y="6122"/>
                  <a:pt x="2388044" y="-15732"/>
                  <a:pt x="2550685" y="0"/>
                </a:cubicBezTo>
                <a:cubicBezTo>
                  <a:pt x="2713326" y="15732"/>
                  <a:pt x="2994711" y="-31183"/>
                  <a:pt x="3331115" y="0"/>
                </a:cubicBezTo>
                <a:cubicBezTo>
                  <a:pt x="3667519" y="31183"/>
                  <a:pt x="3642677" y="19649"/>
                  <a:pt x="3728175" y="0"/>
                </a:cubicBezTo>
                <a:cubicBezTo>
                  <a:pt x="3813673" y="-19649"/>
                  <a:pt x="4215476" y="12494"/>
                  <a:pt x="4412762" y="0"/>
                </a:cubicBezTo>
                <a:cubicBezTo>
                  <a:pt x="4610048" y="-12494"/>
                  <a:pt x="4759755" y="-17157"/>
                  <a:pt x="4905665" y="0"/>
                </a:cubicBezTo>
                <a:cubicBezTo>
                  <a:pt x="5051575" y="17157"/>
                  <a:pt x="5276328" y="13779"/>
                  <a:pt x="5398568" y="0"/>
                </a:cubicBezTo>
                <a:cubicBezTo>
                  <a:pt x="5520808" y="-13779"/>
                  <a:pt x="5603171" y="712"/>
                  <a:pt x="5795628" y="0"/>
                </a:cubicBezTo>
                <a:cubicBezTo>
                  <a:pt x="5988085" y="-712"/>
                  <a:pt x="6099168" y="-9995"/>
                  <a:pt x="6192689" y="0"/>
                </a:cubicBezTo>
                <a:cubicBezTo>
                  <a:pt x="6286210" y="9995"/>
                  <a:pt x="6559190" y="14313"/>
                  <a:pt x="6685592" y="0"/>
                </a:cubicBezTo>
                <a:cubicBezTo>
                  <a:pt x="6811994" y="-14313"/>
                  <a:pt x="7044035" y="22479"/>
                  <a:pt x="7274337" y="0"/>
                </a:cubicBezTo>
                <a:cubicBezTo>
                  <a:pt x="7504640" y="-22479"/>
                  <a:pt x="7718788" y="38462"/>
                  <a:pt x="8054766" y="0"/>
                </a:cubicBezTo>
                <a:cubicBezTo>
                  <a:pt x="8390744" y="-38462"/>
                  <a:pt x="8459132" y="-10082"/>
                  <a:pt x="8739353" y="0"/>
                </a:cubicBezTo>
                <a:cubicBezTo>
                  <a:pt x="9019574" y="10082"/>
                  <a:pt x="9117110" y="6383"/>
                  <a:pt x="9328098" y="0"/>
                </a:cubicBezTo>
                <a:cubicBezTo>
                  <a:pt x="9539086" y="-6383"/>
                  <a:pt x="9747848" y="22748"/>
                  <a:pt x="9916843" y="0"/>
                </a:cubicBezTo>
                <a:cubicBezTo>
                  <a:pt x="10085839" y="-22748"/>
                  <a:pt x="10490614" y="-23032"/>
                  <a:pt x="10656197" y="0"/>
                </a:cubicBezTo>
                <a:cubicBezTo>
                  <a:pt x="11192480" y="26568"/>
                  <a:pt x="11748718" y="343813"/>
                  <a:pt x="11728174" y="1071977"/>
                </a:cubicBezTo>
                <a:lnTo>
                  <a:pt x="11728173" y="1071977"/>
                </a:lnTo>
                <a:cubicBezTo>
                  <a:pt x="11712695" y="1667918"/>
                  <a:pt x="11283708" y="2157774"/>
                  <a:pt x="10656196" y="2143954"/>
                </a:cubicBezTo>
                <a:cubicBezTo>
                  <a:pt x="10337498" y="2157812"/>
                  <a:pt x="10126645" y="2142526"/>
                  <a:pt x="9779925" y="2143954"/>
                </a:cubicBezTo>
                <a:cubicBezTo>
                  <a:pt x="9433205" y="2145382"/>
                  <a:pt x="9137204" y="2135235"/>
                  <a:pt x="8903653" y="2143954"/>
                </a:cubicBezTo>
                <a:cubicBezTo>
                  <a:pt x="8670102" y="2152673"/>
                  <a:pt x="8437985" y="2122345"/>
                  <a:pt x="8219066" y="2143954"/>
                </a:cubicBezTo>
                <a:cubicBezTo>
                  <a:pt x="8000147" y="2165563"/>
                  <a:pt x="7614652" y="2139874"/>
                  <a:pt x="7342795" y="2143954"/>
                </a:cubicBezTo>
                <a:cubicBezTo>
                  <a:pt x="7070938" y="2148034"/>
                  <a:pt x="7047121" y="2138066"/>
                  <a:pt x="6849892" y="2143954"/>
                </a:cubicBezTo>
                <a:cubicBezTo>
                  <a:pt x="6652663" y="2149842"/>
                  <a:pt x="6466379" y="2159755"/>
                  <a:pt x="6261147" y="2143954"/>
                </a:cubicBezTo>
                <a:cubicBezTo>
                  <a:pt x="6055915" y="2128152"/>
                  <a:pt x="5736631" y="2153356"/>
                  <a:pt x="5480718" y="2143953"/>
                </a:cubicBezTo>
                <a:cubicBezTo>
                  <a:pt x="5224805" y="2134551"/>
                  <a:pt x="4987878" y="2151833"/>
                  <a:pt x="4700288" y="2143953"/>
                </a:cubicBezTo>
                <a:cubicBezTo>
                  <a:pt x="4412698" y="2136074"/>
                  <a:pt x="4243245" y="2177022"/>
                  <a:pt x="4015701" y="2143953"/>
                </a:cubicBezTo>
                <a:cubicBezTo>
                  <a:pt x="3788157" y="2110884"/>
                  <a:pt x="3756176" y="2140481"/>
                  <a:pt x="3618641" y="2143953"/>
                </a:cubicBezTo>
                <a:cubicBezTo>
                  <a:pt x="3481106" y="2147425"/>
                  <a:pt x="3161910" y="2159118"/>
                  <a:pt x="3029896" y="2143953"/>
                </a:cubicBezTo>
                <a:cubicBezTo>
                  <a:pt x="2897882" y="2128788"/>
                  <a:pt x="2449536" y="2124854"/>
                  <a:pt x="2249467" y="2143953"/>
                </a:cubicBezTo>
                <a:cubicBezTo>
                  <a:pt x="2049398" y="2163052"/>
                  <a:pt x="1853430" y="2153538"/>
                  <a:pt x="1660722" y="2143953"/>
                </a:cubicBezTo>
                <a:cubicBezTo>
                  <a:pt x="1468014" y="2134368"/>
                  <a:pt x="1274667" y="2164048"/>
                  <a:pt x="1071977" y="2143953"/>
                </a:cubicBezTo>
                <a:cubicBezTo>
                  <a:pt x="449810" y="2116974"/>
                  <a:pt x="-18875" y="1766619"/>
                  <a:pt x="0" y="1071976"/>
                </a:cubicBezTo>
                <a:lnTo>
                  <a:pt x="0" y="1071977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2. Tìm đọc bài thơ, bài văn viết về những trải nghiệm trong cuộc sống giúp ta khôn lớn, trưởng thành.</a:t>
            </a:r>
            <a:endParaRPr lang="en-US" sz="4800" b="1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11E7E-7CD0-802F-756C-71FCA479E6E3}"/>
              </a:ext>
            </a:extLst>
          </p:cNvPr>
          <p:cNvSpPr txBox="1"/>
          <p:nvPr/>
        </p:nvSpPr>
        <p:spPr>
          <a:xfrm>
            <a:off x="298173" y="2352675"/>
            <a:ext cx="118938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Calibri" panose="020F0502020204030204" pitchFamily="34" charset="0"/>
              </a:rPr>
              <a:t>G: </a:t>
            </a:r>
            <a:endParaRPr lang="en-US" sz="4800" b="1" dirty="0">
              <a:latin typeface="+mj-lt"/>
              <a:cs typeface="Calibri" panose="020F0502020204030204" pitchFamily="34" charset="0"/>
            </a:endParaRPr>
          </a:p>
          <a:p>
            <a:r>
              <a:rPr lang="vi-VN" sz="4800" b="1" dirty="0">
                <a:latin typeface="+mj-lt"/>
                <a:cs typeface="Calibri" panose="020F0502020204030204" pitchFamily="34" charset="0"/>
              </a:rPr>
              <a:t>– Khi mẹ vắng nhà của Trần Đăng Khoa</a:t>
            </a:r>
          </a:p>
          <a:p>
            <a:r>
              <a:rPr lang="vi-VN" sz="4800" b="1" dirty="0">
                <a:latin typeface="+mj-lt"/>
                <a:cs typeface="Calibri" panose="020F0502020204030204" pitchFamily="34" charset="0"/>
              </a:rPr>
              <a:t>– Khúc đồng dao lấm láp của Kao Sơn</a:t>
            </a:r>
          </a:p>
          <a:p>
            <a:r>
              <a:rPr lang="vi-VN" sz="4800" b="1" dirty="0">
                <a:latin typeface="+mj-lt"/>
                <a:cs typeface="Calibri" panose="020F0502020204030204" pitchFamily="34" charset="0"/>
              </a:rPr>
              <a:t>– Trên đồi mở mắt và mơ của Văn Thành Lê </a:t>
            </a:r>
            <a:endParaRPr lang="en-US" sz="40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4429" y="2556137"/>
            <a:ext cx="9939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00602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60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87" y="-139147"/>
            <a:ext cx="1218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67055" y="627323"/>
            <a:ext cx="10257889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402">
              <a:spcBef>
                <a:spcPct val="0"/>
              </a:spcBef>
              <a:buNone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Sáu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10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10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567069" y="1320779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nghe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3429000"/>
            <a:ext cx="184706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vi-VN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73F17-CB8F-7A2B-4117-7DFA4D267996}"/>
              </a:ext>
            </a:extLst>
          </p:cNvPr>
          <p:cNvSpPr txBox="1"/>
          <p:nvPr/>
        </p:nvSpPr>
        <p:spPr>
          <a:xfrm>
            <a:off x="1919909" y="2014235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nhớ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FE31E-A398-814C-F625-A89AF38B755C}"/>
              </a:ext>
            </a:extLst>
          </p:cNvPr>
          <p:cNvSpPr txBox="1"/>
          <p:nvPr/>
        </p:nvSpPr>
        <p:spPr>
          <a:xfrm>
            <a:off x="8553730" y="2030821"/>
            <a:ext cx="3183835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S/47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8EB6C-6A4A-8B28-652E-0675E886CE06}"/>
              </a:ext>
            </a:extLst>
          </p:cNvPr>
          <p:cNvSpPr txBox="1"/>
          <p:nvPr/>
        </p:nvSpPr>
        <p:spPr>
          <a:xfrm>
            <a:off x="875398" y="2709859"/>
            <a:ext cx="767833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Nói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-824274" y="2556137"/>
            <a:ext cx="13315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00602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ải Phòng: Du khách đổ về bãi biển Đồ Sơn, nhiều người không ...">
            <a:extLst>
              <a:ext uri="{FF2B5EF4-FFF2-40B4-BE49-F238E27FC236}">
                <a16:creationId xmlns:a16="http://schemas.microsoft.com/office/drawing/2014/main" id="{C1D94937-6FEB-027A-7CB7-C18428ED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27" y="0"/>
            <a:ext cx="12249839" cy="70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476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4429" y="2556137"/>
            <a:ext cx="9939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00602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55353-C03E-555B-273A-D1E0F66EA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4429" y="2556137"/>
            <a:ext cx="9939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00602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9AA24-1A27-F876-F29F-35E292372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9147" y="0"/>
            <a:ext cx="1233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97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87" y="-139147"/>
            <a:ext cx="1218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67055" y="627323"/>
            <a:ext cx="10257889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402">
              <a:spcBef>
                <a:spcPct val="0"/>
              </a:spcBef>
              <a:buNone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Sáu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10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10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1567069" y="1320779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nghe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3429000"/>
            <a:ext cx="184706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vi-VN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73F17-CB8F-7A2B-4117-7DFA4D267996}"/>
              </a:ext>
            </a:extLst>
          </p:cNvPr>
          <p:cNvSpPr txBox="1"/>
          <p:nvPr/>
        </p:nvSpPr>
        <p:spPr>
          <a:xfrm>
            <a:off x="1919909" y="2014235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nhớ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FE31E-A398-814C-F625-A89AF38B755C}"/>
              </a:ext>
            </a:extLst>
          </p:cNvPr>
          <p:cNvSpPr txBox="1"/>
          <p:nvPr/>
        </p:nvSpPr>
        <p:spPr>
          <a:xfrm>
            <a:off x="8553730" y="2030821"/>
            <a:ext cx="3183835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S/47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70730-D927-C729-A1F3-5D6EF816D606}"/>
              </a:ext>
            </a:extLst>
          </p:cNvPr>
          <p:cNvSpPr txBox="1"/>
          <p:nvPr/>
        </p:nvSpPr>
        <p:spPr>
          <a:xfrm>
            <a:off x="875398" y="3414207"/>
            <a:ext cx="7769989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2. Trao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góp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57672-E5F7-7871-53A2-831CED8A7CE9}"/>
              </a:ext>
            </a:extLst>
          </p:cNvPr>
          <p:cNvSpPr txBox="1"/>
          <p:nvPr/>
        </p:nvSpPr>
        <p:spPr>
          <a:xfrm>
            <a:off x="875398" y="2709859"/>
            <a:ext cx="767833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Nói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3598128"/>
            <a:ext cx="3481424" cy="325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332960" y="0"/>
            <a:ext cx="4868953" cy="17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08323" y="1351104"/>
            <a:ext cx="99396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92D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  <a:p>
            <a:pPr algn="ctr">
              <a:buClrTx/>
              <a:buFontTx/>
              <a:buNone/>
            </a:pPr>
            <a:r>
              <a:rPr lang="en-US" sz="6600" b="1" kern="1200" dirty="0">
                <a:solidFill>
                  <a:srgbClr val="92D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GÓP Ý TRƯỚC LỚP</a:t>
            </a:r>
          </a:p>
        </p:txBody>
      </p:sp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490985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4" y="2688809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25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30553" y="-183080"/>
            <a:ext cx="931760" cy="1345294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5E20F20F-3971-4C71-BC4C-776A39471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-321088" y="5774024"/>
            <a:ext cx="569605" cy="1433700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6DD023D-DEB1-4DCB-AC4E-6EFA1CC5A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5285"/>
            <a:ext cx="860219" cy="1534445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07DC71FC-E5F7-46AF-94FB-BC3B07305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6" y="4885873"/>
            <a:ext cx="1123710" cy="1790186"/>
          </a:xfrm>
          <a:prstGeom prst="rect">
            <a:avLst/>
          </a:prstGeom>
        </p:spPr>
      </p:pic>
      <p:pic>
        <p:nvPicPr>
          <p:cNvPr id="19" name="Picture 18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2F0F11ED-A53F-47CE-9BCF-6609758FE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10" y="-494486"/>
            <a:ext cx="1791658" cy="1791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BD3F8-30AD-4E59-A8B7-B00474194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754" y="434626"/>
            <a:ext cx="8102286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</TotalTime>
  <Words>173</Words>
  <Application>Microsoft Office PowerPoint</Application>
  <PresentationFormat>Widescreen</PresentationFormat>
  <Paragraphs>33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Bodoni MT</vt:lpstr>
      <vt:lpstr>Calibri</vt:lpstr>
      <vt:lpstr>Times New Roman</vt:lpstr>
      <vt:lpstr>方正行楷简体</vt:lpstr>
      <vt:lpstr>汉真广标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39</cp:revision>
  <dcterms:created xsi:type="dcterms:W3CDTF">2023-07-16T13:33:34Z</dcterms:created>
  <dcterms:modified xsi:type="dcterms:W3CDTF">2025-10-12T09:24:27Z</dcterms:modified>
  <cp:category>9Slide.vn</cp:category>
</cp:coreProperties>
</file>