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  <p:sldMasterId id="2147483773" r:id="rId2"/>
  </p:sldMasterIdLst>
  <p:notesMasterIdLst>
    <p:notesMasterId r:id="rId18"/>
  </p:notesMasterIdLst>
  <p:sldIdLst>
    <p:sldId id="2797" r:id="rId3"/>
    <p:sldId id="11629" r:id="rId4"/>
    <p:sldId id="11630" r:id="rId5"/>
    <p:sldId id="3865" r:id="rId6"/>
    <p:sldId id="11643" r:id="rId7"/>
    <p:sldId id="11628" r:id="rId8"/>
    <p:sldId id="11644" r:id="rId9"/>
    <p:sldId id="421" r:id="rId10"/>
    <p:sldId id="265" r:id="rId11"/>
    <p:sldId id="294" r:id="rId12"/>
    <p:sldId id="318" r:id="rId13"/>
    <p:sldId id="11645" r:id="rId14"/>
    <p:sldId id="11646" r:id="rId15"/>
    <p:sldId id="11647" r:id="rId16"/>
    <p:sldId id="38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341" autoAdjust="0"/>
  </p:normalViewPr>
  <p:slideViewPr>
    <p:cSldViewPr snapToGrid="0">
      <p:cViewPr varScale="1">
        <p:scale>
          <a:sx n="62" d="100"/>
          <a:sy n="62" d="100"/>
        </p:scale>
        <p:origin x="1624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6404C-2F97-46E8-9F2A-0A9AC6C55B4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6235C-E191-4088-BBEB-A76D4EC8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369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B925-22C6-43BA-9A74-53F784B92F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0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5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62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511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40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2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37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4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1040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5272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34755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090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8197513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7943149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044735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870292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284376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44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60187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9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22773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20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4392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6626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8376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93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6167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314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1915" y="1602419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85" r:id="rId1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0002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59960" y="4157971"/>
            <a:ext cx="3144966" cy="270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938759">
            <a:off x="3760983" y="11664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054711">
            <a:off x="3968017" y="2555182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848819">
            <a:off x="98416" y="3287017"/>
            <a:ext cx="663565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5;p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970538" y="59852"/>
            <a:ext cx="3221462" cy="98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06" y="5366251"/>
            <a:ext cx="5602021" cy="149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538" y="3598128"/>
            <a:ext cx="3446135" cy="40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F7207D-568E-3FD3-239B-F9BFC73AB287}"/>
              </a:ext>
            </a:extLst>
          </p:cNvPr>
          <p:cNvSpPr/>
          <p:nvPr/>
        </p:nvSpPr>
        <p:spPr>
          <a:xfrm>
            <a:off x="566530" y="1105626"/>
            <a:ext cx="10863471" cy="117530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7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 MỪNG QUÝ THẦY CÔ VỀ DỰ GIỜ THĂM LỚP 4A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6818B-9B69-C0AA-CA11-AE505E5C4142}"/>
              </a:ext>
            </a:extLst>
          </p:cNvPr>
          <p:cNvSpPr txBox="1"/>
          <p:nvPr/>
        </p:nvSpPr>
        <p:spPr>
          <a:xfrm>
            <a:off x="3352800" y="3952766"/>
            <a:ext cx="7113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A8983C-B57F-DB76-BBF0-5B1E2DD62ABB}"/>
              </a:ext>
            </a:extLst>
          </p:cNvPr>
          <p:cNvSpPr/>
          <p:nvPr/>
        </p:nvSpPr>
        <p:spPr>
          <a:xfrm>
            <a:off x="2493065" y="-94703"/>
            <a:ext cx="7010400" cy="1200329"/>
          </a:xfrm>
          <a:prstGeom prst="rect">
            <a:avLst/>
          </a:prstGeom>
        </p:spPr>
        <p:txBody>
          <a:bodyPr wrap="square" lIns="91355" tIns="45678" rIns="91355" bIns="45678">
            <a:spAutoFit/>
          </a:bodyPr>
          <a:lstStyle/>
          <a:p>
            <a:pPr algn="ctr"/>
            <a:r>
              <a:rPr lang="en-US" sz="7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NhiÖt</a:t>
            </a:r>
            <a:r>
              <a:rPr lang="en-US" sz="7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 </a:t>
            </a:r>
            <a:r>
              <a:rPr lang="en-US" sz="7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liÖt</a:t>
            </a:r>
            <a:r>
              <a:rPr lang="en-US" sz="7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 </a:t>
            </a:r>
            <a:r>
              <a:rPr lang="en-US" sz="7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chµo</a:t>
            </a:r>
            <a:r>
              <a:rPr lang="en-US" sz="7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 </a:t>
            </a:r>
            <a:r>
              <a:rPr lang="en-US" sz="7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mõng</a:t>
            </a:r>
            <a:endParaRPr lang="en-US" sz="72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3300"/>
              </a:solidFill>
              <a:latin typeface=".VnShelley Alleg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9F59F4-897B-D24E-929F-4CFE3BACA65B}"/>
              </a:ext>
            </a:extLst>
          </p:cNvPr>
          <p:cNvSpPr txBox="1"/>
          <p:nvPr/>
        </p:nvSpPr>
        <p:spPr>
          <a:xfrm>
            <a:off x="615387" y="2520406"/>
            <a:ext cx="10961226" cy="987676"/>
          </a:xfrm>
          <a:prstGeom prst="rect">
            <a:avLst/>
          </a:prstGeom>
          <a:noFill/>
        </p:spPr>
        <p:txBody>
          <a:bodyPr lIns="91355" tIns="45678" rIns="91355" bIns="45678">
            <a:prstTxWarp prst="textWave1">
              <a:avLst/>
            </a:prstTxWarp>
            <a:spAutoFit/>
          </a:bodyPr>
          <a:lstStyle/>
          <a:p>
            <a:pPr algn="ctr"/>
            <a:r>
              <a:rPr lang="en-US" sz="32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 HOẠT LỚP</a:t>
            </a:r>
          </a:p>
        </p:txBody>
      </p:sp>
    </p:spTree>
    <p:extLst>
      <p:ext uri="{BB962C8B-B14F-4D97-AF65-F5344CB8AC3E}">
        <p14:creationId xmlns:p14="http://schemas.microsoft.com/office/powerpoint/2010/main" val="3109656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2D38FC-FA94-5F1A-B306-C00C44F50EF7}"/>
              </a:ext>
            </a:extLst>
          </p:cNvPr>
          <p:cNvSpPr txBox="1"/>
          <p:nvPr/>
        </p:nvSpPr>
        <p:spPr>
          <a:xfrm>
            <a:off x="3188345" y="1619250"/>
            <a:ext cx="54889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292" y="1645707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:a16="http://schemas.microsoft.com/office/drawing/2014/main" id="{8B0199EA-B6DB-AD45-7204-34CA907A6AE5}"/>
              </a:ext>
            </a:extLst>
          </p:cNvPr>
          <p:cNvSpPr/>
          <p:nvPr/>
        </p:nvSpPr>
        <p:spPr>
          <a:xfrm>
            <a:off x="216580" y="977764"/>
            <a:ext cx="8135712" cy="1898786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7650D-1750-4482-1296-38CDF0D5E250}"/>
              </a:ext>
            </a:extLst>
          </p:cNvPr>
          <p:cNvSpPr txBox="1"/>
          <p:nvPr/>
        </p:nvSpPr>
        <p:spPr>
          <a:xfrm>
            <a:off x="0" y="1190625"/>
            <a:ext cx="88310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Chia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sẻ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đã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qua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xử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lí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huống</a:t>
            </a:r>
            <a:r>
              <a:rPr lang="vi-VN" sz="4400" dirty="0">
                <a:solidFill>
                  <a:srgbClr val="002060"/>
                </a:solidFill>
                <a:latin typeface="Time new roman"/>
                <a:cs typeface="Calibri" panose="020F0502020204030204" pitchFamily="34" charset="0"/>
              </a:rPr>
              <a:t>?</a:t>
            </a:r>
            <a:endParaRPr lang="en-US" sz="4400" dirty="0">
              <a:solidFill>
                <a:srgbClr val="002060"/>
              </a:solidFill>
              <a:latin typeface="Time new roma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15225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-92467" y="619126"/>
            <a:ext cx="12647487" cy="2110006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2.2.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Xây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 Cam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</a:t>
            </a:r>
            <a:endParaRPr kumimoji="0" lang="vi-VN" sz="5400" b="1" i="0" u="none" strike="noStrike" kern="1200" cap="none" spc="50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6836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VideoMP4">
            <a:hlinkClick r:id="" action="ppaction://media"/>
            <a:extLst>
              <a:ext uri="{FF2B5EF4-FFF2-40B4-BE49-F238E27FC236}">
                <a16:creationId xmlns:a16="http://schemas.microsoft.com/office/drawing/2014/main" id="{53016959-2E64-7549-9B27-423C392B5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3447" y="-750013"/>
            <a:ext cx="13870112" cy="760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50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AB573-1D58-8A25-9270-793A51F27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605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DF667E8-280C-4213-944A-57C72C33F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9"/>
          <a:stretch/>
        </p:blipFill>
        <p:spPr>
          <a:xfrm>
            <a:off x="-2658" y="0"/>
            <a:ext cx="12325349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8B52D16-ED0B-46E1-A5C7-85FF97CF0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7"/>
          <a:stretch/>
        </p:blipFill>
        <p:spPr>
          <a:xfrm>
            <a:off x="1196648" y="-327075"/>
            <a:ext cx="10101989" cy="5964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3FD150-53FF-BD03-C2E8-90DC86B07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878" y="1793771"/>
            <a:ext cx="76694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0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- Lớp Chúng Ta Đoàn K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61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3" y="0"/>
            <a:ext cx="1218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038978" y="767495"/>
            <a:ext cx="10257889" cy="70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402">
              <a:spcBef>
                <a:spcPct val="0"/>
              </a:spcBef>
              <a:buNone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Thứ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Tư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ngày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12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tháng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11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2091222" y="1490583"/>
            <a:ext cx="8153400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Sinh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lớp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4801" y="3429000"/>
            <a:ext cx="184706" cy="7078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endParaRPr lang="vi-VN"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2214364" y="2176811"/>
            <a:ext cx="8153400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Cam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bạn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317" y="2833262"/>
            <a:ext cx="507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1. Sinh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lớp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60773" y="657546"/>
            <a:ext cx="9003323" cy="3261474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 KẾT TUẦN 11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8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60773" y="657546"/>
            <a:ext cx="9003323" cy="3261474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PHƯƠNG HƯỚNG TUẦN 12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638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546294" y="877906"/>
            <a:ext cx="10257889" cy="70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402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Time new roman"/>
                <a:ea typeface="方正静蕾简体"/>
                <a:cs typeface="Times New Roman" pitchFamily="18" charset="0"/>
              </a:rPr>
              <a:t>KẾ HOẠCH TUẦN 12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2107095" y="1573425"/>
            <a:ext cx="6533321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endParaRPr lang="en-US" sz="4000" b="1" dirty="0">
              <a:solidFill>
                <a:srgbClr val="FFFF00"/>
              </a:solidFill>
              <a:latin typeface="Time new roman"/>
              <a:ea typeface="方正静蕾简体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4801" y="3429000"/>
            <a:ext cx="184706" cy="7078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endParaRPr lang="vi-VN" sz="4000">
              <a:latin typeface="Time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357457" y="1573463"/>
            <a:ext cx="9525476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dạy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357457" y="2166561"/>
            <a:ext cx="9919252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sạch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357457" y="2873323"/>
            <a:ext cx="11328406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nội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quy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357457" y="3624978"/>
            <a:ext cx="12187591" cy="132342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an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, an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giao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</a:p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Thông.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395334" y="4992765"/>
            <a:ext cx="11796666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Chăm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hăng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hái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xây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dựng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-447663" y="5681919"/>
            <a:ext cx="11328406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      6.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riêng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 new roman"/>
                <a:ea typeface="方正静蕾简体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0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3" y="0"/>
            <a:ext cx="1218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038978" y="767495"/>
            <a:ext cx="10257889" cy="70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402">
              <a:spcBef>
                <a:spcPct val="0"/>
              </a:spcBef>
              <a:buNone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Thứ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Tư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ngày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12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tháng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11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năm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2091222" y="1490583"/>
            <a:ext cx="8153400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Sinh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lớp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4801" y="3429000"/>
            <a:ext cx="184706" cy="7078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endParaRPr lang="vi-VN"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51CAE-FC40-46E7-B9DB-F9D7219AE790}"/>
              </a:ext>
            </a:extLst>
          </p:cNvPr>
          <p:cNvSpPr txBox="1"/>
          <p:nvPr/>
        </p:nvSpPr>
        <p:spPr>
          <a:xfrm>
            <a:off x="2214364" y="2176811"/>
            <a:ext cx="8153400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1218402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Cam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bạn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317" y="2833262"/>
            <a:ext cx="507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1. Sinh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lớp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15B4B-5708-372A-D95E-709792AA3083}"/>
              </a:ext>
            </a:extLst>
          </p:cNvPr>
          <p:cNvSpPr txBox="1"/>
          <p:nvPr/>
        </p:nvSpPr>
        <p:spPr>
          <a:xfrm>
            <a:off x="864317" y="3502940"/>
            <a:ext cx="507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2. Cam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bạn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A63EE-547C-B321-AFFB-C9273BE238A6}"/>
              </a:ext>
            </a:extLst>
          </p:cNvPr>
          <p:cNvSpPr txBox="1"/>
          <p:nvPr/>
        </p:nvSpPr>
        <p:spPr>
          <a:xfrm>
            <a:off x="9647692" y="2185777"/>
            <a:ext cx="2962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ea typeface="方正静蕾简体"/>
                <a:cs typeface="Times New Roman" pitchFamily="18" charset="0"/>
              </a:rPr>
              <a:t>S/30</a:t>
            </a:r>
          </a:p>
        </p:txBody>
      </p:sp>
    </p:spTree>
    <p:extLst>
      <p:ext uri="{BB962C8B-B14F-4D97-AF65-F5344CB8AC3E}">
        <p14:creationId xmlns:p14="http://schemas.microsoft.com/office/powerpoint/2010/main" val="30643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452063" y="619126"/>
            <a:ext cx="10277849" cy="2110006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2.1.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Sắm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xử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lý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endParaRPr kumimoji="0" lang="vi-VN" sz="5400" b="1" i="0" u="none" strike="noStrike" kern="1200" cap="none" spc="50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349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304800"/>
            <a:ext cx="11455505" cy="607608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D4E66D-39AC-7D74-8F24-95334804B4DC}"/>
              </a:ext>
            </a:extLst>
          </p:cNvPr>
          <p:cNvSpPr/>
          <p:nvPr/>
        </p:nvSpPr>
        <p:spPr>
          <a:xfrm>
            <a:off x="1212351" y="1839073"/>
            <a:ext cx="9647433" cy="2784297"/>
          </a:xfrm>
          <a:prstGeom prst="roundRect">
            <a:avLst/>
          </a:prstGeom>
          <a:solidFill>
            <a:srgbClr val="F0F0F0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Tình huống 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ốm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1444</TotalTime>
  <Words>270</Words>
  <Application>Microsoft Office PowerPoint</Application>
  <PresentationFormat>Widescreen</PresentationFormat>
  <Paragraphs>43</Paragraphs>
  <Slides>15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.VnShelley Allegro</vt:lpstr>
      <vt:lpstr>Arial</vt:lpstr>
      <vt:lpstr>Calibri</vt:lpstr>
      <vt:lpstr>Cambria</vt:lpstr>
      <vt:lpstr>Georgia</vt:lpstr>
      <vt:lpstr>Time new roman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123</cp:revision>
  <dcterms:created xsi:type="dcterms:W3CDTF">2023-07-26T09:38:04Z</dcterms:created>
  <dcterms:modified xsi:type="dcterms:W3CDTF">2025-11-12T02:21:38Z</dcterms:modified>
  <cp:category>9Slide.vn</cp:category>
</cp:coreProperties>
</file>