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87" r:id="rId2"/>
    <p:sldMasterId id="2147483803" r:id="rId3"/>
  </p:sldMasterIdLst>
  <p:notesMasterIdLst>
    <p:notesMasterId r:id="rId15"/>
  </p:notesMasterIdLst>
  <p:sldIdLst>
    <p:sldId id="322" r:id="rId4"/>
    <p:sldId id="323" r:id="rId5"/>
    <p:sldId id="260" r:id="rId6"/>
    <p:sldId id="310" r:id="rId7"/>
    <p:sldId id="306" r:id="rId8"/>
    <p:sldId id="307" r:id="rId9"/>
    <p:sldId id="258" r:id="rId10"/>
    <p:sldId id="261" r:id="rId11"/>
    <p:sldId id="259" r:id="rId12"/>
    <p:sldId id="262" r:id="rId13"/>
    <p:sldId id="321" r:id="rId14"/>
  </p:sldIdLst>
  <p:sldSz cx="9144000" cy="5143500" type="screen16x9"/>
  <p:notesSz cx="6858000" cy="9144000"/>
  <p:embeddedFontLst>
    <p:embeddedFont>
      <p:font typeface="Aclonica" panose="020B0604020202020204" charset="0"/>
      <p:regular r:id="rId16"/>
    </p:embeddedFont>
    <p:embeddedFont>
      <p:font typeface="Anaheim" panose="020B0604020202020204" charset="0"/>
      <p:regular r:id="rId17"/>
    </p:embeddedFont>
    <p:embeddedFont>
      <p:font typeface="Arimo" panose="020B0604020202020204" charset="0"/>
      <p:regular r:id="rId18"/>
      <p:bold r:id="rId19"/>
      <p:italic r:id="rId20"/>
      <p:boldItalic r:id="rId21"/>
    </p:embeddedFont>
    <p:embeddedFont>
      <p:font typeface="Barlow" panose="00000500000000000000" pitchFamily="2" charset="0"/>
      <p:regular r:id="rId22"/>
      <p:bold r:id="rId23"/>
      <p:italic r:id="rId24"/>
      <p:boldItalic r:id="rId25"/>
    </p:embeddedFont>
    <p:embeddedFont>
      <p:font typeface="Barlow Medium" panose="00000600000000000000" pitchFamily="2" charset="0"/>
      <p:regular r:id="rId26"/>
      <p:bold r:id="rId27"/>
      <p:italic r:id="rId28"/>
      <p:boldItalic r:id="rId29"/>
    </p:embeddedFont>
    <p:embeddedFont>
      <p:font typeface="Bebas Neue" panose="020B0606020202050201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Life Savers" panose="020B0604020202020204" charset="0"/>
      <p:regular r:id="rId35"/>
      <p:bold r:id="rId36"/>
      <p:italic r:id="rId37"/>
      <p:boldItalic r:id="rId38"/>
    </p:embeddedFont>
    <p:embeddedFont>
      <p:font typeface="Life Savers ExtraBold" panose="020B0604020202020204" charset="0"/>
      <p:regular r:id="rId39"/>
      <p:bold r:id="rId40"/>
      <p:italic r:id="rId41"/>
      <p:boldItalic r:id="rId42"/>
    </p:embeddedFont>
    <p:embeddedFont>
      <p:font typeface="Nunito" pitchFamily="2" charset="0"/>
      <p:regular r:id="rId43"/>
      <p:bold r:id="rId44"/>
      <p:italic r:id="rId45"/>
      <p:boldItalic r:id="rId46"/>
    </p:embeddedFont>
    <p:embeddedFont>
      <p:font typeface="PT Sans" panose="020B0503020203020204" pitchFamily="34" charset="0"/>
      <p:regular r:id="rId47"/>
      <p:bold r:id="rId48"/>
    </p:embeddedFont>
    <p:embeddedFont>
      <p:font typeface="Quicksand"/>
      <p:regular r:id="rId49"/>
      <p:bold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814134-6C22-4F0B-BBD0-4FEF7C90253A}">
  <a:tblStyle styleId="{FD814134-6C22-4F0B-BBD0-4FEF7C9025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76067"/>
  </p:normalViewPr>
  <p:slideViewPr>
    <p:cSldViewPr snapToGrid="0">
      <p:cViewPr varScale="1">
        <p:scale>
          <a:sx n="65" d="100"/>
          <a:sy n="65" d="100"/>
        </p:scale>
        <p:origin x="960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font" Target="fonts/font32.fntdata"/><Relationship Id="rId50" Type="http://schemas.openxmlformats.org/officeDocument/2006/relationships/font" Target="fonts/font35.fntdata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54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3" Type="http://schemas.openxmlformats.org/officeDocument/2006/relationships/font" Target="fonts/font38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font" Target="fonts/font34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52" Type="http://schemas.openxmlformats.org/officeDocument/2006/relationships/font" Target="fonts/font3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font" Target="fonts/font33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3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Ảnh</a:t>
            </a:r>
            <a:r>
              <a:rPr lang="en-US" baseline="0" dirty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Ảnh</a:t>
            </a:r>
            <a:r>
              <a:rPr lang="en-US" baseline="0" dirty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62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Ảnh</a:t>
            </a:r>
            <a:r>
              <a:rPr lang="en-US" baseline="0" dirty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476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lùn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Ảnh</a:t>
            </a:r>
            <a:r>
              <a:rPr lang="en-US" baseline="0" dirty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97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cf938e56c1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cf938e56c1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360bdd70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360bdd70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6dd927a06960bc8f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6dd927a06960bc8f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tai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tai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tai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tai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Golden Ears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Set game rules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Open an ear as a sample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Let sts choose number of ears and play the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Ask sts to listen and say the name of the animals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Award the winner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Đặt luật chơi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Mở một tai làm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Cho HS chọn số tai và chơi trò chơi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Yêu cầu HS lắng nghe và nói tên các loài động vật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Trao giải cho người chiến thắng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6dd927a06960bc8f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6dd927a06960bc8f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8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1721550" y="3089800"/>
            <a:ext cx="57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 hasCustomPrompt="1"/>
          </p:nvPr>
        </p:nvSpPr>
        <p:spPr>
          <a:xfrm>
            <a:off x="3360272" y="1386550"/>
            <a:ext cx="2326800" cy="11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 flipH="1">
            <a:off x="2275350" y="3892400"/>
            <a:ext cx="45933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2431437" y="1003673"/>
            <a:ext cx="405150" cy="382875"/>
            <a:chOff x="4857777" y="4077447"/>
            <a:chExt cx="517433" cy="488984"/>
          </a:xfrm>
        </p:grpSpPr>
        <p:sp>
          <p:nvSpPr>
            <p:cNvPr id="62" name="Google Shape;62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>
            <a:off x="2026287" y="4219686"/>
            <a:ext cx="405150" cy="382875"/>
            <a:chOff x="4857777" y="4077447"/>
            <a:chExt cx="517433" cy="488984"/>
          </a:xfrm>
        </p:grpSpPr>
        <p:sp>
          <p:nvSpPr>
            <p:cNvPr id="65" name="Google Shape;65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 rot="-5400000" flipH="1">
            <a:off x="-4929446" y="863330"/>
            <a:ext cx="10218717" cy="2838949"/>
            <a:chOff x="-683081" y="-1702930"/>
            <a:chExt cx="10824912" cy="3007361"/>
          </a:xfrm>
        </p:grpSpPr>
        <p:sp>
          <p:nvSpPr>
            <p:cNvPr id="68" name="Google Shape;68;p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5400000">
            <a:off x="3854729" y="863330"/>
            <a:ext cx="10218717" cy="2838949"/>
            <a:chOff x="-683081" y="-1702930"/>
            <a:chExt cx="10824912" cy="3007361"/>
          </a:xfrm>
        </p:grpSpPr>
        <p:sp>
          <p:nvSpPr>
            <p:cNvPr id="85" name="Google Shape;85;p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3"/>
          <p:cNvGrpSpPr/>
          <p:nvPr/>
        </p:nvGrpSpPr>
        <p:grpSpPr>
          <a:xfrm flipH="1">
            <a:off x="6307412" y="1003673"/>
            <a:ext cx="405150" cy="382875"/>
            <a:chOff x="4857777" y="4077447"/>
            <a:chExt cx="517433" cy="488984"/>
          </a:xfrm>
        </p:grpSpPr>
        <p:sp>
          <p:nvSpPr>
            <p:cNvPr id="102" name="Google Shape;102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3"/>
          <p:cNvGrpSpPr/>
          <p:nvPr/>
        </p:nvGrpSpPr>
        <p:grpSpPr>
          <a:xfrm flipH="1">
            <a:off x="6712562" y="4219686"/>
            <a:ext cx="405150" cy="382875"/>
            <a:chOff x="4857777" y="4077447"/>
            <a:chExt cx="517433" cy="488984"/>
          </a:xfrm>
        </p:grpSpPr>
        <p:sp>
          <p:nvSpPr>
            <p:cNvPr id="105" name="Google Shape;105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36"/>
          <p:cNvGrpSpPr/>
          <p:nvPr/>
        </p:nvGrpSpPr>
        <p:grpSpPr>
          <a:xfrm flipH="1">
            <a:off x="-537357" y="-1805304"/>
            <a:ext cx="6839280" cy="3067549"/>
            <a:chOff x="2896831" y="-1702930"/>
            <a:chExt cx="7245000" cy="3249523"/>
          </a:xfrm>
        </p:grpSpPr>
        <p:sp>
          <p:nvSpPr>
            <p:cNvPr id="1120" name="Google Shape;1120;p36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7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1132" name="Google Shape;1132;p37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4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2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11/5/2025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0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5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3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body" idx="1"/>
          </p:nvPr>
        </p:nvSpPr>
        <p:spPr>
          <a:xfrm>
            <a:off x="1337700" y="1364975"/>
            <a:ext cx="6468600" cy="24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Medium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186" name="Google Shape;186;p7"/>
          <p:cNvGrpSpPr/>
          <p:nvPr/>
        </p:nvGrpSpPr>
        <p:grpSpPr>
          <a:xfrm rot="10800000" flipH="1">
            <a:off x="-537358" y="4056305"/>
            <a:ext cx="10218717" cy="2838949"/>
            <a:chOff x="-683081" y="-1702930"/>
            <a:chExt cx="10824912" cy="3007361"/>
          </a:xfrm>
        </p:grpSpPr>
        <p:sp>
          <p:nvSpPr>
            <p:cNvPr id="187" name="Google Shape;187;p7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7"/>
          <p:cNvGrpSpPr/>
          <p:nvPr/>
        </p:nvGrpSpPr>
        <p:grpSpPr>
          <a:xfrm>
            <a:off x="7940776" y="2705063"/>
            <a:ext cx="517433" cy="489026"/>
            <a:chOff x="8078976" y="1716063"/>
            <a:chExt cx="517433" cy="489026"/>
          </a:xfrm>
        </p:grpSpPr>
        <p:sp>
          <p:nvSpPr>
            <p:cNvPr id="204" name="Google Shape;204;p7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 flipH="1">
            <a:off x="574926" y="3553297"/>
            <a:ext cx="517433" cy="488984"/>
            <a:chOff x="4857777" y="4077447"/>
            <a:chExt cx="517433" cy="488984"/>
          </a:xfrm>
        </p:grpSpPr>
        <p:sp>
          <p:nvSpPr>
            <p:cNvPr id="207" name="Google Shape;207;p7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7"/>
          <p:cNvGrpSpPr/>
          <p:nvPr/>
        </p:nvGrpSpPr>
        <p:grpSpPr>
          <a:xfrm>
            <a:off x="574926" y="1455475"/>
            <a:ext cx="517433" cy="490323"/>
            <a:chOff x="605925" y="1677875"/>
            <a:chExt cx="517433" cy="490323"/>
          </a:xfrm>
        </p:grpSpPr>
        <p:sp>
          <p:nvSpPr>
            <p:cNvPr id="210" name="Google Shape;210;p7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7"/>
          <p:cNvGrpSpPr/>
          <p:nvPr/>
        </p:nvGrpSpPr>
        <p:grpSpPr>
          <a:xfrm flipH="1">
            <a:off x="5309275" y="2081425"/>
            <a:ext cx="517433" cy="490323"/>
            <a:chOff x="605925" y="1677875"/>
            <a:chExt cx="517433" cy="490323"/>
          </a:xfrm>
        </p:grpSpPr>
        <p:sp>
          <p:nvSpPr>
            <p:cNvPr id="213" name="Google Shape;213;p7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7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3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7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7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6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6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2549400" y="1764775"/>
            <a:ext cx="4045200" cy="4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3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6" name="Google Shape;266;p9"/>
          <p:cNvSpPr txBox="1">
            <a:spLocks noGrp="1"/>
          </p:cNvSpPr>
          <p:nvPr>
            <p:ph type="subTitle" idx="1"/>
          </p:nvPr>
        </p:nvSpPr>
        <p:spPr>
          <a:xfrm>
            <a:off x="2257800" y="2418750"/>
            <a:ext cx="4628400" cy="9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67" name="Google Shape;267;p9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268" name="Google Shape;268;p9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9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285" name="Google Shape;285;p9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9"/>
          <p:cNvGrpSpPr/>
          <p:nvPr/>
        </p:nvGrpSpPr>
        <p:grpSpPr>
          <a:xfrm>
            <a:off x="7315546" y="3289451"/>
            <a:ext cx="517433" cy="489026"/>
            <a:chOff x="8078976" y="1716063"/>
            <a:chExt cx="517433" cy="489026"/>
          </a:xfrm>
        </p:grpSpPr>
        <p:sp>
          <p:nvSpPr>
            <p:cNvPr id="302" name="Google Shape;302;p9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9"/>
          <p:cNvGrpSpPr/>
          <p:nvPr/>
        </p:nvGrpSpPr>
        <p:grpSpPr>
          <a:xfrm>
            <a:off x="7832970" y="1392000"/>
            <a:ext cx="517433" cy="490323"/>
            <a:chOff x="605925" y="1677875"/>
            <a:chExt cx="517433" cy="490323"/>
          </a:xfrm>
        </p:grpSpPr>
        <p:sp>
          <p:nvSpPr>
            <p:cNvPr id="305" name="Google Shape;305;p9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9"/>
          <p:cNvGrpSpPr/>
          <p:nvPr/>
        </p:nvGrpSpPr>
        <p:grpSpPr>
          <a:xfrm flipH="1">
            <a:off x="1311020" y="3289451"/>
            <a:ext cx="517433" cy="489026"/>
            <a:chOff x="8078976" y="1716063"/>
            <a:chExt cx="517433" cy="489026"/>
          </a:xfrm>
        </p:grpSpPr>
        <p:sp>
          <p:nvSpPr>
            <p:cNvPr id="308" name="Google Shape;308;p9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 flipH="1">
            <a:off x="793596" y="1392000"/>
            <a:ext cx="517433" cy="490323"/>
            <a:chOff x="605925" y="1677875"/>
            <a:chExt cx="517433" cy="490323"/>
          </a:xfrm>
        </p:grpSpPr>
        <p:sp>
          <p:nvSpPr>
            <p:cNvPr id="311" name="Google Shape;311;p9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8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9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0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8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1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910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4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2"/>
          </p:nvPr>
        </p:nvSpPr>
        <p:spPr>
          <a:xfrm flipH="1">
            <a:off x="780253" y="13846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"/>
          </p:nvPr>
        </p:nvSpPr>
        <p:spPr>
          <a:xfrm flipH="1">
            <a:off x="780253" y="19294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3293028" y="16607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4"/>
          </p:nvPr>
        </p:nvSpPr>
        <p:spPr>
          <a:xfrm>
            <a:off x="5972147" y="13846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5"/>
          </p:nvPr>
        </p:nvSpPr>
        <p:spPr>
          <a:xfrm>
            <a:off x="5972147" y="19294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6" hasCustomPrompt="1"/>
          </p:nvPr>
        </p:nvSpPr>
        <p:spPr>
          <a:xfrm>
            <a:off x="4733001" y="16607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7"/>
          </p:nvPr>
        </p:nvSpPr>
        <p:spPr>
          <a:xfrm flipH="1">
            <a:off x="780253" y="28021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8"/>
          </p:nvPr>
        </p:nvSpPr>
        <p:spPr>
          <a:xfrm flipH="1">
            <a:off x="780253" y="33469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3293028" y="30782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3"/>
          </p:nvPr>
        </p:nvSpPr>
        <p:spPr>
          <a:xfrm>
            <a:off x="5972147" y="28021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4"/>
          </p:nvPr>
        </p:nvSpPr>
        <p:spPr>
          <a:xfrm>
            <a:off x="5972147" y="33469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33001" y="30782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3248057" y="1279673"/>
            <a:ext cx="405150" cy="382875"/>
            <a:chOff x="4857777" y="4077447"/>
            <a:chExt cx="517433" cy="488984"/>
          </a:xfrm>
        </p:grpSpPr>
        <p:sp>
          <p:nvSpPr>
            <p:cNvPr id="387" name="Google Shape;387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3"/>
          <p:cNvGrpSpPr/>
          <p:nvPr/>
        </p:nvGrpSpPr>
        <p:grpSpPr>
          <a:xfrm rot="10800000" flipH="1">
            <a:off x="-537358" y="4056305"/>
            <a:ext cx="10218717" cy="2838949"/>
            <a:chOff x="-683081" y="-1702930"/>
            <a:chExt cx="10824912" cy="3007361"/>
          </a:xfrm>
        </p:grpSpPr>
        <p:sp>
          <p:nvSpPr>
            <p:cNvPr id="390" name="Google Shape;390;p1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13"/>
          <p:cNvGrpSpPr/>
          <p:nvPr/>
        </p:nvGrpSpPr>
        <p:grpSpPr>
          <a:xfrm>
            <a:off x="3248057" y="2726748"/>
            <a:ext cx="405150" cy="382875"/>
            <a:chOff x="4857777" y="4077447"/>
            <a:chExt cx="517433" cy="488984"/>
          </a:xfrm>
        </p:grpSpPr>
        <p:sp>
          <p:nvSpPr>
            <p:cNvPr id="407" name="Google Shape;407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13"/>
          <p:cNvGrpSpPr/>
          <p:nvPr/>
        </p:nvGrpSpPr>
        <p:grpSpPr>
          <a:xfrm flipH="1">
            <a:off x="5456797" y="1279673"/>
            <a:ext cx="405150" cy="382875"/>
            <a:chOff x="4857777" y="4077447"/>
            <a:chExt cx="517433" cy="488984"/>
          </a:xfrm>
        </p:grpSpPr>
        <p:sp>
          <p:nvSpPr>
            <p:cNvPr id="410" name="Google Shape;410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3"/>
          <p:cNvGrpSpPr/>
          <p:nvPr/>
        </p:nvGrpSpPr>
        <p:grpSpPr>
          <a:xfrm flipH="1">
            <a:off x="5456797" y="2726748"/>
            <a:ext cx="405150" cy="382875"/>
            <a:chOff x="4857777" y="4077447"/>
            <a:chExt cx="517433" cy="488984"/>
          </a:xfrm>
        </p:grpSpPr>
        <p:sp>
          <p:nvSpPr>
            <p:cNvPr id="413" name="Google Shape;413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796625" y="3379800"/>
            <a:ext cx="3775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4"/>
          <p:cNvSpPr txBox="1">
            <a:spLocks noGrp="1"/>
          </p:cNvSpPr>
          <p:nvPr>
            <p:ph type="subTitle" idx="1"/>
          </p:nvPr>
        </p:nvSpPr>
        <p:spPr>
          <a:xfrm>
            <a:off x="796625" y="1364525"/>
            <a:ext cx="6945600" cy="20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565002" y="4219434"/>
            <a:ext cx="517433" cy="488984"/>
            <a:chOff x="4857777" y="4077447"/>
            <a:chExt cx="517433" cy="488984"/>
          </a:xfrm>
        </p:grpSpPr>
        <p:sp>
          <p:nvSpPr>
            <p:cNvPr id="419" name="Google Shape;419;p14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7700525" y="693025"/>
            <a:ext cx="517433" cy="490323"/>
            <a:chOff x="605925" y="1677875"/>
            <a:chExt cx="517433" cy="490323"/>
          </a:xfrm>
        </p:grpSpPr>
        <p:sp>
          <p:nvSpPr>
            <p:cNvPr id="422" name="Google Shape;422;p14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 flipH="1">
            <a:off x="-537357" y="-1805304"/>
            <a:ext cx="6839280" cy="3067549"/>
            <a:chOff x="2896831" y="-1702930"/>
            <a:chExt cx="7245000" cy="3249523"/>
          </a:xfrm>
        </p:grpSpPr>
        <p:sp>
          <p:nvSpPr>
            <p:cNvPr id="425" name="Google Shape;425;p14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14"/>
          <p:cNvGrpSpPr/>
          <p:nvPr/>
        </p:nvGrpSpPr>
        <p:grpSpPr>
          <a:xfrm>
            <a:off x="4022163" y="3751385"/>
            <a:ext cx="5659437" cy="3067789"/>
            <a:chOff x="4022163" y="3751385"/>
            <a:chExt cx="5659437" cy="3067789"/>
          </a:xfrm>
        </p:grpSpPr>
        <p:sp>
          <p:nvSpPr>
            <p:cNvPr id="436" name="Google Shape;436;p14"/>
            <p:cNvSpPr/>
            <p:nvPr/>
          </p:nvSpPr>
          <p:spPr>
            <a:xfrm rot="-8100000" flipH="1">
              <a:off x="5455738" y="4085284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 rot="-8100000" flipH="1">
              <a:off x="7735498" y="4085284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 rot="-8100000" flipH="1">
              <a:off x="4356061" y="43289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 rot="-8100000" flipH="1">
              <a:off x="6635821" y="43289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 rot="-8100000" flipH="1">
              <a:off x="5455738" y="4553199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 rot="-8100000" flipH="1">
              <a:off x="7735498" y="4553199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 rot="-8100000" flipH="1">
              <a:off x="4356061" y="48730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 rot="-8100000" flipH="1">
              <a:off x="6635821" y="48730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3"/>
          <p:cNvSpPr txBox="1">
            <a:spLocks noGrp="1"/>
          </p:cNvSpPr>
          <p:nvPr>
            <p:ph type="body" idx="1"/>
          </p:nvPr>
        </p:nvSpPr>
        <p:spPr>
          <a:xfrm>
            <a:off x="838200" y="2045050"/>
            <a:ext cx="3822300" cy="24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9pPr>
          </a:lstStyle>
          <a:p>
            <a:endParaRPr/>
          </a:p>
        </p:txBody>
      </p:sp>
      <p:sp>
        <p:nvSpPr>
          <p:cNvPr id="721" name="Google Shape;721;p23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722" name="Google Shape;722;p23"/>
          <p:cNvGrpSpPr/>
          <p:nvPr/>
        </p:nvGrpSpPr>
        <p:grpSpPr>
          <a:xfrm>
            <a:off x="1726051" y="1275013"/>
            <a:ext cx="517433" cy="489026"/>
            <a:chOff x="8078976" y="1716063"/>
            <a:chExt cx="517433" cy="489026"/>
          </a:xfrm>
        </p:grpSpPr>
        <p:sp>
          <p:nvSpPr>
            <p:cNvPr id="723" name="Google Shape;723;p23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3"/>
          <p:cNvGrpSpPr/>
          <p:nvPr/>
        </p:nvGrpSpPr>
        <p:grpSpPr>
          <a:xfrm>
            <a:off x="7871989" y="1068059"/>
            <a:ext cx="517433" cy="488984"/>
            <a:chOff x="4857777" y="4077447"/>
            <a:chExt cx="517433" cy="488984"/>
          </a:xfrm>
        </p:grpSpPr>
        <p:sp>
          <p:nvSpPr>
            <p:cNvPr id="726" name="Google Shape;726;p2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23"/>
          <p:cNvGrpSpPr/>
          <p:nvPr/>
        </p:nvGrpSpPr>
        <p:grpSpPr>
          <a:xfrm>
            <a:off x="2702863" y="4112238"/>
            <a:ext cx="517433" cy="490323"/>
            <a:chOff x="605925" y="1677875"/>
            <a:chExt cx="517433" cy="490323"/>
          </a:xfrm>
        </p:grpSpPr>
        <p:sp>
          <p:nvSpPr>
            <p:cNvPr id="729" name="Google Shape;729;p23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3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3"/>
          <p:cNvGrpSpPr/>
          <p:nvPr/>
        </p:nvGrpSpPr>
        <p:grpSpPr>
          <a:xfrm>
            <a:off x="-676796" y="-1805424"/>
            <a:ext cx="3379677" cy="3067789"/>
            <a:chOff x="-537597" y="-1805424"/>
            <a:chExt cx="3379677" cy="3067789"/>
          </a:xfrm>
        </p:grpSpPr>
        <p:sp>
          <p:nvSpPr>
            <p:cNvPr id="732" name="Google Shape;732;p23"/>
            <p:cNvSpPr/>
            <p:nvPr/>
          </p:nvSpPr>
          <p:spPr>
            <a:xfrm rot="2700000" flipH="1">
              <a:off x="-203699" y="-683737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 rot="2700000" flipH="1">
              <a:off x="895978" y="-927411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 rot="2700000" flipH="1">
              <a:off x="-203699" y="-1151652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 rot="2700000" flipH="1">
              <a:off x="895978" y="-1471526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3"/>
          <p:cNvGrpSpPr/>
          <p:nvPr/>
        </p:nvGrpSpPr>
        <p:grpSpPr>
          <a:xfrm>
            <a:off x="6440879" y="-1879449"/>
            <a:ext cx="3379677" cy="3067789"/>
            <a:chOff x="6580078" y="-1879449"/>
            <a:chExt cx="3379677" cy="3067789"/>
          </a:xfrm>
        </p:grpSpPr>
        <p:sp>
          <p:nvSpPr>
            <p:cNvPr id="737" name="Google Shape;737;p23"/>
            <p:cNvSpPr/>
            <p:nvPr/>
          </p:nvSpPr>
          <p:spPr>
            <a:xfrm rot="-2700000">
              <a:off x="8013653" y="-757762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3"/>
            <p:cNvSpPr/>
            <p:nvPr/>
          </p:nvSpPr>
          <p:spPr>
            <a:xfrm rot="-2700000">
              <a:off x="6913976" y="-1001436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3"/>
            <p:cNvSpPr/>
            <p:nvPr/>
          </p:nvSpPr>
          <p:spPr>
            <a:xfrm rot="-2700000">
              <a:off x="8013653" y="-1225677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3"/>
            <p:cNvSpPr/>
            <p:nvPr/>
          </p:nvSpPr>
          <p:spPr>
            <a:xfrm rot="-2700000">
              <a:off x="6913976" y="-1545551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23"/>
          <p:cNvGrpSpPr/>
          <p:nvPr/>
        </p:nvGrpSpPr>
        <p:grpSpPr>
          <a:xfrm flipH="1">
            <a:off x="6530950" y="4440013"/>
            <a:ext cx="517433" cy="490323"/>
            <a:chOff x="605925" y="1677875"/>
            <a:chExt cx="517433" cy="490323"/>
          </a:xfrm>
        </p:grpSpPr>
        <p:sp>
          <p:nvSpPr>
            <p:cNvPr id="742" name="Google Shape;742;p23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34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1067" name="Google Shape;1067;p34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4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1084" name="Google Shape;1084;p34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5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1102" name="Google Shape;1102;p35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NUL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audio" Target="NUL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8525" y="445025"/>
            <a:ext cx="802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8525" y="1152475"/>
            <a:ext cx="802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Barlow"/>
              <a:buChar char="●"/>
              <a:defRPr sz="1800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●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●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526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8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4300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NUL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8.mp3"/><Relationship Id="rId7" Type="http://schemas.openxmlformats.org/officeDocument/2006/relationships/image" Target="../media/image20.jpeg"/><Relationship Id="rId2" Type="http://schemas.microsoft.com/office/2007/relationships/media" Target="../media/media8.mp3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2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7.jpe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6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15.jpeg"/><Relationship Id="rId5" Type="http://schemas.microsoft.com/office/2007/relationships/media" Target="../media/media7.mp3"/><Relationship Id="rId10" Type="http://schemas.openxmlformats.org/officeDocument/2006/relationships/image" Target="../media/image13.png"/><Relationship Id="rId4" Type="http://schemas.microsoft.com/office/2007/relationships/media" Target="../media/media6.mp3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ED42636-E6C5-CCA8-4924-6D8D2EF63D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998CD-C4C3-F9D4-6716-AA71AAA2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s That These Those Song - Demonstratives">
            <a:hlinkClick r:id="" action="ppaction://media"/>
            <a:extLst>
              <a:ext uri="{FF2B5EF4-FFF2-40B4-BE49-F238E27FC236}">
                <a16:creationId xmlns:a16="http://schemas.microsoft.com/office/drawing/2014/main" id="{CCEED357-40AD-4CC2-F79B-71E8516A5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9045575" cy="5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animals&#10;&#10;Description automatically generated with low confidence">
            <a:extLst>
              <a:ext uri="{FF2B5EF4-FFF2-40B4-BE49-F238E27FC236}">
                <a16:creationId xmlns:a16="http://schemas.microsoft.com/office/drawing/2014/main" id="{0AD8432A-2EB0-C446-A686-17124704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" y="604135"/>
            <a:ext cx="9143999" cy="4300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14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sz="3000" b="1" dirty="0">
                <a:latin typeface="Comic Sans MS" panose="030F0702030302020204" pitchFamily="66" charset="0"/>
              </a:rPr>
              <a:t> Look and say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89300" y="89262"/>
            <a:ext cx="3492500" cy="51552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16300" y="76944"/>
            <a:ext cx="368300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These/ Those </a:t>
            </a:r>
            <a:r>
              <a:rPr lang="en-US" sz="2500" dirty="0">
                <a:latin typeface="Comic Sans MS" panose="030F0702030302020204" pitchFamily="66" charset="0"/>
              </a:rPr>
              <a:t>are</a:t>
            </a:r>
            <a:r>
              <a:rPr lang="en-US" dirty="0"/>
              <a:t>……..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1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736B61E-265F-1F25-D2BA-76CA31418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19A9B-427C-BBE3-3276-01FD427D04C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7FEB852-78E8-0F7C-102B-715EBC59870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929C7A-A2E8-0B04-0933-B69248772DA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26EC51-89D6-ED63-1015-EECDEAE9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  GAME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B23E6-F286-BFE5-D781-C6F7DFA3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39" y="1140542"/>
            <a:ext cx="8495071" cy="40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9850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9850" y="3253949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9850" y="2372458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9850" y="150503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9373" y="1559252"/>
            <a:ext cx="221961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lion.</a:t>
            </a:r>
            <a:endParaRPr sz="23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9923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9374" y="2426675"/>
            <a:ext cx="221961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lion.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48153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9374" y="4246446"/>
            <a:ext cx="279180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lions.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66662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09348" y="3317996"/>
            <a:ext cx="279180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lions.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5CB052-6907-B04D-8974-FC81FAEBD0DB}"/>
              </a:ext>
            </a:extLst>
          </p:cNvPr>
          <p:cNvGrpSpPr/>
          <p:nvPr/>
        </p:nvGrpSpPr>
        <p:grpSpPr>
          <a:xfrm>
            <a:off x="6302478" y="1366602"/>
            <a:ext cx="2797518" cy="2064856"/>
            <a:chOff x="6439605" y="882796"/>
            <a:chExt cx="2612410" cy="2961938"/>
          </a:xfrm>
        </p:grpSpPr>
        <p:pic>
          <p:nvPicPr>
            <p:cNvPr id="3074" name="Picture 2" descr="Lion Animal Cartoon - Free image on Pixabay">
              <a:extLst>
                <a:ext uri="{FF2B5EF4-FFF2-40B4-BE49-F238E27FC236}">
                  <a16:creationId xmlns:a16="http://schemas.microsoft.com/office/drawing/2014/main" id="{4587248C-CD2F-E840-A619-E94A558A1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605" y="882796"/>
              <a:ext cx="1352939" cy="1352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D55C941A-7067-3C48-A5C7-21615D4FE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075" y="975175"/>
              <a:ext cx="1352940" cy="135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Golden lion cartoon character vector image | Free SVG">
              <a:extLst>
                <a:ext uri="{FF2B5EF4-FFF2-40B4-BE49-F238E27FC236}">
                  <a16:creationId xmlns:a16="http://schemas.microsoft.com/office/drawing/2014/main" id="{B1570439-2780-3541-9450-D07B40E71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231" y="2274639"/>
              <a:ext cx="1570095" cy="1570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296975-87D8-704E-ABFB-4850DBCEFAB9}"/>
              </a:ext>
            </a:extLst>
          </p:cNvPr>
          <p:cNvCxnSpPr/>
          <p:nvPr/>
        </p:nvCxnSpPr>
        <p:spPr>
          <a:xfrm flipV="1">
            <a:off x="4781638" y="2799035"/>
            <a:ext cx="1303376" cy="763306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B48DB496-BFC8-CB6C-0F50-02F771383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8509" y="98323"/>
            <a:ext cx="1637697" cy="9212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Vector illustration of cartoon monkeys">
            <a:extLst>
              <a:ext uri="{FF2B5EF4-FFF2-40B4-BE49-F238E27FC236}">
                <a16:creationId xmlns:a16="http://schemas.microsoft.com/office/drawing/2014/main" id="{F0E01C31-BB9B-EE4F-88CD-ADD1947F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70" y="1160205"/>
            <a:ext cx="4331065" cy="34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469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72458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498001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9371" y="1552218"/>
            <a:ext cx="281822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monkey.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92205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9371" y="2426675"/>
            <a:ext cx="3000453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monkey.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411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9371" y="3301132"/>
            <a:ext cx="3577861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66662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39371" y="4184932"/>
            <a:ext cx="3577861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5FEC1600-3954-AD83-AF3F-5D22E8D0F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8509" y="98323"/>
            <a:ext cx="1637697" cy="9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68017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93560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519103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6353" y="3322234"/>
            <a:ext cx="296134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hippos.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613307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6355" y="2447777"/>
            <a:ext cx="280696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hippo.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62221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6353" y="1573320"/>
            <a:ext cx="325059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hippo.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87764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36354" y="4184932"/>
            <a:ext cx="3351182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hippos.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6146" name="Picture 2" descr="Beautiful Hippo Cartoon Images Baby Hippo Images Hippopotamus - Cartoon  Hippo | Full Size PNG Download | SeekPNG">
            <a:extLst>
              <a:ext uri="{FF2B5EF4-FFF2-40B4-BE49-F238E27FC236}">
                <a16:creationId xmlns:a16="http://schemas.microsoft.com/office/drawing/2014/main" id="{3CA7D528-101A-0949-9914-163F4C22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79" y="1409954"/>
            <a:ext cx="3503096" cy="35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Pointing Hand Clipart - Novocom.top">
            <a:extLst>
              <a:ext uri="{FF2B5EF4-FFF2-40B4-BE49-F238E27FC236}">
                <a16:creationId xmlns:a16="http://schemas.microsoft.com/office/drawing/2014/main" id="{08053D0D-A1EA-6641-AD15-98660F3A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0417" flipH="1">
            <a:off x="3873672" y="3195821"/>
            <a:ext cx="1779583" cy="9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514A8448-EE08-FAB3-94D2-62239D0EF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8509" y="98323"/>
            <a:ext cx="1637697" cy="9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39881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65424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490967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791533" y="3294098"/>
            <a:ext cx="3204736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rabbits.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85171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791534" y="1545184"/>
            <a:ext cx="303766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rabbit.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34085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791533" y="2419641"/>
            <a:ext cx="351775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rabbit.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59628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791534" y="4184932"/>
            <a:ext cx="362660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rabbits.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26" name="Picture 2" descr="Cartoon Pointing Hand Clipart - Novocom.top">
            <a:extLst>
              <a:ext uri="{FF2B5EF4-FFF2-40B4-BE49-F238E27FC236}">
                <a16:creationId xmlns:a16="http://schemas.microsoft.com/office/drawing/2014/main" id="{08053D0D-A1EA-6641-AD15-98660F3A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0245" flipH="1">
            <a:off x="4295986" y="3162057"/>
            <a:ext cx="1779583" cy="9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abbit cartoon images, Cartoon bunny, Rabbit cartoon">
            <a:extLst>
              <a:ext uri="{FF2B5EF4-FFF2-40B4-BE49-F238E27FC236}">
                <a16:creationId xmlns:a16="http://schemas.microsoft.com/office/drawing/2014/main" id="{5233BBDC-9A5B-9B40-906D-59D113BB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47" y="550606"/>
            <a:ext cx="1905805" cy="25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F54521-828D-BF47-93A8-9B67D56BE9A1}"/>
              </a:ext>
            </a:extLst>
          </p:cNvPr>
          <p:cNvCxnSpPr>
            <a:cxnSpLocks/>
          </p:cNvCxnSpPr>
          <p:nvPr/>
        </p:nvCxnSpPr>
        <p:spPr>
          <a:xfrm flipV="1">
            <a:off x="5974631" y="2417523"/>
            <a:ext cx="1039944" cy="618469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4ADB4476-6634-1E5C-55E9-19086413DE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8509" y="98323"/>
            <a:ext cx="1637697" cy="9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1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E6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an These Five Questions Determine What Famous Disney Home You Should Live  In? | Disney mural, Snow white cottage, Disney art">
            <a:extLst>
              <a:ext uri="{FF2B5EF4-FFF2-40B4-BE49-F238E27FC236}">
                <a16:creationId xmlns:a16="http://schemas.microsoft.com/office/drawing/2014/main" id="{DB756AA5-DE27-E841-BB4C-E5D1B6B4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CC5082-3E3F-8240-BB7F-0DC1D8B62CE7}"/>
              </a:ext>
            </a:extLst>
          </p:cNvPr>
          <p:cNvSpPr/>
          <p:nvPr/>
        </p:nvSpPr>
        <p:spPr>
          <a:xfrm>
            <a:off x="2407298" y="139959"/>
            <a:ext cx="3909527" cy="62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Listen and tick</a:t>
            </a:r>
          </a:p>
        </p:txBody>
      </p:sp>
      <p:pic>
        <p:nvPicPr>
          <p:cNvPr id="42" name="Picture 41" descr="A collage of animals&#10;&#10;Description automatically generated with low confidence">
            <a:extLst>
              <a:ext uri="{FF2B5EF4-FFF2-40B4-BE49-F238E27FC236}">
                <a16:creationId xmlns:a16="http://schemas.microsoft.com/office/drawing/2014/main" id="{6AAFA806-B264-CF48-8308-E94E13628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3999" cy="51949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9FC469-AC49-EF4D-A24B-82A06D546146}"/>
              </a:ext>
            </a:extLst>
          </p:cNvPr>
          <p:cNvSpPr txBox="1"/>
          <p:nvPr/>
        </p:nvSpPr>
        <p:spPr>
          <a:xfrm>
            <a:off x="2953788" y="2705878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B204CC-38EA-364C-ABB8-84E0F46E75B0}"/>
              </a:ext>
            </a:extLst>
          </p:cNvPr>
          <p:cNvSpPr txBox="1"/>
          <p:nvPr/>
        </p:nvSpPr>
        <p:spPr>
          <a:xfrm>
            <a:off x="2953787" y="4356372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F08450-7B0C-2D45-8E51-48EB810B89B7}"/>
              </a:ext>
            </a:extLst>
          </p:cNvPr>
          <p:cNvSpPr txBox="1"/>
          <p:nvPr/>
        </p:nvSpPr>
        <p:spPr>
          <a:xfrm>
            <a:off x="4939005" y="1029478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83E0B8-3E52-1B42-8596-D47BC81226CF}"/>
              </a:ext>
            </a:extLst>
          </p:cNvPr>
          <p:cNvSpPr txBox="1"/>
          <p:nvPr/>
        </p:nvSpPr>
        <p:spPr>
          <a:xfrm>
            <a:off x="7051169" y="2705878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pic>
        <p:nvPicPr>
          <p:cNvPr id="2" name="3.8.mp3" descr="3.8.mp3">
            <a:hlinkClick r:id="" action="ppaction://media"/>
            <a:extLst>
              <a:ext uri="{FF2B5EF4-FFF2-40B4-BE49-F238E27FC236}">
                <a16:creationId xmlns:a16="http://schemas.microsoft.com/office/drawing/2014/main" id="{D0466334-81C3-3B79-C66E-946F79461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3200" y="424078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46"/>
          <p:cNvSpPr txBox="1">
            <a:spLocks noGrp="1"/>
          </p:cNvSpPr>
          <p:nvPr>
            <p:ph type="title"/>
          </p:nvPr>
        </p:nvSpPr>
        <p:spPr>
          <a:xfrm>
            <a:off x="1721550" y="2150850"/>
            <a:ext cx="57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>
                    <a:lumMod val="25000"/>
                  </a:schemeClr>
                </a:solidFill>
              </a:rPr>
              <a:t>Let’s play</a:t>
            </a:r>
            <a:endParaRPr sz="6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44"/>
          <p:cNvSpPr txBox="1">
            <a:spLocks noGrp="1"/>
          </p:cNvSpPr>
          <p:nvPr>
            <p:ph type="title"/>
          </p:nvPr>
        </p:nvSpPr>
        <p:spPr>
          <a:xfrm>
            <a:off x="1560355" y="-65314"/>
            <a:ext cx="5857482" cy="4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002060"/>
                </a:solidFill>
                <a:latin typeface="Comic Sans MS" panose="030F0702030302020204" pitchFamily="66" charset="0"/>
              </a:rPr>
              <a:t>Golden ears game</a:t>
            </a:r>
            <a:endParaRPr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75FBCE-7CB1-2C4B-A8A9-784A0025CD11}"/>
              </a:ext>
            </a:extLst>
          </p:cNvPr>
          <p:cNvGrpSpPr/>
          <p:nvPr/>
        </p:nvGrpSpPr>
        <p:grpSpPr>
          <a:xfrm>
            <a:off x="2399195" y="1022350"/>
            <a:ext cx="923443" cy="1536700"/>
            <a:chOff x="2399195" y="1022350"/>
            <a:chExt cx="923443" cy="1536700"/>
          </a:xfrm>
        </p:grpSpPr>
        <p:pic>
          <p:nvPicPr>
            <p:cNvPr id="10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7B5B269B-2952-BC49-84C6-9ED0D7503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195" y="10223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E77E88-3992-A242-A84D-C63BB4E1D765}"/>
                </a:ext>
              </a:extLst>
            </p:cNvPr>
            <p:cNvSpPr txBox="1"/>
            <p:nvPr/>
          </p:nvSpPr>
          <p:spPr>
            <a:xfrm>
              <a:off x="2607824" y="1524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52328-ED9F-A04C-8481-F999F43A3057}"/>
              </a:ext>
            </a:extLst>
          </p:cNvPr>
          <p:cNvGrpSpPr/>
          <p:nvPr/>
        </p:nvGrpSpPr>
        <p:grpSpPr>
          <a:xfrm>
            <a:off x="3914203" y="911529"/>
            <a:ext cx="923443" cy="1536700"/>
            <a:chOff x="1303338" y="2559050"/>
            <a:chExt cx="923443" cy="1536700"/>
          </a:xfrm>
        </p:grpSpPr>
        <p:pic>
          <p:nvPicPr>
            <p:cNvPr id="13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1407BD9E-A7AC-8844-8EFF-F9F8A934B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338" y="25590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2D53AC-2649-8641-8916-E530BEFDFDDE}"/>
                </a:ext>
              </a:extLst>
            </p:cNvPr>
            <p:cNvSpPr txBox="1"/>
            <p:nvPr/>
          </p:nvSpPr>
          <p:spPr>
            <a:xfrm>
              <a:off x="1547655" y="3061851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6647B8-2ACE-6546-9037-EE4ABB671385}"/>
              </a:ext>
            </a:extLst>
          </p:cNvPr>
          <p:cNvGrpSpPr/>
          <p:nvPr/>
        </p:nvGrpSpPr>
        <p:grpSpPr>
          <a:xfrm>
            <a:off x="5380615" y="755650"/>
            <a:ext cx="923443" cy="1536700"/>
            <a:chOff x="5768621" y="2545100"/>
            <a:chExt cx="923443" cy="1536700"/>
          </a:xfrm>
        </p:grpSpPr>
        <p:pic>
          <p:nvPicPr>
            <p:cNvPr id="15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A168DDAF-9385-344B-8624-AC4D803DF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621" y="254510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41B44F-A4C9-A44C-ADCB-3989F8CE02D9}"/>
                </a:ext>
              </a:extLst>
            </p:cNvPr>
            <p:cNvSpPr txBox="1"/>
            <p:nvPr/>
          </p:nvSpPr>
          <p:spPr>
            <a:xfrm>
              <a:off x="5989410" y="3011051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557504-EC5C-FE4F-9BF3-EBFB54321FCA}"/>
              </a:ext>
            </a:extLst>
          </p:cNvPr>
          <p:cNvGrpSpPr/>
          <p:nvPr/>
        </p:nvGrpSpPr>
        <p:grpSpPr>
          <a:xfrm>
            <a:off x="7417837" y="755650"/>
            <a:ext cx="923443" cy="1536700"/>
            <a:chOff x="7771494" y="2400864"/>
            <a:chExt cx="923443" cy="1536700"/>
          </a:xfrm>
        </p:grpSpPr>
        <p:pic>
          <p:nvPicPr>
            <p:cNvPr id="16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95DB2A7B-CF3C-E44E-B51A-935E073BE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1494" y="2400864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9D0F4E-BCC3-0047-A29B-505A58F6F86D}"/>
                </a:ext>
              </a:extLst>
            </p:cNvPr>
            <p:cNvSpPr txBox="1"/>
            <p:nvPr/>
          </p:nvSpPr>
          <p:spPr>
            <a:xfrm>
              <a:off x="8034282" y="2892215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4</a:t>
              </a:r>
            </a:p>
          </p:txBody>
        </p:sp>
      </p:grpSp>
      <p:pic>
        <p:nvPicPr>
          <p:cNvPr id="32" name="Tieng-meo-keu-www_tiengdong_com" descr="Tieng-me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DDFDDFD0-7263-3046-A0D4-FC5D97BA53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148.95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1460" y="1084722"/>
            <a:ext cx="812800" cy="812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A871663-90DB-2C41-A652-5D3ED6C4CB54}"/>
              </a:ext>
            </a:extLst>
          </p:cNvPr>
          <p:cNvGrpSpPr/>
          <p:nvPr/>
        </p:nvGrpSpPr>
        <p:grpSpPr>
          <a:xfrm>
            <a:off x="4800703" y="110808"/>
            <a:ext cx="4632535" cy="2884397"/>
            <a:chOff x="2095500" y="793750"/>
            <a:chExt cx="4953000" cy="3143814"/>
          </a:xfrm>
        </p:grpSpPr>
        <p:pic>
          <p:nvPicPr>
            <p:cNvPr id="12298" name="Picture 10" descr="Cartoon cat Images, Stock Photos &amp; Vectors | Shutterstock">
              <a:extLst>
                <a:ext uri="{FF2B5EF4-FFF2-40B4-BE49-F238E27FC236}">
                  <a16:creationId xmlns:a16="http://schemas.microsoft.com/office/drawing/2014/main" id="{34E156AF-C294-4444-8214-739EA5F34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92"/>
            <a:stretch/>
          </p:blipFill>
          <p:spPr bwMode="auto">
            <a:xfrm>
              <a:off x="2095500" y="793750"/>
              <a:ext cx="4953000" cy="314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8914429-F807-E842-A8C1-4FE8D94BDC70}"/>
                </a:ext>
              </a:extLst>
            </p:cNvPr>
            <p:cNvSpPr/>
            <p:nvPr/>
          </p:nvSpPr>
          <p:spPr>
            <a:xfrm>
              <a:off x="3728684" y="2273300"/>
              <a:ext cx="1029553" cy="514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cats</a:t>
              </a:r>
            </a:p>
          </p:txBody>
        </p:sp>
      </p:grpSp>
      <p:pic>
        <p:nvPicPr>
          <p:cNvPr id="41" name="Nhac-chuong-tieng-Cho-sua-www_tiengdong_com" descr="Nhac-chuong-tieng-Cho-sua-www_tiengdong_com">
            <a:hlinkClick r:id="" action="ppaction://media"/>
            <a:extLst>
              <a:ext uri="{FF2B5EF4-FFF2-40B4-BE49-F238E27FC236}">
                <a16:creationId xmlns:a16="http://schemas.microsoft.com/office/drawing/2014/main" id="{BE81CC6E-47C3-BB4A-8441-AED05F9AC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1285.57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3655" y="2559050"/>
            <a:ext cx="812800" cy="8128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501733F-5929-4D4D-87DD-A097469DF128}"/>
              </a:ext>
            </a:extLst>
          </p:cNvPr>
          <p:cNvGrpSpPr/>
          <p:nvPr/>
        </p:nvGrpSpPr>
        <p:grpSpPr>
          <a:xfrm>
            <a:off x="-1267944" y="1315824"/>
            <a:ext cx="6813981" cy="3645867"/>
            <a:chOff x="2002169" y="953764"/>
            <a:chExt cx="4374249" cy="3093772"/>
          </a:xfrm>
        </p:grpSpPr>
        <p:pic>
          <p:nvPicPr>
            <p:cNvPr id="12304" name="Picture 16" descr="Cartoon character corgi dog wearing protective face mask with other dogs  2296800 Vector Art at Vecteezy">
              <a:extLst>
                <a:ext uri="{FF2B5EF4-FFF2-40B4-BE49-F238E27FC236}">
                  <a16:creationId xmlns:a16="http://schemas.microsoft.com/office/drawing/2014/main" id="{D6E89CE3-4DAE-A846-9557-24D88CD16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169" y="953764"/>
              <a:ext cx="4374249" cy="30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B312EB8-6712-C449-ADCB-2EB29153AA2B}"/>
                </a:ext>
              </a:extLst>
            </p:cNvPr>
            <p:cNvSpPr/>
            <p:nvPr/>
          </p:nvSpPr>
          <p:spPr>
            <a:xfrm>
              <a:off x="3450103" y="3371850"/>
              <a:ext cx="1149482" cy="5424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dogs</a:t>
              </a:r>
            </a:p>
          </p:txBody>
        </p:sp>
      </p:grpSp>
      <p:pic>
        <p:nvPicPr>
          <p:cNvPr id="48" name="Tieng-chim-keu-trong-rung-nui-www_tiengdong_com" descr="Tieng-chim-keu-trong-rung-nui-www_tiengdong_com">
            <a:hlinkClick r:id="" action="ppaction://media"/>
            <a:extLst>
              <a:ext uri="{FF2B5EF4-FFF2-40B4-BE49-F238E27FC236}">
                <a16:creationId xmlns:a16="http://schemas.microsoft.com/office/drawing/2014/main" id="{98DC57CA-F17C-A843-9816-1FF82B942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01011.98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49248" y="-530627"/>
            <a:ext cx="812800" cy="8128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2EC061C-7FF5-0A4D-BAAD-672997F948F6}"/>
              </a:ext>
            </a:extLst>
          </p:cNvPr>
          <p:cNvGrpSpPr/>
          <p:nvPr/>
        </p:nvGrpSpPr>
        <p:grpSpPr>
          <a:xfrm>
            <a:off x="181342" y="717463"/>
            <a:ext cx="5293383" cy="3852258"/>
            <a:chOff x="3183251" y="1032525"/>
            <a:chExt cx="3969607" cy="2884397"/>
          </a:xfrm>
        </p:grpSpPr>
        <p:pic>
          <p:nvPicPr>
            <p:cNvPr id="12308" name="Picture 20" descr="Custom Birds Cartoon Birds Blue Birds Layered Birds | Etsy">
              <a:extLst>
                <a:ext uri="{FF2B5EF4-FFF2-40B4-BE49-F238E27FC236}">
                  <a16:creationId xmlns:a16="http://schemas.microsoft.com/office/drawing/2014/main" id="{ADC01E0A-93E9-E640-BC10-CF4E2C1F6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251" y="1032525"/>
              <a:ext cx="3969607" cy="2884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302E47B8-F7C5-FE46-82A4-68304038FDBA}"/>
                </a:ext>
              </a:extLst>
            </p:cNvPr>
            <p:cNvSpPr/>
            <p:nvPr/>
          </p:nvSpPr>
          <p:spPr>
            <a:xfrm>
              <a:off x="4361847" y="2965450"/>
              <a:ext cx="1517780" cy="6503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birds </a:t>
              </a:r>
            </a:p>
          </p:txBody>
        </p:sp>
      </p:grpSp>
      <p:pic>
        <p:nvPicPr>
          <p:cNvPr id="51" name="Tieng-vit-keu-www_tiengdong_com" descr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04459FD-6D2D-2C43-B1B2-7065A137DD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6296" y="4300163"/>
            <a:ext cx="812800" cy="8128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6E621A2-427C-AB46-9A33-C3F5EAB25331}"/>
              </a:ext>
            </a:extLst>
          </p:cNvPr>
          <p:cNvGrpSpPr/>
          <p:nvPr/>
        </p:nvGrpSpPr>
        <p:grpSpPr>
          <a:xfrm>
            <a:off x="-1616383" y="-317606"/>
            <a:ext cx="5711563" cy="5122242"/>
            <a:chOff x="3275498" y="583572"/>
            <a:chExt cx="4049572" cy="3914264"/>
          </a:xfrm>
        </p:grpSpPr>
        <p:pic>
          <p:nvPicPr>
            <p:cNvPr id="12310" name="Picture 22" descr="Premium Vector | Happy cartoon duck swimming collection set">
              <a:extLst>
                <a:ext uri="{FF2B5EF4-FFF2-40B4-BE49-F238E27FC236}">
                  <a16:creationId xmlns:a16="http://schemas.microsoft.com/office/drawing/2014/main" id="{B86049CF-7510-D94E-BBF4-8A2907A44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498" y="583572"/>
              <a:ext cx="4049572" cy="39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FD3C8C0-BD05-AF40-8A31-001B0EAB0DBD}"/>
                </a:ext>
              </a:extLst>
            </p:cNvPr>
            <p:cNvSpPr/>
            <p:nvPr/>
          </p:nvSpPr>
          <p:spPr>
            <a:xfrm>
              <a:off x="4608951" y="3371850"/>
              <a:ext cx="1375950" cy="705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ducks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7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6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94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36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6.Unit 3- Lesson 2 -Period 3"/>
  <p:tag name="ISPRING_LMS_API_VERSION" val="SCORM 2004 (2nd edition)"/>
  <p:tag name="ISPRING_ULTRA_SCORM_COURSE_ID" val="A82F9A74-A0BA-4631-A386-13EA327AA2C3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36.Unit 3- Lesson 2 -Period 3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c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B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c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w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Hc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w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cFNVe8ZnLmYAAABoAAAAHAAAAHVuaXZlcnNhbC9sb2NhbF9zZXR0aW5ncy54bWyzsa/IzVEoSy0qzszPs1Uy1DNQUkjNS85PycxLt1UKDXHTtVBSKC5JzEtJzMnPS7VVystXUrC347LJyU9OzAlOLSkBKixWKMhJrEwtCknNBTJKUv0Sc4EqQzxd/RRcXTxDlPTtuABQSwMEFAACAAgACHBT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hwU1WhbY9iTAAAAGsAAAAbAAAAdW5pdmVyc2FsL3VuaXZlcnNhbC5wbmcueG1ss7GvyM1RKEstKs7Mz7NVMtQzULK34+WyKShKLctMLVeoAIoBBSFASaHSVsnECMEtz0wpyQCpMDBBCGakZqZnlNgqWRhZwAX1gWYCAFBLAQIAABQAAgAIAIxeVlE2YVgCRwMAAOEJAAAUAAAAAAAAAAEAAAAAAAAAAAB1bml2ZXJzYWwvcGxheWVyLnhtbFBLAQIAABQAAgAIAAdwU1WcXjIIFAYAADcXAAAdAAAAAAAAAAEAAAAAAHkDAAB1bml2ZXJzYWwvY29tbW9uX21lc3NhZ2VzLmxuZ1BLAQIAABQAAgAIAAdwU1UVHmAbowAAAH8BAAAuAAAAAAAAAAEAAAAAAMgJAAB1bml2ZXJzYWwvcGxheWJhY2tfYW5kX25hdmlnYXRpb25fc2V0dGluZ3MueG1sUEsBAgAAFAACAAgAB3BTVaenV+h8BAAAbxcAACcAAAAAAAAAAQAAAAAAtwoAAHVuaXZlcnNhbC9mbGFzaF9wdWJsaXNoaW5nX3NldHRpbmdzLnhtbFBLAQIAABQAAgAIAAdwU1XlX+THbQMAAKEMAAAhAAAAAAAAAAEAAAAAAHgPAAB1bml2ZXJzYWwvZmxhc2hfc2tpbl9zZXR0aW5ncy54bWxQSwECAAAUAAIACAAHcFNVF9vd2HcEAAD5FgAAJgAAAAAAAAABAAAAAAAkEwAAdW5pdmVyc2FsL2h0bWxfcHVibGlzaGluZ19zZXR0aW5ncy54bWxQSwECAAAUAAIACAAHcFNVJR/xB6oBAABoBgAAHwAAAAAAAAABAAAAAADfFwAAdW5pdmVyc2FsL2h0bWxfc2tpbl9zZXR0aW5ncy5qc1BLAQIAABQAAgAIAAdwU1V7xmcuZgAAAGgAAAAcAAAAAAAAAAEAAAAAAMYZAAB1bml2ZXJzYWwvbG9jYWxfc2V0dGluZ3MueG1sUEsBAgAAFAACAAgACHBTVRbuq+5BBgAAWxwAABcAAAAAAAAAAAAAAAAAZhoAAHVuaXZlcnNhbC91bml2ZXJzYWwucG5nUEsBAgAAFAACAAgACHBT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Korean Novel Book Club by Slidesgo">
  <a:themeElements>
    <a:clrScheme name="Simple Light">
      <a:dk1>
        <a:srgbClr val="AC848E"/>
      </a:dk1>
      <a:lt1>
        <a:srgbClr val="FEFEFE"/>
      </a:lt1>
      <a:dk2>
        <a:srgbClr val="FAE7E6"/>
      </a:dk2>
      <a:lt2>
        <a:srgbClr val="F1B3BF"/>
      </a:lt2>
      <a:accent1>
        <a:srgbClr val="F6E0B7"/>
      </a:accent1>
      <a:accent2>
        <a:srgbClr val="D5D1A1"/>
      </a:accent2>
      <a:accent3>
        <a:srgbClr val="CAE1E2"/>
      </a:accent3>
      <a:accent4>
        <a:srgbClr val="BCB6D1"/>
      </a:accent4>
      <a:accent5>
        <a:srgbClr val="666666"/>
      </a:accent5>
      <a:accent6>
        <a:srgbClr val="BA9FA6"/>
      </a:accent6>
      <a:hlink>
        <a:srgbClr val="EBBFC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344</Words>
  <Application>Microsoft Office PowerPoint</Application>
  <PresentationFormat>On-screen Show (16:9)</PresentationFormat>
  <Paragraphs>89</Paragraphs>
  <Slides>11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Aclonica</vt:lpstr>
      <vt:lpstr>Barlow</vt:lpstr>
      <vt:lpstr>PT Sans</vt:lpstr>
      <vt:lpstr>Arial</vt:lpstr>
      <vt:lpstr>Nunito</vt:lpstr>
      <vt:lpstr>Arimo</vt:lpstr>
      <vt:lpstr>Calibri</vt:lpstr>
      <vt:lpstr>Roboto</vt:lpstr>
      <vt:lpstr>Barlow Medium</vt:lpstr>
      <vt:lpstr>Life Savers ExtraBold</vt:lpstr>
      <vt:lpstr>Quicksand</vt:lpstr>
      <vt:lpstr>Life Savers</vt:lpstr>
      <vt:lpstr>Anaheim</vt:lpstr>
      <vt:lpstr>Bebas Neue</vt:lpstr>
      <vt:lpstr>Comic Sans MS</vt:lpstr>
      <vt:lpstr>Korean Novel Book Club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                                  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</vt:lpstr>
      <vt:lpstr>Golden ears game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36.Unit 3- Lesson 2 -Period 3</dc:title>
  <dc:creator>Christiaan Rheeder;Chiêm Thủy</dc:creator>
  <cp:lastModifiedBy>Administrator</cp:lastModifiedBy>
  <cp:revision>41</cp:revision>
  <dcterms:modified xsi:type="dcterms:W3CDTF">2025-11-05T14:49:30Z</dcterms:modified>
</cp:coreProperties>
</file>