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6" r:id="rId3"/>
    <p:sldMasterId id="2147483721" r:id="rId4"/>
  </p:sldMasterIdLst>
  <p:notesMasterIdLst>
    <p:notesMasterId r:id="rId27"/>
  </p:notesMasterIdLst>
  <p:sldIdLst>
    <p:sldId id="300" r:id="rId5"/>
    <p:sldId id="512" r:id="rId6"/>
    <p:sldId id="584" r:id="rId7"/>
    <p:sldId id="480" r:id="rId8"/>
    <p:sldId id="514" r:id="rId9"/>
    <p:sldId id="587" r:id="rId10"/>
    <p:sldId id="586" r:id="rId11"/>
    <p:sldId id="508" r:id="rId12"/>
    <p:sldId id="585" r:id="rId13"/>
    <p:sldId id="515" r:id="rId14"/>
    <p:sldId id="510" r:id="rId15"/>
    <p:sldId id="504" r:id="rId16"/>
    <p:sldId id="516" r:id="rId17"/>
    <p:sldId id="519" r:id="rId18"/>
    <p:sldId id="588" r:id="rId19"/>
    <p:sldId id="505" r:id="rId20"/>
    <p:sldId id="495" r:id="rId21"/>
    <p:sldId id="501" r:id="rId22"/>
    <p:sldId id="517" r:id="rId23"/>
    <p:sldId id="492" r:id="rId24"/>
    <p:sldId id="268" r:id="rId25"/>
    <p:sldId id="513" r:id="rId2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9" d="100"/>
          <a:sy n="79" d="100"/>
        </p:scale>
        <p:origin x="917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5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85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9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18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7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1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89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86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6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5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61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501" indent="0" algn="ctr">
              <a:buNone/>
              <a:defRPr sz="1800"/>
            </a:lvl2pPr>
            <a:lvl3pPr marL="823001" indent="0" algn="ctr">
              <a:buNone/>
              <a:defRPr sz="1620"/>
            </a:lvl3pPr>
            <a:lvl4pPr marL="1234502" indent="0" algn="ctr">
              <a:buNone/>
              <a:defRPr sz="1440"/>
            </a:lvl4pPr>
            <a:lvl5pPr marL="1646002" indent="0" algn="ctr">
              <a:buNone/>
              <a:defRPr sz="1440"/>
            </a:lvl5pPr>
            <a:lvl6pPr marL="2057503" indent="0" algn="ctr">
              <a:buNone/>
              <a:defRPr sz="1440"/>
            </a:lvl6pPr>
            <a:lvl7pPr marL="2469003" indent="0" algn="ctr">
              <a:buNone/>
              <a:defRPr sz="1440"/>
            </a:lvl7pPr>
            <a:lvl8pPr marL="2880504" indent="0" algn="ctr">
              <a:buNone/>
              <a:defRPr sz="1440"/>
            </a:lvl8pPr>
            <a:lvl9pPr marL="3292005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5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8665" y="1709740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8665" y="4589465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5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3001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50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600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50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900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504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200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7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4380" y="1825626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554980" y="1825626"/>
            <a:ext cx="466344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09" y="365127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8096" y="1778438"/>
            <a:ext cx="4386217" cy="823912"/>
          </a:xfrm>
        </p:spPr>
        <p:txBody>
          <a:bodyPr anchor="ctr" anchorCtr="0"/>
          <a:lstStyle>
            <a:lvl1pPr marL="0" indent="0">
              <a:buNone/>
              <a:defRPr sz="2520"/>
            </a:lvl1pPr>
            <a:lvl2pPr marL="411501" indent="0">
              <a:buNone/>
              <a:defRPr sz="2160"/>
            </a:lvl2pPr>
            <a:lvl3pPr marL="823001" indent="0">
              <a:buNone/>
              <a:defRPr sz="1800"/>
            </a:lvl3pPr>
            <a:lvl4pPr marL="1234502" indent="0">
              <a:buNone/>
              <a:defRPr sz="1620"/>
            </a:lvl4pPr>
            <a:lvl5pPr marL="1646002" indent="0">
              <a:buNone/>
              <a:defRPr sz="1620"/>
            </a:lvl5pPr>
            <a:lvl6pPr marL="2057503" indent="0">
              <a:buNone/>
              <a:defRPr sz="1620"/>
            </a:lvl6pPr>
            <a:lvl7pPr marL="2469003" indent="0">
              <a:buNone/>
              <a:defRPr sz="1620"/>
            </a:lvl7pPr>
            <a:lvl8pPr marL="2880504" indent="0">
              <a:buNone/>
              <a:defRPr sz="1620"/>
            </a:lvl8pPr>
            <a:lvl9pPr marL="3292005" indent="0">
              <a:buNone/>
              <a:defRPr sz="162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68096" y="2665379"/>
            <a:ext cx="4386217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631244" y="1778438"/>
            <a:ext cx="4407818" cy="823912"/>
          </a:xfrm>
        </p:spPr>
        <p:txBody>
          <a:bodyPr anchor="ctr" anchorCtr="0"/>
          <a:lstStyle>
            <a:lvl1pPr marL="0" indent="0">
              <a:buNone/>
              <a:defRPr sz="2520"/>
            </a:lvl1pPr>
            <a:lvl2pPr marL="411501" indent="0">
              <a:buNone/>
              <a:defRPr sz="2160"/>
            </a:lvl2pPr>
            <a:lvl3pPr marL="823001" indent="0">
              <a:buNone/>
              <a:defRPr sz="1800"/>
            </a:lvl3pPr>
            <a:lvl4pPr marL="1234502" indent="0">
              <a:buNone/>
              <a:defRPr sz="1620"/>
            </a:lvl4pPr>
            <a:lvl5pPr marL="1646002" indent="0">
              <a:buNone/>
              <a:defRPr sz="1620"/>
            </a:lvl5pPr>
            <a:lvl6pPr marL="2057503" indent="0">
              <a:buNone/>
              <a:defRPr sz="1620"/>
            </a:lvl6pPr>
            <a:lvl7pPr marL="2469003" indent="0">
              <a:buNone/>
              <a:defRPr sz="1620"/>
            </a:lvl7pPr>
            <a:lvl8pPr marL="2880504" indent="0">
              <a:buNone/>
              <a:defRPr sz="1620"/>
            </a:lvl8pPr>
            <a:lvl9pPr marL="3292005" indent="0">
              <a:buNone/>
              <a:defRPr sz="162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631244" y="2665379"/>
            <a:ext cx="4407818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938475" y="6431127"/>
            <a:ext cx="6976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8230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91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11" y="457200"/>
            <a:ext cx="3748814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64869" y="457202"/>
            <a:ext cx="5554980" cy="5403850"/>
          </a:xfrm>
        </p:spPr>
        <p:txBody>
          <a:bodyPr/>
          <a:lstStyle>
            <a:lvl1pPr marL="0" indent="0">
              <a:buNone/>
              <a:defRPr sz="2880"/>
            </a:lvl1pPr>
            <a:lvl2pPr marL="411501" indent="0">
              <a:buNone/>
              <a:defRPr sz="2520"/>
            </a:lvl2pPr>
            <a:lvl3pPr marL="823001" indent="0">
              <a:buNone/>
              <a:defRPr sz="2160"/>
            </a:lvl3pPr>
            <a:lvl4pPr marL="1234502" indent="0">
              <a:buNone/>
              <a:defRPr sz="1800"/>
            </a:lvl4pPr>
            <a:lvl5pPr marL="1646002" indent="0">
              <a:buNone/>
              <a:defRPr sz="1800"/>
            </a:lvl5pPr>
            <a:lvl6pPr marL="2057503" indent="0">
              <a:buNone/>
              <a:defRPr sz="1800"/>
            </a:lvl6pPr>
            <a:lvl7pPr marL="2469003" indent="0">
              <a:buNone/>
              <a:defRPr sz="1800"/>
            </a:lvl7pPr>
            <a:lvl8pPr marL="2880504" indent="0">
              <a:buNone/>
              <a:defRPr sz="1800"/>
            </a:lvl8pPr>
            <a:lvl9pPr marL="3292005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5811" y="2057400"/>
            <a:ext cx="3748814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11501" indent="0">
              <a:buNone/>
              <a:defRPr sz="1620"/>
            </a:lvl2pPr>
            <a:lvl3pPr marL="823001" indent="0">
              <a:buNone/>
              <a:defRPr sz="1440"/>
            </a:lvl3pPr>
            <a:lvl4pPr marL="1234502" indent="0">
              <a:buNone/>
              <a:defRPr sz="1260"/>
            </a:lvl4pPr>
            <a:lvl5pPr marL="1646002" indent="0">
              <a:buNone/>
              <a:defRPr sz="1260"/>
            </a:lvl5pPr>
            <a:lvl6pPr marL="2057503" indent="0">
              <a:buNone/>
              <a:defRPr sz="1260"/>
            </a:lvl6pPr>
            <a:lvl7pPr marL="2469003" indent="0">
              <a:buNone/>
              <a:defRPr sz="1260"/>
            </a:lvl7pPr>
            <a:lvl8pPr marL="2880504" indent="0">
              <a:buNone/>
              <a:defRPr sz="1260"/>
            </a:lvl8pPr>
            <a:lvl9pPr marL="3292005" indent="0">
              <a:buNone/>
              <a:defRPr sz="126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3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52410" y="365126"/>
            <a:ext cx="236601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4380" y="365126"/>
            <a:ext cx="696087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54380" y="365126"/>
            <a:ext cx="946404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1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1083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060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9"/>
            <a:ext cx="946404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1859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155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6451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54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4713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6229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10771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2414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1395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6351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1963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4380" y="365127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4380" y="1825626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20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823001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823001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51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51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252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753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253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754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254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755" indent="-205750" algn="l" defTabSz="823001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01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001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502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002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503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003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504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005" algn="l" defTabSz="823001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548640" y="6245225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6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749040" y="6245225"/>
            <a:ext cx="34747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26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7863840" y="6245225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6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6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marL="0" lvl="0" indent="0" algn="ctr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96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8610" lvl="0" indent="-30861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8655" lvl="1" indent="-257175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8700" lvl="2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180" lvl="3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51660" lvl="4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63140" lvl="5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74620" lvl="6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86100" lvl="7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97580" lvl="8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1480" lvl="1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22960" lvl="2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34440" lvl="3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45920" lvl="4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57400" lvl="5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468880" lvl="6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880360" lvl="7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291840" lvl="8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4.wmf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.wmf"/><Relationship Id="rId3" Type="http://schemas.openxmlformats.org/officeDocument/2006/relationships/tags" Target="../tags/tag13.xml"/><Relationship Id="rId7" Type="http://schemas.openxmlformats.org/officeDocument/2006/relationships/image" Target="../media/image29.png"/><Relationship Id="rId12" Type="http://schemas.openxmlformats.org/officeDocument/2006/relationships/image" Target="../media/image11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3.GIF"/><Relationship Id="rId4" Type="http://schemas.openxmlformats.org/officeDocument/2006/relationships/tags" Target="../tags/tag14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svg"/><Relationship Id="rId12" Type="http://schemas.openxmlformats.org/officeDocument/2006/relationships/image" Target="../media/image5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3.pn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3.GIF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4.wmf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3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wmf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4.mp4"/><Relationship Id="rId7" Type="http://schemas.openxmlformats.org/officeDocument/2006/relationships/image" Target="../media/image21.png"/><Relationship Id="rId12" Type="http://schemas.openxmlformats.org/officeDocument/2006/relationships/image" Target="../media/image4.w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11.sv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0.png"/><Relationship Id="rId4" Type="http://schemas.openxmlformats.org/officeDocument/2006/relationships/video" Target="../media/media4.mp4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2078" y="915913"/>
            <a:ext cx="9728645" cy="5028057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3001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6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1584"/>
            <a:ext cx="1575850" cy="140061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380655" y="-46256"/>
            <a:ext cx="1609988" cy="1725051"/>
          </a:xfrm>
          <a:prstGeom prst="rect">
            <a:avLst/>
          </a:prstGeom>
        </p:spPr>
      </p:pic>
      <p:pic>
        <p:nvPicPr>
          <p:cNvPr id="6" name="vaorunghoa">
            <a:hlinkClick r:id="" action="ppaction://media"/>
            <a:extLst>
              <a:ext uri="{FF2B5EF4-FFF2-40B4-BE49-F238E27FC236}">
                <a16:creationId xmlns:a16="http://schemas.microsoft.com/office/drawing/2014/main" id="{0EF97DEB-2769-37C3-1B77-627D145A6EA3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7117" y="879099"/>
            <a:ext cx="557213" cy="55721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1" y="1043208"/>
            <a:ext cx="810367" cy="9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9957587" y="4430861"/>
            <a:ext cx="1485782" cy="265176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108858" y="4086473"/>
            <a:ext cx="2610612" cy="255346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760" y="6166945"/>
            <a:ext cx="11169413" cy="751886"/>
          </a:xfrm>
          <a:prstGeom prst="rect">
            <a:avLst/>
          </a:prstGeom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F7A454CD-6FB7-D995-D0B8-AED4C6F2A3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20" y="4567340"/>
            <a:ext cx="2888480" cy="193229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650443" y="6402832"/>
            <a:ext cx="5394960" cy="471488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" y="5335402"/>
            <a:ext cx="1565748" cy="1538917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5346" y="6402833"/>
            <a:ext cx="5862948" cy="471488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id="{58F33163-283D-AA3E-22E7-DEF0A3160BCA}"/>
              </a:ext>
            </a:extLst>
          </p:cNvPr>
          <p:cNvSpPr/>
          <p:nvPr/>
        </p:nvSpPr>
        <p:spPr>
          <a:xfrm>
            <a:off x="1502328" y="653204"/>
            <a:ext cx="7968143" cy="16465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defTabSz="82296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44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NHIỆT LIỆT </a:t>
            </a:r>
            <a:endParaRPr lang="en-US" altLang="en-US" sz="4400" b="1" dirty="0">
              <a:solidFill>
                <a:srgbClr val="040ECB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82296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44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CHÀO MỪNG QUÝ THẦY CÔ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ADCB97EF-4ACE-A7A9-37BE-955F7BC637B1}"/>
              </a:ext>
            </a:extLst>
          </p:cNvPr>
          <p:cNvSpPr/>
          <p:nvPr/>
        </p:nvSpPr>
        <p:spPr>
          <a:xfrm>
            <a:off x="1348187" y="2813562"/>
            <a:ext cx="7594597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defTabSz="822960">
              <a:defRPr/>
            </a:pPr>
            <a:r>
              <a:rPr lang="vi-VN" sz="6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Môn  Âm nhạc</a:t>
            </a:r>
          </a:p>
          <a:p>
            <a:pPr defTabSz="822960">
              <a:defRPr/>
            </a:pPr>
            <a:r>
              <a:rPr lang="vi-VN" sz="6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Lớp: 2</a:t>
            </a:r>
            <a:r>
              <a:rPr lang="en-US" sz="66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42344-2354-00B7-3ECB-9FCAB76D3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C16FBF8E-6F25-12F7-86BB-F774A5930D5F}"/>
              </a:ext>
            </a:extLst>
          </p:cNvPr>
          <p:cNvSpPr/>
          <p:nvPr/>
        </p:nvSpPr>
        <p:spPr>
          <a:xfrm>
            <a:off x="9584812" y="-5527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PA_图片 5">
            <a:extLst>
              <a:ext uri="{FF2B5EF4-FFF2-40B4-BE49-F238E27FC236}">
                <a16:creationId xmlns:a16="http://schemas.microsoft.com/office/drawing/2014/main" id="{1D73E61B-CE52-623D-7403-8A4A4A13F5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938173" y="476562"/>
            <a:ext cx="1122081" cy="650853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95C7BD00-E178-33F5-BC2D-EC24844686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559625" y="445055"/>
            <a:ext cx="455439" cy="4042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2CF765F-B9C4-CA91-D7D4-8B5FEF641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9DAD9EE0-B49D-5F7A-8C76-709A1A1507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375082" y="4095750"/>
            <a:ext cx="2038530" cy="28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645F36-933B-5C41-C923-293EE11A2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6" name="Picture 100">
            <a:extLst>
              <a:ext uri="{FF2B5EF4-FFF2-40B4-BE49-F238E27FC236}">
                <a16:creationId xmlns:a16="http://schemas.microsoft.com/office/drawing/2014/main" id="{0B844C70-FCCC-8E7E-81FC-DA0AA8DB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" y="44624"/>
            <a:ext cx="700223" cy="84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386BAA3-9D98-84AA-B05E-40DB42A43DE6}"/>
              </a:ext>
            </a:extLst>
          </p:cNvPr>
          <p:cNvSpPr txBox="1"/>
          <p:nvPr/>
        </p:nvSpPr>
        <p:spPr>
          <a:xfrm>
            <a:off x="517849" y="1041923"/>
            <a:ext cx="9572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2: Em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ca</a:t>
            </a:r>
          </a:p>
          <a:p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7: Thường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Việt Nam</a:t>
            </a:r>
          </a:p>
          <a:p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5E120-330E-CD19-FEC3-423C68B46953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24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10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B0B4FDB-1AD8-7CA9-26DE-A1C9B92F4401}"/>
              </a:ext>
            </a:extLst>
          </p:cNvPr>
          <p:cNvSpPr/>
          <p:nvPr/>
        </p:nvSpPr>
        <p:spPr>
          <a:xfrm>
            <a:off x="-274240" y="2763590"/>
            <a:ext cx="10749959" cy="53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80" b="1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 kết hợp vận động cơ thể</a:t>
            </a:r>
            <a:endParaRPr kumimoji="0" lang="en-US" sz="2880" b="1" i="0" u="none" strike="noStrike" kern="1200" cap="none" spc="0" normalizeH="0" baseline="0" noProof="0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90D2F-B4F5-1FA1-73B1-5208D207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7">
            <a:extLst>
              <a:ext uri="{FF2B5EF4-FFF2-40B4-BE49-F238E27FC236}">
                <a16:creationId xmlns:a16="http://schemas.microsoft.com/office/drawing/2014/main" id="{E94CE828-9EAB-4C55-82F7-C75E408C8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5" y="1479863"/>
            <a:ext cx="10136187" cy="49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0">
            <a:extLst>
              <a:ext uri="{FF2B5EF4-FFF2-40B4-BE49-F238E27FC236}">
                <a16:creationId xmlns:a16="http://schemas.microsoft.com/office/drawing/2014/main" id="{46DC55DB-19D0-4248-8E1F-1B9FDA7A6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555" y="0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NGHE ĐÀN BẦU BÀI “TRỐNG CƠM”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ca Quan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Bắc Ninh</a:t>
            </a:r>
          </a:p>
        </p:txBody>
      </p:sp>
      <p:pic>
        <p:nvPicPr>
          <p:cNvPr id="20" name="NGHE NHẠC TRỐNG CƠM.mp3">
            <a:hlinkClick r:id="" action="ppaction://media"/>
            <a:extLst>
              <a:ext uri="{FF2B5EF4-FFF2-40B4-BE49-F238E27FC236}">
                <a16:creationId xmlns:a16="http://schemas.microsoft.com/office/drawing/2014/main" id="{1980ABEF-608B-48F8-81E9-33E2D77ED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418BC8E7-907F-9D50-F90A-1B284FF9287B}"/>
              </a:ext>
            </a:extLst>
          </p:cNvPr>
          <p:cNvSpPr/>
          <p:nvPr/>
        </p:nvSpPr>
        <p:spPr>
          <a:xfrm>
            <a:off x="9584812" y="-5527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PA_图片 5">
            <a:extLst>
              <a:ext uri="{FF2B5EF4-FFF2-40B4-BE49-F238E27FC236}">
                <a16:creationId xmlns:a16="http://schemas.microsoft.com/office/drawing/2014/main" id="{E3169FE9-797A-8EC4-6751-65D606EDF1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938173" y="476562"/>
            <a:ext cx="1122081" cy="650853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A6FE07AA-9440-E561-53DB-227EDAF60B7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559625" y="445055"/>
            <a:ext cx="455439" cy="4042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C49052D-D967-0667-0711-067F2DD7CE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BCBB7-21F7-D706-5293-0144BA667F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6" name="Picture 100">
            <a:extLst>
              <a:ext uri="{FF2B5EF4-FFF2-40B4-BE49-F238E27FC236}">
                <a16:creationId xmlns:a16="http://schemas.microsoft.com/office/drawing/2014/main" id="{30AA6139-CE07-D584-427D-7CD320E5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7" y="-11824"/>
            <a:ext cx="700223" cy="84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5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09C101B-59AB-48A0-B425-DA14DCC17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1818C22-4138-46B2-B220-3933367B3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5D9FD-8ED9-BF9E-5F3F-D2E569361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24" y="260648"/>
            <a:ext cx="6696743" cy="6264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913FA3-4DB6-6865-6962-55DAF07419AC}"/>
              </a:ext>
            </a:extLst>
          </p:cNvPr>
          <p:cNvSpPr txBox="1"/>
          <p:nvPr/>
        </p:nvSpPr>
        <p:spPr>
          <a:xfrm>
            <a:off x="2136470" y="484065"/>
            <a:ext cx="657062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EA41-22BB-180D-B4B3-B7C6DB26A2BB}"/>
              </a:ext>
            </a:extLst>
          </p:cNvPr>
          <p:cNvSpPr txBox="1"/>
          <p:nvPr/>
        </p:nvSpPr>
        <p:spPr>
          <a:xfrm>
            <a:off x="2114150" y="2800361"/>
            <a:ext cx="657062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 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61215-24CC-CD14-D59A-8854E64A6E37}"/>
              </a:ext>
            </a:extLst>
          </p:cNvPr>
          <p:cNvSpPr txBox="1"/>
          <p:nvPr/>
        </p:nvSpPr>
        <p:spPr>
          <a:xfrm>
            <a:off x="2102024" y="4862440"/>
            <a:ext cx="657062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 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1A08A-2055-1B10-D61D-A8916280D383}"/>
              </a:ext>
            </a:extLst>
          </p:cNvPr>
          <p:cNvSpPr txBox="1"/>
          <p:nvPr/>
        </p:nvSpPr>
        <p:spPr>
          <a:xfrm>
            <a:off x="8006680" y="620688"/>
            <a:ext cx="657062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 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D24174-DAB0-A809-8E07-9F0DC242BBF8}"/>
              </a:ext>
            </a:extLst>
          </p:cNvPr>
          <p:cNvSpPr txBox="1"/>
          <p:nvPr/>
        </p:nvSpPr>
        <p:spPr>
          <a:xfrm>
            <a:off x="8006680" y="2873678"/>
            <a:ext cx="657062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 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D3F633-9E4F-CE78-3A5F-814D6B754CCE}"/>
              </a:ext>
            </a:extLst>
          </p:cNvPr>
          <p:cNvSpPr txBox="1"/>
          <p:nvPr/>
        </p:nvSpPr>
        <p:spPr>
          <a:xfrm>
            <a:off x="7993608" y="5112081"/>
            <a:ext cx="657062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  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5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4DC3C-6810-27EE-1A61-86E973295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C26E966-2BE8-89B9-A340-FE6B9F6E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10918422" cy="400506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8D9EB0-CA8C-F50E-875F-D04EDDFBD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9B9209B-50A7-12EC-73ED-B460D38F0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35D1E0-D695-9811-D4BA-BC9D617403F5}"/>
              </a:ext>
            </a:extLst>
          </p:cNvPr>
          <p:cNvSpPr txBox="1"/>
          <p:nvPr/>
        </p:nvSpPr>
        <p:spPr>
          <a:xfrm>
            <a:off x="517849" y="1041923"/>
            <a:ext cx="9572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2: Em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ca</a:t>
            </a:r>
          </a:p>
          <a:p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7: Thường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Việt Nam</a:t>
            </a:r>
          </a:p>
          <a:p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CF706-2E31-725F-6ABC-DE9938DDD946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24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10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Âm nhạc</a:t>
            </a:r>
          </a:p>
        </p:txBody>
      </p:sp>
    </p:spTree>
    <p:extLst>
      <p:ext uri="{BB962C8B-B14F-4D97-AF65-F5344CB8AC3E}">
        <p14:creationId xmlns:p14="http://schemas.microsoft.com/office/powerpoint/2010/main" val="248724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6988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D7B20-35E5-9438-D146-A84A96E95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N ĐỘNG.">
            <a:hlinkClick r:id="" action="ppaction://media"/>
            <a:extLst>
              <a:ext uri="{FF2B5EF4-FFF2-40B4-BE49-F238E27FC236}">
                <a16:creationId xmlns:a16="http://schemas.microsoft.com/office/drawing/2014/main" id="{815B6A3D-70BC-5C3B-112E-B5A2039A6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2716F9D-3528-8B46-AE3A-4AEE2ED78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8" y="620688"/>
            <a:ext cx="10297144" cy="5400600"/>
          </a:xfrm>
          <a:prstGeom prst="rect">
            <a:avLst/>
          </a:prstGeom>
        </p:spPr>
      </p:pic>
      <p:pic>
        <p:nvPicPr>
          <p:cNvPr id="2" name="BEAT CON CHIM CHÍCH CHÒE.mp3">
            <a:hlinkClick r:id="" action="ppaction://media"/>
            <a:extLst>
              <a:ext uri="{FF2B5EF4-FFF2-40B4-BE49-F238E27FC236}">
                <a16:creationId xmlns:a16="http://schemas.microsoft.com/office/drawing/2014/main" id="{59A5F878-15D4-E810-F23F-8EB1AA3A0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34" y="79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-130224" y="332656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NGHE VÀ GÕ ĐỆM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anose="02040503050406030204" pitchFamily="18" charset="0"/>
              </a:rPr>
              <a:t>Nhạc: Mai Sao</a:t>
            </a:r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96BB5449-1AE5-FDCF-9395-68F9EC56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772816"/>
            <a:ext cx="599710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anose="02040503050406030204" pitchFamily="18" charset="0"/>
              </a:rPr>
              <a:t>Nhạc: Mai Sao</a:t>
            </a:r>
          </a:p>
        </p:txBody>
      </p:sp>
      <p:pic>
        <p:nvPicPr>
          <p:cNvPr id="3" name="Nhac-Mua-Sap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3A172A52-E963-5725-0624-9BB7417C3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4912" y="409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635E5-141D-C57F-4164-BBED1073A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>
            <a:extLst>
              <a:ext uri="{FF2B5EF4-FFF2-40B4-BE49-F238E27FC236}">
                <a16:creationId xmlns:a16="http://schemas.microsoft.com/office/drawing/2014/main" id="{87ACB5B9-5630-03DA-7A8F-99A0B697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>
            <a:extLst>
              <a:ext uri="{FF2B5EF4-FFF2-40B4-BE49-F238E27FC236}">
                <a16:creationId xmlns:a16="http://schemas.microsoft.com/office/drawing/2014/main" id="{7DFD9534-27D7-042C-A7B0-CBB48C648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>
            <a:extLst>
              <a:ext uri="{FF2B5EF4-FFF2-40B4-BE49-F238E27FC236}">
                <a16:creationId xmlns:a16="http://schemas.microsoft.com/office/drawing/2014/main" id="{D99E3E62-31C0-5586-CACA-378BF3E52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</a:rPr>
              <a:t> MÚA SẠP</a:t>
            </a:r>
          </a:p>
        </p:txBody>
      </p:sp>
      <p:sp>
        <p:nvSpPr>
          <p:cNvPr id="12293" name="Rectangle 2">
            <a:extLst>
              <a:ext uri="{FF2B5EF4-FFF2-40B4-BE49-F238E27FC236}">
                <a16:creationId xmlns:a16="http://schemas.microsoft.com/office/drawing/2014/main" id="{4BAFCD8A-3266-8A58-6E30-B47EC3D73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anose="02040503050406030204" pitchFamily="18" charset="0"/>
              </a:rPr>
              <a:t>Nhạc: Mai Sao</a:t>
            </a:r>
          </a:p>
        </p:txBody>
      </p:sp>
      <p:pic>
        <p:nvPicPr>
          <p:cNvPr id="3" name="Nhac-Mua-Sap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40B50FA8-3B50-AA9E-D9F2-9A959082C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4912" y="409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43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 KA">
            <a:hlinkClick r:id="" action="ppaction://media"/>
            <a:extLst>
              <a:ext uri="{FF2B5EF4-FFF2-40B4-BE49-F238E27FC236}">
                <a16:creationId xmlns:a16="http://schemas.microsoft.com/office/drawing/2014/main" id="{B9F0BBF2-5B6A-45CA-A56F-C1ECD8D65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20638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5545236" cy="13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6" y="2276872"/>
            <a:ext cx="325596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742378" y="2482604"/>
            <a:ext cx="5545236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ĐÀN BẦU VIỆT NAM</a:t>
            </a:r>
          </a:p>
        </p:txBody>
      </p:sp>
      <p:pic>
        <p:nvPicPr>
          <p:cNvPr id="2" name="Picture 38">
            <a:extLst>
              <a:ext uri="{FF2B5EF4-FFF2-40B4-BE49-F238E27FC236}">
                <a16:creationId xmlns:a16="http://schemas.microsoft.com/office/drawing/2014/main" id="{E591FF16-36B5-E9CC-33B1-538CB5F7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5" y="3927204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77CC53-36CB-ECC1-BC2F-E1EAD9928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232" y="3501008"/>
            <a:ext cx="61253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NGHE VÀ GÕ ĐỆM</a:t>
            </a:r>
          </a:p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THEO NHỊP ĐIỆU “MÚA SẠP”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9917815" y="889423"/>
            <a:ext cx="1190187" cy="179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180026" y="889423"/>
            <a:ext cx="1190187" cy="179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9642192" y="2292471"/>
            <a:ext cx="1862778" cy="18661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26274" y="2304056"/>
            <a:ext cx="1814355" cy="1817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186679" y="3919451"/>
            <a:ext cx="868636" cy="835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0258175" y="3901001"/>
            <a:ext cx="906999" cy="87236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43730" y="1662525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KÍNH CHÚC QUÝ THẦY CÔ 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0582" y="3687056"/>
            <a:ext cx="7636119" cy="2321208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88" y="444630"/>
            <a:ext cx="557213" cy="55721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237" y="151001"/>
            <a:ext cx="2141015" cy="214101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082507" y="-14561"/>
            <a:ext cx="2141015" cy="2141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5392" y="5523919"/>
            <a:ext cx="5713242" cy="9686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86400" y="5523919"/>
            <a:ext cx="5645578" cy="96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N ĐỘNG.">
            <a:hlinkClick r:id="" action="ppaction://media"/>
            <a:extLst>
              <a:ext uri="{FF2B5EF4-FFF2-40B4-BE49-F238E27FC236}">
                <a16:creationId xmlns:a16="http://schemas.microsoft.com/office/drawing/2014/main" id="{A41460FC-AC09-4BCD-959B-6D3BA4F6B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RAM SAM SAM">
            <a:hlinkClick r:id="" action="ppaction://media"/>
            <a:extLst>
              <a:ext uri="{FF2B5EF4-FFF2-40B4-BE49-F238E27FC236}">
                <a16:creationId xmlns:a16="http://schemas.microsoft.com/office/drawing/2014/main" id="{1D46EFD9-C6AC-BA72-5308-FA5BD557E24C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9" y="0"/>
            <a:ext cx="10972985" cy="6541146"/>
          </a:xfr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B41829CC-6948-6A34-36DC-21077056478A}"/>
              </a:ext>
            </a:extLst>
          </p:cNvPr>
          <p:cNvSpPr/>
          <p:nvPr/>
        </p:nvSpPr>
        <p:spPr>
          <a:xfrm>
            <a:off x="-305114" y="5835668"/>
            <a:ext cx="2888068" cy="72443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CF5855C-4E89-FA1B-5082-CB82B96938F9}"/>
              </a:ext>
            </a:extLst>
          </p:cNvPr>
          <p:cNvSpPr/>
          <p:nvPr/>
        </p:nvSpPr>
        <p:spPr>
          <a:xfrm>
            <a:off x="7659231" y="5834752"/>
            <a:ext cx="2129705" cy="92583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F45DDE2-8911-6D5D-BFB6-FB2E9CFE9747}"/>
              </a:ext>
            </a:extLst>
          </p:cNvPr>
          <p:cNvSpPr/>
          <p:nvPr/>
        </p:nvSpPr>
        <p:spPr>
          <a:xfrm>
            <a:off x="3896862" y="5834752"/>
            <a:ext cx="2888068" cy="724432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49BE49-70FA-61BC-A2BD-5E3EA5307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7363" y="6095376"/>
            <a:ext cx="5563764" cy="44577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064EA0C-EDFF-2EA6-70A8-32430DDA7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44511" y="6095376"/>
            <a:ext cx="5628290" cy="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4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ĐÀN BẦU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1EFC7-8EEF-E3DF-73D4-67742A60C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67D83F22-4F18-E356-5BE5-4F927215E87A}"/>
              </a:ext>
            </a:extLst>
          </p:cNvPr>
          <p:cNvSpPr/>
          <p:nvPr/>
        </p:nvSpPr>
        <p:spPr>
          <a:xfrm>
            <a:off x="9584812" y="-5527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A_图片 5">
            <a:extLst>
              <a:ext uri="{FF2B5EF4-FFF2-40B4-BE49-F238E27FC236}">
                <a16:creationId xmlns:a16="http://schemas.microsoft.com/office/drawing/2014/main" id="{52318C53-54EE-7152-8817-B4CC911DFF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938173" y="476562"/>
            <a:ext cx="1122081" cy="650853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D913500A-41B7-94AA-A729-F0F953214E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559625" y="445055"/>
            <a:ext cx="455439" cy="4042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574E9C3-0C29-92E0-5F24-DABFD7725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8FD7177-7F04-63EC-2853-3855D5D1C7C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494555" y="3282124"/>
            <a:ext cx="2545817" cy="3575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E304F-32C3-017A-F4E3-81C37A9B3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15" name="Picture 7" descr="15">
            <a:extLst>
              <a:ext uri="{FF2B5EF4-FFF2-40B4-BE49-F238E27FC236}">
                <a16:creationId xmlns:a16="http://schemas.microsoft.com/office/drawing/2014/main" id="{2DFB8E86-0B26-CDCE-E909-DCB05290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805880" y="2924944"/>
            <a:ext cx="7688675" cy="257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67C8146B-14EB-76E6-5F0D-55BBCE07BFFB}"/>
              </a:ext>
            </a:extLst>
          </p:cNvPr>
          <p:cNvSpPr txBox="1"/>
          <p:nvPr/>
        </p:nvSpPr>
        <p:spPr>
          <a:xfrm>
            <a:off x="517849" y="1041923"/>
            <a:ext cx="9572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2: Em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ca</a:t>
            </a:r>
          </a:p>
          <a:p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7: Thường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Việt Nam</a:t>
            </a:r>
          </a:p>
          <a:p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Vân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BC581-62B4-27D6-129C-CC43D8DCE8FD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24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10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Âm nhạc</a:t>
            </a:r>
          </a:p>
        </p:txBody>
      </p:sp>
    </p:spTree>
    <p:extLst>
      <p:ext uri="{BB962C8B-B14F-4D97-AF65-F5344CB8AC3E}">
        <p14:creationId xmlns:p14="http://schemas.microsoft.com/office/powerpoint/2010/main" val="6700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E1F37-8629-8488-42E5-CD89F142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C63DD86C-F149-11AC-D9DD-7B8FA6532E38}"/>
              </a:ext>
            </a:extLst>
          </p:cNvPr>
          <p:cNvSpPr/>
          <p:nvPr/>
        </p:nvSpPr>
        <p:spPr>
          <a:xfrm>
            <a:off x="9584812" y="-5527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PA_图片 5">
            <a:extLst>
              <a:ext uri="{FF2B5EF4-FFF2-40B4-BE49-F238E27FC236}">
                <a16:creationId xmlns:a16="http://schemas.microsoft.com/office/drawing/2014/main" id="{6C6D11FE-4CA1-21E4-4EFC-414028A78B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938173" y="476562"/>
            <a:ext cx="1122081" cy="650853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C7877F87-7640-8795-9BB2-964265144F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559625" y="445055"/>
            <a:ext cx="455439" cy="4042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4356921-2400-4F27-261B-479D9080F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177B1ECE-EBC4-0699-1A41-39BBAF0FFD2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375082" y="4095750"/>
            <a:ext cx="2038530" cy="28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55A75-51C5-EC05-B66E-68EE4D9A4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6" name="Picture 100">
            <a:extLst>
              <a:ext uri="{FF2B5EF4-FFF2-40B4-BE49-F238E27FC236}">
                <a16:creationId xmlns:a16="http://schemas.microsoft.com/office/drawing/2014/main" id="{030DC770-2ED1-9505-84B5-08916440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" y="44624"/>
            <a:ext cx="700223" cy="84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Nhạc cụ cổ truyền VN – Đàn Bầu | Đọt Chuối Non">
            <a:extLst>
              <a:ext uri="{FF2B5EF4-FFF2-40B4-BE49-F238E27FC236}">
                <a16:creationId xmlns:a16="http://schemas.microsoft.com/office/drawing/2014/main" id="{BC00A30A-2666-85C2-28C0-DB4BFF83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4478539" y="1975398"/>
            <a:ext cx="4896543" cy="197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Horizontal Scroll 3">
            <a:extLst>
              <a:ext uri="{FF2B5EF4-FFF2-40B4-BE49-F238E27FC236}">
                <a16:creationId xmlns:a16="http://schemas.microsoft.com/office/drawing/2014/main" id="{23E50AFC-28A5-51D3-6DA6-8C3E8DABE1AD}"/>
              </a:ext>
            </a:extLst>
          </p:cNvPr>
          <p:cNvSpPr/>
          <p:nvPr/>
        </p:nvSpPr>
        <p:spPr>
          <a:xfrm>
            <a:off x="497569" y="3995638"/>
            <a:ext cx="8986324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.</a:t>
            </a:r>
            <a:endParaRPr lang="en-US" sz="2800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F8F946F-C785-8C6B-D231-4E6D30AACF15}"/>
              </a:ext>
            </a:extLst>
          </p:cNvPr>
          <p:cNvSpPr txBox="1"/>
          <p:nvPr/>
        </p:nvSpPr>
        <p:spPr>
          <a:xfrm>
            <a:off x="517849" y="1041923"/>
            <a:ext cx="9572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2: Em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ca</a:t>
            </a:r>
          </a:p>
          <a:p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7: Thường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Việt Nam</a:t>
            </a:r>
          </a:p>
          <a:p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0367A-1D64-7054-A940-52F7DEB0C6E2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24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10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6CB433A-9B34-0DC2-D1F4-34B87ED876D8}"/>
              </a:ext>
            </a:extLst>
          </p:cNvPr>
          <p:cNvSpPr/>
          <p:nvPr/>
        </p:nvSpPr>
        <p:spPr>
          <a:xfrm>
            <a:off x="85800" y="3161234"/>
            <a:ext cx="4176464" cy="53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80" b="1" i="0" u="none" strike="noStrike" kern="1200" cap="none" spc="0" normalizeH="0" baseline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80" b="1" i="0" u="none" strike="noStrike" kern="1200" cap="none" spc="0" normalizeH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80" b="1" i="0" u="none" strike="noStrike" kern="1200" cap="none" spc="0" normalizeH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80" b="1" i="0" u="none" strike="noStrike" kern="1200" cap="none" spc="0" normalizeH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880" b="1" i="0" u="none" strike="noStrike" kern="1200" cap="none" spc="0" normalizeH="0" baseline="0" noProof="0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53BC9-B076-EF9D-3F6A-40CFF96B8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B65A2686-E272-8011-DFB0-2F62946EE6B0}"/>
              </a:ext>
            </a:extLst>
          </p:cNvPr>
          <p:cNvSpPr/>
          <p:nvPr/>
        </p:nvSpPr>
        <p:spPr>
          <a:xfrm>
            <a:off x="9584812" y="-5527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A_图片 5">
            <a:extLst>
              <a:ext uri="{FF2B5EF4-FFF2-40B4-BE49-F238E27FC236}">
                <a16:creationId xmlns:a16="http://schemas.microsoft.com/office/drawing/2014/main" id="{FA1A93D5-BBD4-BB3B-F906-F0693AC615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938173" y="476562"/>
            <a:ext cx="1122081" cy="650853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4A09D23A-EA47-00D3-EF2C-9ADF6AF1F9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559625" y="445055"/>
            <a:ext cx="455439" cy="4042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8C53F01-FD60-7755-0BD9-B77CFCBB5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C73B5C8-AA93-5EA3-A1DE-3FC83C74C55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494555" y="3282124"/>
            <a:ext cx="2545817" cy="3575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1417C2-2C3F-7E8B-27EB-972102FBE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15" name="Picture 7" descr="15">
            <a:extLst>
              <a:ext uri="{FF2B5EF4-FFF2-40B4-BE49-F238E27FC236}">
                <a16:creationId xmlns:a16="http://schemas.microsoft.com/office/drawing/2014/main" id="{21C3108C-B815-0149-10FF-B63C44288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849779" y="2712173"/>
            <a:ext cx="768867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233976D9-C2D9-3A0E-84F7-C9D952C638F3}"/>
              </a:ext>
            </a:extLst>
          </p:cNvPr>
          <p:cNvSpPr txBox="1"/>
          <p:nvPr/>
        </p:nvSpPr>
        <p:spPr>
          <a:xfrm>
            <a:off x="517849" y="1041923"/>
            <a:ext cx="9572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2: Em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ca</a:t>
            </a:r>
          </a:p>
          <a:p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7: Thường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Việt Nam</a:t>
            </a:r>
          </a:p>
          <a:p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Vân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DD9AE-22BE-A9BF-4306-B901A6692DF8}"/>
              </a:ext>
            </a:extLst>
          </p:cNvPr>
          <p:cNvSpPr txBox="1"/>
          <p:nvPr/>
        </p:nvSpPr>
        <p:spPr>
          <a:xfrm>
            <a:off x="2129731" y="151019"/>
            <a:ext cx="8104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Thứ </a:t>
            </a:r>
            <a:r>
              <a:rPr lang="en-US" sz="280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ngày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24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tháng 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10</a:t>
            </a:r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 năm 202</a:t>
            </a:r>
            <a:r>
              <a:rPr lang="en-US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1713CB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88DF993-6259-E233-167F-55CECAE61589}"/>
              </a:ext>
            </a:extLst>
          </p:cNvPr>
          <p:cNvSpPr/>
          <p:nvPr/>
        </p:nvSpPr>
        <p:spPr>
          <a:xfrm>
            <a:off x="5695118" y="2636912"/>
            <a:ext cx="2304256" cy="53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80" b="1" i="0" u="none" strike="noStrike" kern="1200" cap="none" spc="0" normalizeH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endParaRPr kumimoji="0" lang="en-US" sz="2880" b="1" i="0" u="none" strike="noStrike" kern="1200" cap="none" spc="0" normalizeH="0" baseline="0" noProof="0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B0A4D3-A5A4-62BD-BF8F-A1A73E72A80C}"/>
              </a:ext>
            </a:extLst>
          </p:cNvPr>
          <p:cNvCxnSpPr>
            <a:cxnSpLocks/>
          </p:cNvCxnSpPr>
          <p:nvPr/>
        </p:nvCxnSpPr>
        <p:spPr>
          <a:xfrm>
            <a:off x="6950156" y="3068945"/>
            <a:ext cx="298431" cy="673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4BC372B6-2F86-109E-1367-0E28F92BBDC6}"/>
              </a:ext>
            </a:extLst>
          </p:cNvPr>
          <p:cNvSpPr/>
          <p:nvPr/>
        </p:nvSpPr>
        <p:spPr>
          <a:xfrm>
            <a:off x="3294342" y="3501008"/>
            <a:ext cx="2304256" cy="53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Dây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80" b="1" i="0" u="none" strike="noStrike" kern="1200" cap="none" spc="0" normalizeH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endParaRPr kumimoji="0" lang="en-US" sz="2880" b="1" i="0" u="none" strike="noStrike" kern="1200" cap="none" spc="0" normalizeH="0" baseline="0" noProof="0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52F460-CF7C-DB74-E609-24BFFD42F417}"/>
              </a:ext>
            </a:extLst>
          </p:cNvPr>
          <p:cNvCxnSpPr>
            <a:cxnSpLocks/>
          </p:cNvCxnSpPr>
          <p:nvPr/>
        </p:nvCxnSpPr>
        <p:spPr>
          <a:xfrm>
            <a:off x="4253629" y="3808948"/>
            <a:ext cx="511362" cy="846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E2F1F9-EFFF-1CD4-2AF5-E0EA86232140}"/>
              </a:ext>
            </a:extLst>
          </p:cNvPr>
          <p:cNvCxnSpPr>
            <a:cxnSpLocks/>
          </p:cNvCxnSpPr>
          <p:nvPr/>
        </p:nvCxnSpPr>
        <p:spPr>
          <a:xfrm flipH="1" flipV="1">
            <a:off x="4446470" y="5517232"/>
            <a:ext cx="280665" cy="615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">
            <a:extLst>
              <a:ext uri="{FF2B5EF4-FFF2-40B4-BE49-F238E27FC236}">
                <a16:creationId xmlns:a16="http://schemas.microsoft.com/office/drawing/2014/main" id="{F226EB68-F893-574B-5EA5-FCE99635060A}"/>
              </a:ext>
            </a:extLst>
          </p:cNvPr>
          <p:cNvSpPr/>
          <p:nvPr/>
        </p:nvSpPr>
        <p:spPr>
          <a:xfrm>
            <a:off x="3612863" y="5900538"/>
            <a:ext cx="2304256" cy="53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Hộp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80" b="1" i="0" u="none" strike="noStrike" kern="1200" cap="none" spc="0" normalizeH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endParaRPr kumimoji="0" lang="en-US" sz="2880" b="1" i="0" u="none" strike="noStrike" kern="1200" cap="none" spc="0" normalizeH="0" baseline="0" noProof="0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C37461B-1E0B-963A-6E53-5262B69F7B6B}"/>
              </a:ext>
            </a:extLst>
          </p:cNvPr>
          <p:cNvCxnSpPr>
            <a:cxnSpLocks/>
          </p:cNvCxnSpPr>
          <p:nvPr/>
        </p:nvCxnSpPr>
        <p:spPr>
          <a:xfrm flipH="1">
            <a:off x="7579545" y="3559653"/>
            <a:ext cx="877923" cy="870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">
            <a:extLst>
              <a:ext uri="{FF2B5EF4-FFF2-40B4-BE49-F238E27FC236}">
                <a16:creationId xmlns:a16="http://schemas.microsoft.com/office/drawing/2014/main" id="{4CD1641F-A8EA-AC2D-B410-F6A905D8B310}"/>
              </a:ext>
            </a:extLst>
          </p:cNvPr>
          <p:cNvSpPr/>
          <p:nvPr/>
        </p:nvSpPr>
        <p:spPr>
          <a:xfrm>
            <a:off x="7633917" y="3099383"/>
            <a:ext cx="2304256" cy="53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Bầu</a:t>
            </a:r>
            <a:r>
              <a:rPr kumimoji="0" lang="en-US" sz="2880" b="1" i="0" u="none" strike="noStrike" kern="1200" cap="none" spc="0" normalizeH="0" noProof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80" b="1" i="0" u="none" strike="noStrike" kern="1200" cap="none" spc="0" normalizeH="0" noProof="0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endParaRPr kumimoji="0" lang="en-US" sz="2880" b="1" i="0" u="none" strike="noStrike" kern="1200" cap="none" spc="0" normalizeH="0" baseline="0" noProof="0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22" grpId="0"/>
      <p:bldP spid="22" grpId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90D2F-B4F5-1FA1-73B1-5208D207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6">
            <a:extLst>
              <a:ext uri="{FF2B5EF4-FFF2-40B4-BE49-F238E27FC236}">
                <a16:creationId xmlns:a16="http://schemas.microsoft.com/office/drawing/2014/main" id="{2402A736-C0BC-4E4A-A9C4-7913C0C6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16" y="3126502"/>
            <a:ext cx="2816984" cy="354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418BC8E7-907F-9D50-F90A-1B284FF9287B}"/>
              </a:ext>
            </a:extLst>
          </p:cNvPr>
          <p:cNvSpPr/>
          <p:nvPr/>
        </p:nvSpPr>
        <p:spPr>
          <a:xfrm>
            <a:off x="9584812" y="-5527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PA_图片 5">
            <a:extLst>
              <a:ext uri="{FF2B5EF4-FFF2-40B4-BE49-F238E27FC236}">
                <a16:creationId xmlns:a16="http://schemas.microsoft.com/office/drawing/2014/main" id="{E3169FE9-797A-8EC4-6751-65D606EDF1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938173" y="476562"/>
            <a:ext cx="1122081" cy="650853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A6FE07AA-9440-E561-53DB-227EDAF60B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559625" y="445055"/>
            <a:ext cx="455439" cy="4042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C49052D-D967-0667-0711-067F2DD7C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BCBB7-21F7-D706-5293-0144BA667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6" name="Picture 100">
            <a:extLst>
              <a:ext uri="{FF2B5EF4-FFF2-40B4-BE49-F238E27FC236}">
                <a16:creationId xmlns:a16="http://schemas.microsoft.com/office/drawing/2014/main" id="{30AA6139-CE07-D584-427D-7CD320E5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6" y="55936"/>
            <a:ext cx="700223" cy="84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Vertical Scroll 4">
            <a:extLst>
              <a:ext uri="{FF2B5EF4-FFF2-40B4-BE49-F238E27FC236}">
                <a16:creationId xmlns:a16="http://schemas.microsoft.com/office/drawing/2014/main" id="{03B25B27-FD4A-48C2-98F7-59EAD1B8DA3C}"/>
              </a:ext>
            </a:extLst>
          </p:cNvPr>
          <p:cNvSpPr/>
          <p:nvPr/>
        </p:nvSpPr>
        <p:spPr>
          <a:xfrm>
            <a:off x="154342" y="260649"/>
            <a:ext cx="8788442" cy="612068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Việt.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thơ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ca.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sĩ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Nguyễn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Đình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Phúc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sáng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hát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ca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ngợi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Tiếng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anose="02040503050406030204" pitchFamily="18" charset="0"/>
              </a:rPr>
              <a:t>sau</a:t>
            </a:r>
            <a:r>
              <a:rPr lang="en-US" sz="2800" dirty="0">
                <a:solidFill>
                  <a:srgbClr val="1713CB"/>
                </a:solidFill>
                <a:latin typeface="Cambria" panose="02040503050406030204" pitchFamily="18" charset="0"/>
              </a:rPr>
              <a:t>:</a:t>
            </a:r>
          </a:p>
          <a:p>
            <a:pPr algn="just">
              <a:defRPr/>
            </a:pPr>
            <a:endParaRPr lang="en-US" sz="2800" dirty="0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C1080-91E6-CC35-E6B3-08ED89764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6">
            <a:extLst>
              <a:ext uri="{FF2B5EF4-FFF2-40B4-BE49-F238E27FC236}">
                <a16:creationId xmlns:a16="http://schemas.microsoft.com/office/drawing/2014/main" id="{E853B413-94AA-0FC5-C726-A88CEF8B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16" y="3126502"/>
            <a:ext cx="2816984" cy="354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A8A152EB-85D3-E3C2-2665-82877AA230CB}"/>
              </a:ext>
            </a:extLst>
          </p:cNvPr>
          <p:cNvSpPr/>
          <p:nvPr/>
        </p:nvSpPr>
        <p:spPr>
          <a:xfrm>
            <a:off x="9584812" y="-5527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PA_图片 5">
            <a:extLst>
              <a:ext uri="{FF2B5EF4-FFF2-40B4-BE49-F238E27FC236}">
                <a16:creationId xmlns:a16="http://schemas.microsoft.com/office/drawing/2014/main" id="{2A5788AE-8EE6-F86E-694F-B307765D5E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9938173" y="476562"/>
            <a:ext cx="1122081" cy="650853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53F6F7D3-DE5A-1508-32C7-9989DC429F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9559625" y="445055"/>
            <a:ext cx="455439" cy="4042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6050649-C0EF-67D2-BE0F-FB72767BA1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882" y="6386513"/>
            <a:ext cx="5715000" cy="4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823C8-25CC-CB1F-2DCF-87AEE21E4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57959" y="6386512"/>
            <a:ext cx="5394960" cy="471488"/>
          </a:xfrm>
          <a:prstGeom prst="rect">
            <a:avLst/>
          </a:prstGeom>
        </p:spPr>
      </p:pic>
      <p:pic>
        <p:nvPicPr>
          <p:cNvPr id="6" name="Picture 100">
            <a:extLst>
              <a:ext uri="{FF2B5EF4-FFF2-40B4-BE49-F238E27FC236}">
                <a16:creationId xmlns:a16="http://schemas.microsoft.com/office/drawing/2014/main" id="{6FA0968D-5A39-DD9B-61E1-88DEEA07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6" y="55936"/>
            <a:ext cx="700223" cy="84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ảo Nguyễn Nghệ sĩ đàn bầu.Độc tấu bài Trống cơm.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F619D1C-1CAF-7017-7BBC-3C87105E62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5613" y="55935"/>
            <a:ext cx="10143355" cy="64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423</Words>
  <Application>Microsoft Office PowerPoint</Application>
  <PresentationFormat>Custom</PresentationFormat>
  <Paragraphs>60</Paragraphs>
  <Slides>22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Times New Roman</vt:lpstr>
      <vt:lpstr>Default Design</vt:lpstr>
      <vt:lpstr>Office Theme</vt:lpstr>
      <vt:lpstr>第一PPT，www.1ppt.com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</cp:lastModifiedBy>
  <cp:revision>630</cp:revision>
  <dcterms:created xsi:type="dcterms:W3CDTF">2010-04-30T18:19:00Z</dcterms:created>
  <dcterms:modified xsi:type="dcterms:W3CDTF">2025-10-31T13:34:27Z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610E35ADA08742DE90476C9182B1BDC2</vt:lpwstr>
  </property>
  <property fmtid="{D5CDD505-2E9C-101B-9397-08002B2CF9AE}" pid="3" name="KSOProductBuildVer">
    <vt:lpwstr>1033-11.2.0.10463</vt:lpwstr>
  </property>
</Properties>
</file>