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701" r:id="rId2"/>
    <p:sldMasterId id="2147483713" r:id="rId3"/>
  </p:sldMasterIdLst>
  <p:notesMasterIdLst>
    <p:notesMasterId r:id="rId18"/>
  </p:notesMasterIdLst>
  <p:handoutMasterIdLst>
    <p:handoutMasterId r:id="rId19"/>
  </p:handoutMasterIdLst>
  <p:sldIdLst>
    <p:sldId id="395" r:id="rId4"/>
    <p:sldId id="257" r:id="rId5"/>
    <p:sldId id="4411" r:id="rId6"/>
    <p:sldId id="4413" r:id="rId7"/>
    <p:sldId id="298" r:id="rId8"/>
    <p:sldId id="299" r:id="rId9"/>
    <p:sldId id="4414" r:id="rId10"/>
    <p:sldId id="301" r:id="rId11"/>
    <p:sldId id="4412" r:id="rId12"/>
    <p:sldId id="279" r:id="rId13"/>
    <p:sldId id="289" r:id="rId14"/>
    <p:sldId id="303" r:id="rId15"/>
    <p:sldId id="285" r:id="rId16"/>
    <p:sldId id="340" r:id="rId17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66"/>
    <a:srgbClr val="EC3730"/>
    <a:srgbClr val="DBE648"/>
    <a:srgbClr val="00B050"/>
    <a:srgbClr val="31ADB9"/>
    <a:srgbClr val="29304A"/>
    <a:srgbClr val="227780"/>
    <a:srgbClr val="8D130D"/>
    <a:srgbClr val="C0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660"/>
  </p:normalViewPr>
  <p:slideViewPr>
    <p:cSldViewPr>
      <p:cViewPr varScale="1">
        <p:scale>
          <a:sx n="80" d="100"/>
          <a:sy n="80" d="100"/>
        </p:scale>
        <p:origin x="676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F2A2B-EE3B-4C4C-954F-5DDD8C922B7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15933-6C17-4BF6-B779-79D9A909E5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344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E8068-5D1A-4EAE-A19E-8369CDE58039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8E5DE-3264-4330-84DB-16D0AE5DCE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06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30EB9-F8F0-4245-8A18-629AD43008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8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0EB9-F8F0-4245-8A18-629AD4300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427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96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9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4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81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45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29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74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14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25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40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5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7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3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75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4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3852-F62E-464A-95BB-240D24FFC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BD754-A786-42FE-A3BA-8219DD4A9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5D110-29B5-415A-AE31-3EBB80BA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28C18-06A6-4087-AE95-290C532E1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46046-88C6-4791-B03B-13B155FE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2170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D7FD8-C860-434E-B037-B994FC3D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70D71-1C9B-4CC7-AEF4-44E284D25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2124-C6DE-4A8E-B682-911D9D98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589A-F9FA-4E9D-A5AB-8495A06C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E7128-F015-4EEC-80AD-5348A5BE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3078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7AB4F-233C-4712-8F25-01343269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B9026-4C9C-4F96-BDDB-214DA88C9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07324-17EB-4B2F-8B69-D6143CDD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4D946-BB27-41E5-9542-6EBC4517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22731-8680-4FCE-924C-C1204661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5430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125F-91EA-4267-8D49-5D3378A5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82B8-8E6B-40AB-8709-6AEA0A176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EA55C-62A0-4B4A-AD18-F28F8641C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9ADD7-6A8C-47FC-B673-DA2D3127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3954E-2690-4954-A3A9-545320F5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42F5C-CCA3-4D1B-AE98-A6618B53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7276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6331-2178-4106-BB35-2F76E409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D4A18-A4F1-46F7-8E59-C7E24E683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EF6BF-7DA1-4548-A9C7-498EB940E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9C259-6CE3-4D14-A1F9-1AE4E0116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512B99-B771-496A-9234-7E0FAA7DA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16A1F-4B83-45A0-906F-CA25B7C6D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B1CBB-C64F-443D-BD7B-1E47F09B5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D6A0EF-A8B8-4E9E-9357-950F3980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775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A133-41F3-49BF-8A98-A2EBBE20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2678F-4EA2-4540-9097-D7294016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319AB-1B98-4072-8018-7C319E1EC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635F1-6BAB-4927-87B4-155AB41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15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CC921-129F-4B94-AA6B-4F9C18B9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0E6C4-FA5D-4E3D-93B2-A5AF7B3F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6A428-62CA-42E1-9395-FFC9E59C4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81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07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93F43-2268-4218-BB4C-56202BFF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F6442-2B89-45BE-AF5C-01B514C18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F71F9-0B4F-49CE-ADED-178A03D8C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33A29-E7D3-4830-A30E-A132EDA7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893FD-1DE0-49B1-962E-691708BA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D9DE7-DF17-4F00-9649-D407C2D6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5270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4E45-50FF-4A1A-AE2B-DD2909E3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805BE7-A5B6-43E5-9AA6-6CDD2A6D1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AFF97-49D4-4F70-A7A3-C2933607B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96FAD-C007-41A7-98B2-F5D232C9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83DFB-6DE3-467B-90AB-BF9C5296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E7421-29C5-4D9C-B985-C0F7F590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3406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9E77-44B9-466F-AD27-F215C1B0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C2803-66E3-4231-AA69-0AFEFBA7D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530FE-6136-4FA4-8EFD-FCB80CB2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897F8-5639-475C-9CE5-E64CBEB4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D0114-8558-4A80-9799-A29D413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7741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0156F-7786-4553-B943-5134B051E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8BECB-DA90-4FDF-8DC4-608A4E045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4A8CD-B1C2-45B8-BE47-FC5ADF44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8C01624-B047-4022-AF56-DD9EBDF83F99}" type="datetimeFigureOut">
              <a:rPr lang="th-TH" smtClean="0"/>
              <a:t>24/11/68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8768E-9A8F-41B5-B9BC-577BC3CE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98B68-18A0-4EBE-9FA0-BD9FACDD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566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3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1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5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8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1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6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4ADB2-6A2B-4625-8AE0-A9E692731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E91B9-FC2E-4CA9-9F9F-CDFCE2CCD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5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65318-9739-9F76-AE0D-81E6FF6FDF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35605" cy="5143501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3E1AFC-9CD7-2F8B-CA5B-1B37488045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040" y="181304"/>
            <a:ext cx="1164947" cy="11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6143" y="409939"/>
            <a:ext cx="5638800" cy="3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66" b="1" dirty="0">
                <a:solidFill>
                  <a:srgbClr val="FF0066"/>
                </a:solidFill>
                <a:latin typeface="Times New Roman" pitchFamily="18" charset="0"/>
              </a:rPr>
              <a:t>TRƯỜNG TIỂU HỌC TÂY H</a:t>
            </a:r>
            <a:r>
              <a:rPr lang="vi-VN" altLang="en-US" sz="1966" b="1" dirty="0">
                <a:solidFill>
                  <a:srgbClr val="FF0066"/>
                </a:solidFill>
                <a:latin typeface="Times New Roman" pitchFamily="18" charset="0"/>
              </a:rPr>
              <a:t>Ư</a:t>
            </a:r>
            <a:r>
              <a:rPr lang="en-US" altLang="en-US" sz="1966" b="1" dirty="0">
                <a:solidFill>
                  <a:srgbClr val="FF0066"/>
                </a:solidFill>
                <a:latin typeface="Times New Roman" pitchFamily="18" charset="0"/>
              </a:rPr>
              <a:t>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8" y="3016635"/>
            <a:ext cx="1143000" cy="148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63914" y="2443326"/>
            <a:ext cx="6139543" cy="8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247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47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Toán lớp 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defTabSz="513710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022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19: LUYỆN TẬP</a:t>
            </a:r>
            <a:endParaRPr lang="en-US" sz="202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393371" y="1159081"/>
            <a:ext cx="6444343" cy="11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Aft>
                <a:spcPct val="0"/>
              </a:spcAft>
              <a:defRPr/>
            </a:pPr>
            <a:r>
              <a:rPr lang="en-US" sz="3371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513710" eaLnBrk="1" fontAlgn="base" hangingPunct="1">
              <a:spcAft>
                <a:spcPct val="0"/>
              </a:spcAft>
              <a:defRPr/>
            </a:pPr>
            <a:r>
              <a:rPr lang="en-US" sz="3371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563914" y="3800166"/>
            <a:ext cx="3356429" cy="63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Phạm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L</a:t>
            </a:r>
            <a:r>
              <a:rPr lang="vi-VN" altLang="en-US" b="1" i="1" dirty="0">
                <a:solidFill>
                  <a:srgbClr val="FF0066"/>
                </a:solidFill>
                <a:latin typeface="Times New Roman" pitchFamily="18" charset="0"/>
              </a:rPr>
              <a:t>ư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u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Luyến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51371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 3C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3503185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5077" y="189490"/>
            <a:ext cx="1169198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1990" y="235339"/>
            <a:ext cx="117365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2" y="816616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6" y="556200"/>
            <a:ext cx="828221" cy="108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69025" y="2968481"/>
            <a:ext cx="795564" cy="5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73" y="2823489"/>
            <a:ext cx="2435202" cy="1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0757B290-5888-F783-0ABB-FC2C8358D8A5}"/>
              </a:ext>
            </a:extLst>
          </p:cNvPr>
          <p:cNvGraphicFramePr>
            <a:graphicFrameLocks noGrp="1"/>
          </p:cNvGraphicFramePr>
          <p:nvPr/>
        </p:nvGraphicFramePr>
        <p:xfrm>
          <a:off x="1180214" y="244887"/>
          <a:ext cx="7467246" cy="3801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048">
                  <a:extLst>
                    <a:ext uri="{9D8B030D-6E8A-4147-A177-3AD203B41FA5}">
                      <a16:colId xmlns:a16="http://schemas.microsoft.com/office/drawing/2014/main" val="4115548050"/>
                    </a:ext>
                  </a:extLst>
                </a:gridCol>
                <a:gridCol w="2093098">
                  <a:extLst>
                    <a:ext uri="{9D8B030D-6E8A-4147-A177-3AD203B41FA5}">
                      <a16:colId xmlns:a16="http://schemas.microsoft.com/office/drawing/2014/main" val="2710497232"/>
                    </a:ext>
                  </a:extLst>
                </a:gridCol>
                <a:gridCol w="1975885">
                  <a:extLst>
                    <a:ext uri="{9D8B030D-6E8A-4147-A177-3AD203B41FA5}">
                      <a16:colId xmlns:a16="http://schemas.microsoft.com/office/drawing/2014/main" val="146012308"/>
                    </a:ext>
                  </a:extLst>
                </a:gridCol>
                <a:gridCol w="2118215">
                  <a:extLst>
                    <a:ext uri="{9D8B030D-6E8A-4147-A177-3AD203B41FA5}">
                      <a16:colId xmlns:a16="http://schemas.microsoft.com/office/drawing/2014/main" val="1824972252"/>
                    </a:ext>
                  </a:extLst>
                </a:gridCol>
              </a:tblGrid>
              <a:tr h="2811780">
                <a:tc>
                  <a:txBody>
                    <a:bodyPr/>
                    <a:lstStyle/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213187"/>
                  </a:ext>
                </a:extLst>
              </a:tr>
              <a:tr h="54620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1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Cambria" panose="02040503050406030204" pitchFamily="18" charset="0"/>
                        </a:rPr>
                        <a:t>đỉnh</a:t>
                      </a:r>
                      <a:endParaRPr lang="en-US" sz="21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138254"/>
                  </a:ext>
                </a:extLst>
              </a:tr>
              <a:tr h="443354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1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Cambria" panose="02040503050406030204" pitchFamily="18" charset="0"/>
                        </a:rPr>
                        <a:t>cạnh</a:t>
                      </a:r>
                      <a:endParaRPr lang="en-US" sz="21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77873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121858D6-3951-5348-4BEF-F862C6C1D6B6}"/>
              </a:ext>
            </a:extLst>
          </p:cNvPr>
          <p:cNvGrpSpPr/>
          <p:nvPr/>
        </p:nvGrpSpPr>
        <p:grpSpPr>
          <a:xfrm>
            <a:off x="2394288" y="259540"/>
            <a:ext cx="2235880" cy="1789757"/>
            <a:chOff x="3593432" y="764175"/>
            <a:chExt cx="2981173" cy="238634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CF1BBB8-9343-4695-9AF8-75B3D1FEE768}"/>
                </a:ext>
              </a:extLst>
            </p:cNvPr>
            <p:cNvSpPr/>
            <p:nvPr/>
          </p:nvSpPr>
          <p:spPr>
            <a:xfrm>
              <a:off x="4051003" y="1137682"/>
              <a:ext cx="2044995" cy="1839433"/>
            </a:xfrm>
            <a:prstGeom prst="triangle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5FC6AA-153E-B289-25CE-1B3B15043F11}"/>
                </a:ext>
              </a:extLst>
            </p:cNvPr>
            <p:cNvSpPr txBox="1"/>
            <p:nvPr/>
          </p:nvSpPr>
          <p:spPr>
            <a:xfrm>
              <a:off x="4733333" y="764175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4542A5-E390-BE1F-0B3A-CD091CA1AC4A}"/>
                </a:ext>
              </a:extLst>
            </p:cNvPr>
            <p:cNvSpPr txBox="1"/>
            <p:nvPr/>
          </p:nvSpPr>
          <p:spPr>
            <a:xfrm>
              <a:off x="3593432" y="2596521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680A27-532C-9B3E-888D-B4491DE6E86F}"/>
                </a:ext>
              </a:extLst>
            </p:cNvPr>
            <p:cNvSpPr txBox="1"/>
            <p:nvPr/>
          </p:nvSpPr>
          <p:spPr>
            <a:xfrm>
              <a:off x="5923361" y="2596521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744738-3F0D-5009-400F-4BCA5ECFB812}"/>
              </a:ext>
            </a:extLst>
          </p:cNvPr>
          <p:cNvGrpSpPr/>
          <p:nvPr/>
        </p:nvGrpSpPr>
        <p:grpSpPr>
          <a:xfrm>
            <a:off x="4535157" y="306880"/>
            <a:ext cx="2089486" cy="1871856"/>
            <a:chOff x="6328588" y="827969"/>
            <a:chExt cx="2785981" cy="2495807"/>
          </a:xfrm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5FF044C7-D2C4-9542-2A80-1CE7CC50D85C}"/>
                </a:ext>
              </a:extLst>
            </p:cNvPr>
            <p:cNvSpPr/>
            <p:nvPr/>
          </p:nvSpPr>
          <p:spPr>
            <a:xfrm>
              <a:off x="6773528" y="1137682"/>
              <a:ext cx="2044995" cy="1839433"/>
            </a:xfrm>
            <a:prstGeom prst="rtTriangle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12D01F-63BC-96A2-04F3-C0C8E3B03269}"/>
                </a:ext>
              </a:extLst>
            </p:cNvPr>
            <p:cNvSpPr txBox="1"/>
            <p:nvPr/>
          </p:nvSpPr>
          <p:spPr>
            <a:xfrm>
              <a:off x="6328588" y="827969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49676A-DF41-E3B3-CE4A-F7BD30C25F51}"/>
                </a:ext>
              </a:extLst>
            </p:cNvPr>
            <p:cNvSpPr txBox="1"/>
            <p:nvPr/>
          </p:nvSpPr>
          <p:spPr>
            <a:xfrm>
              <a:off x="6328807" y="2769779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D8B30A-1AB4-01F2-3CA2-67DAF0FEB9E0}"/>
                </a:ext>
              </a:extLst>
            </p:cNvPr>
            <p:cNvSpPr txBox="1"/>
            <p:nvPr/>
          </p:nvSpPr>
          <p:spPr>
            <a:xfrm>
              <a:off x="8463325" y="2404503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2309EF-061C-5B7D-70FC-39DE60C9702F}"/>
              </a:ext>
            </a:extLst>
          </p:cNvPr>
          <p:cNvGrpSpPr/>
          <p:nvPr/>
        </p:nvGrpSpPr>
        <p:grpSpPr>
          <a:xfrm>
            <a:off x="6640698" y="636400"/>
            <a:ext cx="2089322" cy="1432390"/>
            <a:chOff x="8945704" y="1271444"/>
            <a:chExt cx="2785762" cy="1909852"/>
          </a:xfrm>
        </p:grpSpPr>
        <p:sp>
          <p:nvSpPr>
            <p:cNvPr id="23" name="Flowchart: Manual Operation 22">
              <a:extLst>
                <a:ext uri="{FF2B5EF4-FFF2-40B4-BE49-F238E27FC236}">
                  <a16:creationId xmlns:a16="http://schemas.microsoft.com/office/drawing/2014/main" id="{C3829DA6-6CC7-FF72-21D1-0F7D5926C308}"/>
                </a:ext>
              </a:extLst>
            </p:cNvPr>
            <p:cNvSpPr/>
            <p:nvPr/>
          </p:nvSpPr>
          <p:spPr>
            <a:xfrm flipV="1">
              <a:off x="9193318" y="1605710"/>
              <a:ext cx="2225454" cy="1100469"/>
            </a:xfrm>
            <a:prstGeom prst="flowChartManualOperation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5F60C9-9181-32E7-D573-A777A4036D4E}"/>
                </a:ext>
              </a:extLst>
            </p:cNvPr>
            <p:cNvSpPr txBox="1"/>
            <p:nvPr/>
          </p:nvSpPr>
          <p:spPr>
            <a:xfrm>
              <a:off x="9048103" y="1271444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710A23-3382-C6B9-64FD-40E6EEE104EB}"/>
                </a:ext>
              </a:extLst>
            </p:cNvPr>
            <p:cNvSpPr txBox="1"/>
            <p:nvPr/>
          </p:nvSpPr>
          <p:spPr>
            <a:xfrm>
              <a:off x="10858718" y="1271444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B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35C8C5-6E4D-A59A-B94F-02736087B8D8}"/>
                </a:ext>
              </a:extLst>
            </p:cNvPr>
            <p:cNvSpPr txBox="1"/>
            <p:nvPr/>
          </p:nvSpPr>
          <p:spPr>
            <a:xfrm>
              <a:off x="8945704" y="2627299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A8E879-59B9-037D-3A2E-1EAFD8A32190}"/>
                </a:ext>
              </a:extLst>
            </p:cNvPr>
            <p:cNvSpPr txBox="1"/>
            <p:nvPr/>
          </p:nvSpPr>
          <p:spPr>
            <a:xfrm>
              <a:off x="11080222" y="2604695"/>
              <a:ext cx="6512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3BD1FBD-C583-139A-E675-729714249096}"/>
              </a:ext>
            </a:extLst>
          </p:cNvPr>
          <p:cNvSpPr txBox="1"/>
          <p:nvPr/>
        </p:nvSpPr>
        <p:spPr>
          <a:xfrm>
            <a:off x="2763555" y="2102086"/>
            <a:ext cx="19143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21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 MNP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BF3E12-C9C7-AD04-8983-091E0B06B013}"/>
              </a:ext>
            </a:extLst>
          </p:cNvPr>
          <p:cNvSpPr txBox="1"/>
          <p:nvPr/>
        </p:nvSpPr>
        <p:spPr>
          <a:xfrm>
            <a:off x="4677861" y="2132858"/>
            <a:ext cx="19143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21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 DEG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13E2E5-C5C0-26D5-CFE3-9334868F103F}"/>
              </a:ext>
            </a:extLst>
          </p:cNvPr>
          <p:cNvSpPr txBox="1"/>
          <p:nvPr/>
        </p:nvSpPr>
        <p:spPr>
          <a:xfrm>
            <a:off x="6545313" y="2145296"/>
            <a:ext cx="19143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2100" dirty="0" err="1">
                <a:solidFill>
                  <a:srgbClr val="1E6284"/>
                </a:solidFill>
                <a:latin typeface="Cambria" panose="02040503050406030204" pitchFamily="18" charset="0"/>
              </a:rPr>
              <a:t>tứ</a:t>
            </a: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21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 ABCD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EF735B-7898-58DF-A2E4-4C2674EF7695}"/>
              </a:ext>
            </a:extLst>
          </p:cNvPr>
          <p:cNvSpPr txBox="1"/>
          <p:nvPr/>
        </p:nvSpPr>
        <p:spPr>
          <a:xfrm>
            <a:off x="2790774" y="3501292"/>
            <a:ext cx="19143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M, N, P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DF056A7B-ED3D-7E67-CF40-D199C8AE7E86}"/>
              </a:ext>
            </a:extLst>
          </p:cNvPr>
          <p:cNvSpPr txBox="1"/>
          <p:nvPr/>
        </p:nvSpPr>
        <p:spPr>
          <a:xfrm>
            <a:off x="2753392" y="4133865"/>
            <a:ext cx="19143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1E6284"/>
                </a:solidFill>
                <a:latin typeface="Cambria" panose="02040503050406030204" pitchFamily="18" charset="0"/>
              </a:rPr>
              <a:t>MN, NP, PM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FC4C506F-C660-DFEE-F39A-396BFDFAEE9B}"/>
              </a:ext>
            </a:extLst>
          </p:cNvPr>
          <p:cNvSpPr txBox="1"/>
          <p:nvPr/>
        </p:nvSpPr>
        <p:spPr>
          <a:xfrm>
            <a:off x="4832354" y="3501292"/>
            <a:ext cx="19143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6A2926"/>
                </a:solidFill>
                <a:latin typeface="Cambria" panose="02040503050406030204" pitchFamily="18" charset="0"/>
              </a:rPr>
              <a:t>D, E, G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607E4D35-640E-AC70-B2D0-97752132F445}"/>
              </a:ext>
            </a:extLst>
          </p:cNvPr>
          <p:cNvSpPr txBox="1"/>
          <p:nvPr/>
        </p:nvSpPr>
        <p:spPr>
          <a:xfrm>
            <a:off x="4794972" y="4133865"/>
            <a:ext cx="19143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6A2926"/>
                </a:solidFill>
                <a:latin typeface="Cambria" panose="02040503050406030204" pitchFamily="18" charset="0"/>
              </a:rPr>
              <a:t>DG, GE, ED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C0180AA-F658-FA28-9326-76D34A77C28C}"/>
              </a:ext>
            </a:extLst>
          </p:cNvPr>
          <p:cNvSpPr txBox="1"/>
          <p:nvPr/>
        </p:nvSpPr>
        <p:spPr>
          <a:xfrm>
            <a:off x="6746661" y="3501292"/>
            <a:ext cx="19143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6A2926"/>
                </a:solidFill>
                <a:latin typeface="Cambria" panose="02040503050406030204" pitchFamily="18" charset="0"/>
              </a:rPr>
              <a:t>A, B, C, D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0DD41986-3556-7FAC-FBAA-BA496126D1F7}"/>
              </a:ext>
            </a:extLst>
          </p:cNvPr>
          <p:cNvSpPr txBox="1"/>
          <p:nvPr/>
        </p:nvSpPr>
        <p:spPr>
          <a:xfrm>
            <a:off x="6709278" y="4133865"/>
            <a:ext cx="19143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6A2926"/>
                </a:solidFill>
                <a:latin typeface="Cambria" panose="02040503050406030204" pitchFamily="18" charset="0"/>
              </a:rPr>
              <a:t>AB, BC, CD, DA</a:t>
            </a:r>
          </a:p>
        </p:txBody>
      </p:sp>
      <p:pic>
        <p:nvPicPr>
          <p:cNvPr id="232" name="Picture 231">
            <a:extLst>
              <a:ext uri="{FF2B5EF4-FFF2-40B4-BE49-F238E27FC236}">
                <a16:creationId xmlns:a16="http://schemas.microsoft.com/office/drawing/2014/main" id="{75C7E93B-F80E-8912-482C-3E458C43C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65" y="-103554"/>
            <a:ext cx="1010500" cy="12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74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224" grpId="0"/>
      <p:bldP spid="225" grpId="0"/>
      <p:bldP spid="226" grpId="0"/>
      <p:bldP spid="227" grpId="0"/>
      <p:bldP spid="2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008A84C-6B02-92BB-73A3-801496C4E0B8}"/>
              </a:ext>
            </a:extLst>
          </p:cNvPr>
          <p:cNvGrpSpPr/>
          <p:nvPr/>
        </p:nvGrpSpPr>
        <p:grpSpPr>
          <a:xfrm>
            <a:off x="1211618" y="489131"/>
            <a:ext cx="6720767" cy="3139212"/>
            <a:chOff x="146959" y="1834173"/>
            <a:chExt cx="8961022" cy="4185615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5D1EF99A-42FB-FC59-C18D-3BC6F000AB03}"/>
                </a:ext>
              </a:extLst>
            </p:cNvPr>
            <p:cNvSpPr/>
            <p:nvPr/>
          </p:nvSpPr>
          <p:spPr>
            <a:xfrm>
              <a:off x="974000" y="2323321"/>
              <a:ext cx="7306938" cy="2957804"/>
            </a:xfrm>
            <a:prstGeom prst="trapezoid">
              <a:avLst>
                <a:gd name="adj" fmla="val 48975"/>
              </a:avLst>
            </a:prstGeom>
            <a:noFill/>
            <a:ln w="57150">
              <a:solidFill>
                <a:srgbClr val="AA7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0172D38-40E5-EA2E-348E-411704029323}"/>
                </a:ext>
              </a:extLst>
            </p:cNvPr>
            <p:cNvSpPr/>
            <p:nvPr/>
          </p:nvSpPr>
          <p:spPr>
            <a:xfrm rot="10800000">
              <a:off x="2444619" y="2323321"/>
              <a:ext cx="4375543" cy="2957804"/>
            </a:xfrm>
            <a:prstGeom prst="triangle">
              <a:avLst/>
            </a:prstGeom>
            <a:noFill/>
            <a:ln w="57150">
              <a:solidFill>
                <a:srgbClr val="AA7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892FB0-078D-1A24-677F-ABA70E64AD7B}"/>
                </a:ext>
              </a:extLst>
            </p:cNvPr>
            <p:cNvSpPr txBox="1"/>
            <p:nvPr/>
          </p:nvSpPr>
          <p:spPr>
            <a:xfrm>
              <a:off x="1546278" y="1899808"/>
              <a:ext cx="1066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A3AB8B-8357-DB13-C3E7-27639CC3605C}"/>
                </a:ext>
              </a:extLst>
            </p:cNvPr>
            <p:cNvSpPr txBox="1"/>
            <p:nvPr/>
          </p:nvSpPr>
          <p:spPr>
            <a:xfrm>
              <a:off x="6652210" y="1834173"/>
              <a:ext cx="1066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62C841-AA9C-1306-8CE1-67CEA4BA4D63}"/>
                </a:ext>
              </a:extLst>
            </p:cNvPr>
            <p:cNvSpPr txBox="1"/>
            <p:nvPr/>
          </p:nvSpPr>
          <p:spPr>
            <a:xfrm>
              <a:off x="8041686" y="4927182"/>
              <a:ext cx="1066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mbria" panose="02040503050406030204" pitchFamily="18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A27816-858E-FDE2-6EA7-B0251039D899}"/>
                </a:ext>
              </a:extLst>
            </p:cNvPr>
            <p:cNvSpPr txBox="1"/>
            <p:nvPr/>
          </p:nvSpPr>
          <p:spPr>
            <a:xfrm>
              <a:off x="4094321" y="5281124"/>
              <a:ext cx="1066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9A62AC-FDEC-D2DF-713C-7844A10CF330}"/>
                </a:ext>
              </a:extLst>
            </p:cNvPr>
            <p:cNvSpPr txBox="1"/>
            <p:nvPr/>
          </p:nvSpPr>
          <p:spPr>
            <a:xfrm>
              <a:off x="146959" y="4927182"/>
              <a:ext cx="1066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mbria" panose="02040503050406030204" pitchFamily="18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951AE94-F0A4-D38F-7A0F-3FC32837F795}"/>
              </a:ext>
            </a:extLst>
          </p:cNvPr>
          <p:cNvSpPr txBox="1"/>
          <p:nvPr/>
        </p:nvSpPr>
        <p:spPr>
          <a:xfrm>
            <a:off x="1658726" y="3575619"/>
            <a:ext cx="2827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24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75669-52AF-EF28-1D1E-A0ED25F8A337}"/>
              </a:ext>
            </a:extLst>
          </p:cNvPr>
          <p:cNvSpPr txBox="1"/>
          <p:nvPr/>
        </p:nvSpPr>
        <p:spPr>
          <a:xfrm>
            <a:off x="4266509" y="3575619"/>
            <a:ext cx="2913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ACD, ABC, BCE.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77934C-D6ED-B3E4-844B-C5C4709F6565}"/>
              </a:ext>
            </a:extLst>
          </p:cNvPr>
          <p:cNvSpPr txBox="1"/>
          <p:nvPr/>
        </p:nvSpPr>
        <p:spPr>
          <a:xfrm>
            <a:off x="1545498" y="4014200"/>
            <a:ext cx="2827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tứ</a:t>
            </a: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A89112-735D-76E9-401D-5CC6446B9909}"/>
              </a:ext>
            </a:extLst>
          </p:cNvPr>
          <p:cNvSpPr txBox="1"/>
          <p:nvPr/>
        </p:nvSpPr>
        <p:spPr>
          <a:xfrm>
            <a:off x="4572000" y="4060366"/>
            <a:ext cx="2827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1E6284"/>
                </a:solidFill>
                <a:latin typeface="Cambria" panose="02040503050406030204" pitchFamily="18" charset="0"/>
              </a:rPr>
              <a:t>ABCD, ABEC, ABED.</a:t>
            </a:r>
          </a:p>
        </p:txBody>
      </p:sp>
    </p:spTree>
    <p:extLst>
      <p:ext uri="{BB962C8B-B14F-4D97-AF65-F5344CB8AC3E}">
        <p14:creationId xmlns:p14="http://schemas.microsoft.com/office/powerpoint/2010/main" val="2607421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704D86-0747-7447-4546-D8469EE9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07" t="44626" r="10153" b="24898"/>
          <a:stretch/>
        </p:blipFill>
        <p:spPr>
          <a:xfrm>
            <a:off x="6016621" y="2446130"/>
            <a:ext cx="2793872" cy="23093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0EDB1E-6E8D-8C8F-3F3C-EC0844944C08}"/>
              </a:ext>
            </a:extLst>
          </p:cNvPr>
          <p:cNvSpPr/>
          <p:nvPr/>
        </p:nvSpPr>
        <p:spPr>
          <a:xfrm>
            <a:off x="824639" y="2592403"/>
            <a:ext cx="3758992" cy="185398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09994D-E258-0CA7-B39B-DE7E54011C34}"/>
              </a:ext>
            </a:extLst>
          </p:cNvPr>
          <p:cNvSpPr txBox="1"/>
          <p:nvPr/>
        </p:nvSpPr>
        <p:spPr>
          <a:xfrm>
            <a:off x="216718" y="2289955"/>
            <a:ext cx="79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ADCDE-30A5-8CC7-10C2-BE9E538F44D5}"/>
              </a:ext>
            </a:extLst>
          </p:cNvPr>
          <p:cNvSpPr txBox="1"/>
          <p:nvPr/>
        </p:nvSpPr>
        <p:spPr>
          <a:xfrm>
            <a:off x="4487039" y="2328975"/>
            <a:ext cx="4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FB1CA-6009-500A-5466-31A87D5753FF}"/>
              </a:ext>
            </a:extLst>
          </p:cNvPr>
          <p:cNvSpPr txBox="1"/>
          <p:nvPr/>
        </p:nvSpPr>
        <p:spPr>
          <a:xfrm>
            <a:off x="4374781" y="4171726"/>
            <a:ext cx="79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B4139A-928C-2300-7F27-23A383093ED7}"/>
              </a:ext>
            </a:extLst>
          </p:cNvPr>
          <p:cNvSpPr txBox="1"/>
          <p:nvPr/>
        </p:nvSpPr>
        <p:spPr>
          <a:xfrm>
            <a:off x="273107" y="4171727"/>
            <a:ext cx="79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D4D34D-A92E-B0B5-FDED-51DF8576E2DF}"/>
              </a:ext>
            </a:extLst>
          </p:cNvPr>
          <p:cNvSpPr/>
          <p:nvPr/>
        </p:nvSpPr>
        <p:spPr>
          <a:xfrm>
            <a:off x="783797" y="2522128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35E8DA-6F52-B730-600D-7EBD699D1BC7}"/>
              </a:ext>
            </a:extLst>
          </p:cNvPr>
          <p:cNvSpPr/>
          <p:nvPr/>
        </p:nvSpPr>
        <p:spPr>
          <a:xfrm>
            <a:off x="4542789" y="2522128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197B3A-D4D1-0DA8-D947-B3BF9E23AF5C}"/>
              </a:ext>
            </a:extLst>
          </p:cNvPr>
          <p:cNvSpPr/>
          <p:nvPr/>
        </p:nvSpPr>
        <p:spPr>
          <a:xfrm>
            <a:off x="4542789" y="4377487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52B1F3-71AE-092A-A572-095AC1E23315}"/>
              </a:ext>
            </a:extLst>
          </p:cNvPr>
          <p:cNvSpPr/>
          <p:nvPr/>
        </p:nvSpPr>
        <p:spPr>
          <a:xfrm>
            <a:off x="783797" y="4377487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E990FB-BF51-DF72-B7CF-04AD3C3B52A1}"/>
              </a:ext>
            </a:extLst>
          </p:cNvPr>
          <p:cNvSpPr/>
          <p:nvPr/>
        </p:nvSpPr>
        <p:spPr>
          <a:xfrm>
            <a:off x="3594271" y="2518301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424EF6-4E90-E4D0-1841-FC8D469FEFDA}"/>
              </a:ext>
            </a:extLst>
          </p:cNvPr>
          <p:cNvSpPr/>
          <p:nvPr/>
        </p:nvSpPr>
        <p:spPr>
          <a:xfrm>
            <a:off x="1765928" y="4378662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E54EC7-136B-E854-0AFD-FE55B45405CF}"/>
              </a:ext>
            </a:extLst>
          </p:cNvPr>
          <p:cNvSpPr txBox="1"/>
          <p:nvPr/>
        </p:nvSpPr>
        <p:spPr>
          <a:xfrm>
            <a:off x="1520805" y="4391016"/>
            <a:ext cx="4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A6E635-450E-34F4-054E-EBBE51130FF6}"/>
              </a:ext>
            </a:extLst>
          </p:cNvPr>
          <p:cNvSpPr txBox="1"/>
          <p:nvPr/>
        </p:nvSpPr>
        <p:spPr>
          <a:xfrm>
            <a:off x="3202578" y="2173391"/>
            <a:ext cx="4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A49DA7-4007-B07B-862C-A43EFC405099}"/>
              </a:ext>
            </a:extLst>
          </p:cNvPr>
          <p:cNvCxnSpPr>
            <a:cxnSpLocks/>
          </p:cNvCxnSpPr>
          <p:nvPr/>
        </p:nvCxnSpPr>
        <p:spPr>
          <a:xfrm flipH="1">
            <a:off x="1773706" y="2552737"/>
            <a:ext cx="1860857" cy="18872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9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A64164-194D-6C4E-0EB3-50078333B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07" t="44626" r="10153" b="24898"/>
          <a:stretch/>
        </p:blipFill>
        <p:spPr>
          <a:xfrm>
            <a:off x="6016621" y="2446130"/>
            <a:ext cx="2793872" cy="23093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5EADB5-2B3F-F67F-50B7-B4DDD98F4120}"/>
              </a:ext>
            </a:extLst>
          </p:cNvPr>
          <p:cNvSpPr/>
          <p:nvPr/>
        </p:nvSpPr>
        <p:spPr>
          <a:xfrm>
            <a:off x="813009" y="2544501"/>
            <a:ext cx="3758992" cy="186180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5E096B-7C89-6C84-D3F5-2BABFE4AD16F}"/>
              </a:ext>
            </a:extLst>
          </p:cNvPr>
          <p:cNvSpPr txBox="1"/>
          <p:nvPr/>
        </p:nvSpPr>
        <p:spPr>
          <a:xfrm>
            <a:off x="273107" y="2226840"/>
            <a:ext cx="79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B701B-1C14-002E-8004-048CA5D06663}"/>
              </a:ext>
            </a:extLst>
          </p:cNvPr>
          <p:cNvSpPr txBox="1"/>
          <p:nvPr/>
        </p:nvSpPr>
        <p:spPr>
          <a:xfrm>
            <a:off x="4487039" y="2328975"/>
            <a:ext cx="4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FE4569-2842-9DA4-6571-7367E48C7C85}"/>
              </a:ext>
            </a:extLst>
          </p:cNvPr>
          <p:cNvSpPr txBox="1"/>
          <p:nvPr/>
        </p:nvSpPr>
        <p:spPr>
          <a:xfrm>
            <a:off x="4374781" y="4171726"/>
            <a:ext cx="79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CA412-3776-7383-BBB9-B1D04E90919C}"/>
              </a:ext>
            </a:extLst>
          </p:cNvPr>
          <p:cNvSpPr txBox="1"/>
          <p:nvPr/>
        </p:nvSpPr>
        <p:spPr>
          <a:xfrm>
            <a:off x="273107" y="4171727"/>
            <a:ext cx="79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AA2C8-BC20-87DC-7234-BB00A4CDFEF1}"/>
              </a:ext>
            </a:extLst>
          </p:cNvPr>
          <p:cNvSpPr/>
          <p:nvPr/>
        </p:nvSpPr>
        <p:spPr>
          <a:xfrm>
            <a:off x="783797" y="2522128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A6049-29DE-B12B-C663-08EC7A58CA6F}"/>
              </a:ext>
            </a:extLst>
          </p:cNvPr>
          <p:cNvSpPr/>
          <p:nvPr/>
        </p:nvSpPr>
        <p:spPr>
          <a:xfrm>
            <a:off x="4542789" y="2522128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200185B-2608-3BD4-DC97-DD35CAF75924}"/>
              </a:ext>
            </a:extLst>
          </p:cNvPr>
          <p:cNvSpPr/>
          <p:nvPr/>
        </p:nvSpPr>
        <p:spPr>
          <a:xfrm>
            <a:off x="4542789" y="4377487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DC7193E-A995-395D-8D5F-BBAD758EDA8A}"/>
              </a:ext>
            </a:extLst>
          </p:cNvPr>
          <p:cNvSpPr/>
          <p:nvPr/>
        </p:nvSpPr>
        <p:spPr>
          <a:xfrm>
            <a:off x="783797" y="4377487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7ABA692-10C0-FD1B-4227-00F42553A3E2}"/>
              </a:ext>
            </a:extLst>
          </p:cNvPr>
          <p:cNvSpPr/>
          <p:nvPr/>
        </p:nvSpPr>
        <p:spPr>
          <a:xfrm>
            <a:off x="3594271" y="2518301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8FDB852-EA5B-B2D1-D154-EDA635612433}"/>
              </a:ext>
            </a:extLst>
          </p:cNvPr>
          <p:cNvSpPr/>
          <p:nvPr/>
        </p:nvSpPr>
        <p:spPr>
          <a:xfrm>
            <a:off x="1765928" y="4378662"/>
            <a:ext cx="58422" cy="741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37B63E-076D-B5B1-BCAB-081BF33FBED1}"/>
              </a:ext>
            </a:extLst>
          </p:cNvPr>
          <p:cNvSpPr txBox="1"/>
          <p:nvPr/>
        </p:nvSpPr>
        <p:spPr>
          <a:xfrm>
            <a:off x="1520805" y="4391016"/>
            <a:ext cx="4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08CEDB-B375-DDAC-0D99-28F297C49775}"/>
              </a:ext>
            </a:extLst>
          </p:cNvPr>
          <p:cNvSpPr txBox="1"/>
          <p:nvPr/>
        </p:nvSpPr>
        <p:spPr>
          <a:xfrm>
            <a:off x="3202578" y="2173391"/>
            <a:ext cx="4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D8614F-99E9-2D7C-CBA0-853AD2965C14}"/>
              </a:ext>
            </a:extLst>
          </p:cNvPr>
          <p:cNvCxnSpPr>
            <a:cxnSpLocks/>
            <a:stCxn id="17" idx="0"/>
            <a:endCxn id="24" idx="0"/>
          </p:cNvCxnSpPr>
          <p:nvPr/>
        </p:nvCxnSpPr>
        <p:spPr>
          <a:xfrm>
            <a:off x="813008" y="2522128"/>
            <a:ext cx="952920" cy="18688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34E8CF-C794-02CD-EC9A-F2EF93EF49D2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792353" y="2548265"/>
            <a:ext cx="2830907" cy="18924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7D6E141-0E44-018B-CF92-4F53DCE425EC}"/>
              </a:ext>
            </a:extLst>
          </p:cNvPr>
          <p:cNvCxnSpPr>
            <a:cxnSpLocks/>
            <a:stCxn id="24" idx="0"/>
            <a:endCxn id="18" idx="7"/>
          </p:cNvCxnSpPr>
          <p:nvPr/>
        </p:nvCxnSpPr>
        <p:spPr>
          <a:xfrm flipV="1">
            <a:off x="1765928" y="2532980"/>
            <a:ext cx="2826727" cy="18580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2C803C-2585-2FE5-563B-C6C67A5BBAA8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3631816" y="2548266"/>
            <a:ext cx="940184" cy="182922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64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1761"/>
            <a:ext cx="8382001" cy="49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17930" y="2058053"/>
            <a:ext cx="8773886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hiếu nhi- HỌC CÁC HÌNH HỌC CƠ BẢN VUÔNG, TRÒN, TAM GIÁC, CHỮ NHẬT! - YouTube">
            <a:hlinkClick r:id="" action="ppaction://media"/>
            <a:extLst>
              <a:ext uri="{FF2B5EF4-FFF2-40B4-BE49-F238E27FC236}">
                <a16:creationId xmlns:a16="http://schemas.microsoft.com/office/drawing/2014/main" id="{BD6AC626-54DE-F993-C706-FAC569E84D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20B6-B674-2EE0-7E8B-2E9F7457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i hình tam giác, tứ giác">
            <a:hlinkClick r:id="" action="ppaction://media"/>
            <a:extLst>
              <a:ext uri="{FF2B5EF4-FFF2-40B4-BE49-F238E27FC236}">
                <a16:creationId xmlns:a16="http://schemas.microsoft.com/office/drawing/2014/main" id="{CA0473E4-A248-FB6D-B0E1-4AD0EE008F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591" y="1"/>
            <a:ext cx="8771860" cy="4632722"/>
          </a:xfrm>
        </p:spPr>
      </p:pic>
    </p:spTree>
    <p:extLst>
      <p:ext uri="{BB962C8B-B14F-4D97-AF65-F5344CB8AC3E}">
        <p14:creationId xmlns:p14="http://schemas.microsoft.com/office/powerpoint/2010/main" val="399480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5B1EC7-63BC-EBB8-1F60-E242F2D5F0FC}"/>
              </a:ext>
            </a:extLst>
          </p:cNvPr>
          <p:cNvSpPr txBox="1"/>
          <p:nvPr/>
        </p:nvSpPr>
        <p:spPr>
          <a:xfrm>
            <a:off x="2415475" y="460075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A5020E-D733-1261-E8DF-1607F64347E9}"/>
              </a:ext>
            </a:extLst>
          </p:cNvPr>
          <p:cNvSpPr txBox="1"/>
          <p:nvPr/>
        </p:nvSpPr>
        <p:spPr>
          <a:xfrm>
            <a:off x="764994" y="2170416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5EEAC-8F88-7A61-E300-F83B22F4D829}"/>
              </a:ext>
            </a:extLst>
          </p:cNvPr>
          <p:cNvSpPr txBox="1"/>
          <p:nvPr/>
        </p:nvSpPr>
        <p:spPr>
          <a:xfrm>
            <a:off x="3640943" y="2140192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E2A4F-D40D-C1B9-7E92-C6C4984BC03E}"/>
              </a:ext>
            </a:extLst>
          </p:cNvPr>
          <p:cNvSpPr txBox="1"/>
          <p:nvPr/>
        </p:nvSpPr>
        <p:spPr>
          <a:xfrm>
            <a:off x="2171081" y="442626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491EB-EC62-B381-1708-4FC3531460F0}"/>
              </a:ext>
            </a:extLst>
          </p:cNvPr>
          <p:cNvSpPr txBox="1"/>
          <p:nvPr/>
        </p:nvSpPr>
        <p:spPr>
          <a:xfrm>
            <a:off x="994907" y="2140192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9E567-CF84-1D39-F7EC-F9E89AE8D6A5}"/>
              </a:ext>
            </a:extLst>
          </p:cNvPr>
          <p:cNvSpPr txBox="1"/>
          <p:nvPr/>
        </p:nvSpPr>
        <p:spPr>
          <a:xfrm>
            <a:off x="3369625" y="2140192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495764-E6B3-B9E7-60C4-60B18A5EC536}"/>
              </a:ext>
            </a:extLst>
          </p:cNvPr>
          <p:cNvCxnSpPr>
            <a:cxnSpLocks/>
          </p:cNvCxnSpPr>
          <p:nvPr/>
        </p:nvCxnSpPr>
        <p:spPr>
          <a:xfrm>
            <a:off x="2512497" y="867391"/>
            <a:ext cx="1214648" cy="1746398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EB46CA-C311-92F4-F508-7253C5E2281E}"/>
              </a:ext>
            </a:extLst>
          </p:cNvPr>
          <p:cNvCxnSpPr/>
          <p:nvPr/>
        </p:nvCxnSpPr>
        <p:spPr>
          <a:xfrm flipH="1">
            <a:off x="1368531" y="867391"/>
            <a:ext cx="1160071" cy="1746398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0400EF-F6B1-B061-B12A-3D5D81DAEFCB}"/>
              </a:ext>
            </a:extLst>
          </p:cNvPr>
          <p:cNvCxnSpPr>
            <a:cxnSpLocks/>
          </p:cNvCxnSpPr>
          <p:nvPr/>
        </p:nvCxnSpPr>
        <p:spPr>
          <a:xfrm flipV="1">
            <a:off x="1345941" y="2571750"/>
            <a:ext cx="2381204" cy="24589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0B1DA00-3F8A-8D40-F7DA-D55B1092E775}"/>
              </a:ext>
            </a:extLst>
          </p:cNvPr>
          <p:cNvSpPr txBox="1"/>
          <p:nvPr/>
        </p:nvSpPr>
        <p:spPr>
          <a:xfrm>
            <a:off x="705774" y="2771194"/>
            <a:ext cx="405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tam </a:t>
            </a:r>
            <a:r>
              <a:rPr lang="en-US" sz="3600" b="1" dirty="0" err="1">
                <a:latin typeface="Cambria" panose="02040503050406030204" pitchFamily="18" charset="0"/>
              </a:rPr>
              <a:t>giác</a:t>
            </a:r>
            <a:r>
              <a:rPr lang="en-US" sz="3600" b="1" dirty="0">
                <a:latin typeface="Cambria" panose="02040503050406030204" pitchFamily="18" charset="0"/>
              </a:rPr>
              <a:t> ABC</a:t>
            </a:r>
          </a:p>
        </p:txBody>
      </p:sp>
    </p:spTree>
    <p:extLst>
      <p:ext uri="{BB962C8B-B14F-4D97-AF65-F5344CB8AC3E}">
        <p14:creationId xmlns:p14="http://schemas.microsoft.com/office/powerpoint/2010/main" val="28288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5342A1D-9494-C1CD-D63E-A9EED09076B5}"/>
              </a:ext>
            </a:extLst>
          </p:cNvPr>
          <p:cNvGrpSpPr/>
          <p:nvPr/>
        </p:nvGrpSpPr>
        <p:grpSpPr>
          <a:xfrm>
            <a:off x="1537167" y="867027"/>
            <a:ext cx="4270669" cy="3075786"/>
            <a:chOff x="2049556" y="1156036"/>
            <a:chExt cx="5694225" cy="410104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7C64F94-B403-428E-DA9B-3063653D3046}"/>
                </a:ext>
              </a:extLst>
            </p:cNvPr>
            <p:cNvGrpSpPr/>
            <p:nvPr/>
          </p:nvGrpSpPr>
          <p:grpSpPr>
            <a:xfrm>
              <a:off x="2781690" y="1751943"/>
              <a:ext cx="4260607" cy="3154697"/>
              <a:chOff x="1824707" y="1156521"/>
              <a:chExt cx="3144819" cy="232853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D32C189-40DC-1530-F87C-D37B3B9A1A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9996" y="1156521"/>
                <a:ext cx="1619530" cy="232853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5097587-0E19-B9E2-1A74-9EA27EC4AEA4}"/>
                  </a:ext>
                </a:extLst>
              </p:cNvPr>
              <p:cNvCxnSpPr/>
              <p:nvPr/>
            </p:nvCxnSpPr>
            <p:spPr>
              <a:xfrm flipH="1">
                <a:off x="1824707" y="1156521"/>
                <a:ext cx="1546761" cy="232853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3B87E30-02CA-C95B-E3E6-15524E65C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4707" y="3485051"/>
                <a:ext cx="3144818" cy="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D2C71A-4724-08F1-E384-46A89CF81787}"/>
                </a:ext>
              </a:extLst>
            </p:cNvPr>
            <p:cNvSpPr txBox="1"/>
            <p:nvPr/>
          </p:nvSpPr>
          <p:spPr>
            <a:xfrm>
              <a:off x="4146671" y="1156036"/>
              <a:ext cx="95338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609F05-453A-4D9C-3DE1-B12083F6DFB7}"/>
                </a:ext>
              </a:extLst>
            </p:cNvPr>
            <p:cNvSpPr txBox="1"/>
            <p:nvPr/>
          </p:nvSpPr>
          <p:spPr>
            <a:xfrm>
              <a:off x="6790394" y="4290237"/>
              <a:ext cx="95338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029A4F-9BBF-FA84-46A2-933F42DCC00E}"/>
                </a:ext>
              </a:extLst>
            </p:cNvPr>
            <p:cNvSpPr txBox="1"/>
            <p:nvPr/>
          </p:nvSpPr>
          <p:spPr>
            <a:xfrm>
              <a:off x="2049556" y="4395309"/>
              <a:ext cx="95338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D61BF4-8CCF-4841-0520-A55089F5E515}"/>
              </a:ext>
            </a:extLst>
          </p:cNvPr>
          <p:cNvGrpSpPr/>
          <p:nvPr/>
        </p:nvGrpSpPr>
        <p:grpSpPr>
          <a:xfrm>
            <a:off x="4281242" y="550701"/>
            <a:ext cx="2187299" cy="1070098"/>
            <a:chOff x="6248867" y="744279"/>
            <a:chExt cx="2916398" cy="1426797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AFAFFC62-55BF-93C8-4D60-D122DAED1972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-78627"/>
                <a:gd name="adj2" fmla="val 10861"/>
                <a:gd name="adj3" fmla="val 16667"/>
              </a:avLst>
            </a:prstGeom>
            <a:solidFill>
              <a:srgbClr val="E7F9FF"/>
            </a:solidFill>
            <a:ln w="28575">
              <a:solidFill>
                <a:srgbClr val="1E628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3D734-CDC9-3D89-19A4-8C09519C8B26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Cambria" panose="02040503050406030204" pitchFamily="18" charset="0"/>
                </a:rPr>
                <a:t>Điểm</a:t>
              </a:r>
              <a:r>
                <a:rPr lang="en-US" sz="2100" b="1" dirty="0">
                  <a:latin typeface="Cambria" panose="02040503050406030204" pitchFamily="18" charset="0"/>
                </a:rPr>
                <a:t> A </a:t>
              </a:r>
              <a:r>
                <a:rPr lang="en-US" sz="2100" b="1" dirty="0" err="1">
                  <a:latin typeface="Cambria" panose="02040503050406030204" pitchFamily="18" charset="0"/>
                </a:rPr>
                <a:t>là</a:t>
              </a:r>
              <a:r>
                <a:rPr lang="en-US" sz="2100" b="1" dirty="0">
                  <a:latin typeface="Cambria" panose="02040503050406030204" pitchFamily="18" charset="0"/>
                </a:rPr>
                <a:t> </a:t>
              </a:r>
              <a:r>
                <a:rPr lang="en-US" sz="2100" b="1" dirty="0" err="1">
                  <a:latin typeface="Cambria" panose="02040503050406030204" pitchFamily="18" charset="0"/>
                </a:rPr>
                <a:t>một</a:t>
              </a:r>
              <a:r>
                <a:rPr lang="en-US" sz="2100" b="1" dirty="0">
                  <a:latin typeface="Cambria" panose="02040503050406030204" pitchFamily="18" charset="0"/>
                </a:rPr>
                <a:t> </a:t>
              </a:r>
              <a:r>
                <a:rPr lang="en-US" sz="2100" b="1" dirty="0" err="1">
                  <a:latin typeface="Cambria" panose="02040503050406030204" pitchFamily="18" charset="0"/>
                </a:rPr>
                <a:t>đỉnh</a:t>
              </a:r>
              <a:r>
                <a:rPr lang="en-US" sz="2100" b="1" dirty="0">
                  <a:latin typeface="Cambria" panose="02040503050406030204" pitchFamily="18" charset="0"/>
                </a:rPr>
                <a:t> </a:t>
              </a:r>
              <a:r>
                <a:rPr lang="en-US" sz="2100" b="1" dirty="0" err="1">
                  <a:latin typeface="Cambria" panose="02040503050406030204" pitchFamily="18" charset="0"/>
                </a:rPr>
                <a:t>của</a:t>
              </a:r>
              <a:r>
                <a:rPr lang="en-US" sz="21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100" b="1" dirty="0" err="1">
                  <a:latin typeface="Cambria" panose="02040503050406030204" pitchFamily="18" charset="0"/>
                </a:rPr>
                <a:t>hình</a:t>
              </a:r>
              <a:r>
                <a:rPr lang="en-US" sz="2100" b="1" dirty="0">
                  <a:latin typeface="Cambria" panose="02040503050406030204" pitchFamily="18" charset="0"/>
                </a:rPr>
                <a:t> tam </a:t>
              </a:r>
              <a:r>
                <a:rPr lang="en-US" sz="2100" b="1" dirty="0" err="1">
                  <a:latin typeface="Cambria" panose="02040503050406030204" pitchFamily="18" charset="0"/>
                </a:rPr>
                <a:t>giác</a:t>
              </a:r>
              <a:endParaRPr lang="en-US" sz="21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797707-CDAE-BF63-4A25-1E13EF1B748D}"/>
              </a:ext>
            </a:extLst>
          </p:cNvPr>
          <p:cNvGrpSpPr/>
          <p:nvPr/>
        </p:nvGrpSpPr>
        <p:grpSpPr>
          <a:xfrm>
            <a:off x="581491" y="1208335"/>
            <a:ext cx="2187299" cy="1070098"/>
            <a:chOff x="6248867" y="744279"/>
            <a:chExt cx="2916398" cy="1426797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E9C13887-770E-F0AA-BB66-6490036D42B9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47609"/>
                <a:gd name="adj2" fmla="val 77123"/>
                <a:gd name="adj3" fmla="val 16667"/>
              </a:avLst>
            </a:prstGeom>
            <a:solidFill>
              <a:srgbClr val="E7F9FF"/>
            </a:solidFill>
            <a:ln w="28575">
              <a:solidFill>
                <a:srgbClr val="1E628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7EFB87-FA65-E57D-4251-8161E19EF642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Cambria" panose="02040503050406030204" pitchFamily="18" charset="0"/>
                </a:rPr>
                <a:t>Đoạn</a:t>
              </a:r>
              <a:r>
                <a:rPr lang="en-US" sz="2100" b="1" dirty="0">
                  <a:latin typeface="Cambria" panose="02040503050406030204" pitchFamily="18" charset="0"/>
                </a:rPr>
                <a:t> AB </a:t>
              </a:r>
              <a:r>
                <a:rPr lang="en-US" sz="2100" b="1" dirty="0" err="1">
                  <a:latin typeface="Cambria" panose="02040503050406030204" pitchFamily="18" charset="0"/>
                </a:rPr>
                <a:t>là</a:t>
              </a:r>
              <a:r>
                <a:rPr lang="en-US" sz="2100" b="1" dirty="0">
                  <a:latin typeface="Cambria" panose="02040503050406030204" pitchFamily="18" charset="0"/>
                </a:rPr>
                <a:t> </a:t>
              </a:r>
              <a:r>
                <a:rPr lang="en-US" sz="2100" b="1" dirty="0" err="1">
                  <a:latin typeface="Cambria" panose="02040503050406030204" pitchFamily="18" charset="0"/>
                </a:rPr>
                <a:t>một</a:t>
              </a:r>
              <a:r>
                <a:rPr lang="en-US" sz="2100" b="1" dirty="0">
                  <a:latin typeface="Cambria" panose="02040503050406030204" pitchFamily="18" charset="0"/>
                </a:rPr>
                <a:t> </a:t>
              </a:r>
              <a:r>
                <a:rPr lang="en-US" sz="2100" b="1" dirty="0" err="1">
                  <a:latin typeface="Cambria" panose="02040503050406030204" pitchFamily="18" charset="0"/>
                </a:rPr>
                <a:t>cạnh</a:t>
              </a:r>
              <a:r>
                <a:rPr lang="en-US" sz="2100" b="1" dirty="0">
                  <a:latin typeface="Cambria" panose="02040503050406030204" pitchFamily="18" charset="0"/>
                </a:rPr>
                <a:t> </a:t>
              </a:r>
              <a:r>
                <a:rPr lang="en-US" sz="2100" b="1" dirty="0" err="1">
                  <a:latin typeface="Cambria" panose="02040503050406030204" pitchFamily="18" charset="0"/>
                </a:rPr>
                <a:t>của</a:t>
              </a:r>
              <a:endParaRPr lang="en-US" sz="21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2100" b="1" dirty="0" err="1">
                  <a:latin typeface="Cambria" panose="02040503050406030204" pitchFamily="18" charset="0"/>
                </a:rPr>
                <a:t>hình</a:t>
              </a:r>
              <a:r>
                <a:rPr lang="en-US" sz="2100" b="1" dirty="0">
                  <a:latin typeface="Cambria" panose="02040503050406030204" pitchFamily="18" charset="0"/>
                </a:rPr>
                <a:t> tam </a:t>
              </a:r>
              <a:r>
                <a:rPr lang="en-US" sz="2100" b="1" dirty="0" err="1">
                  <a:latin typeface="Cambria" panose="02040503050406030204" pitchFamily="18" charset="0"/>
                </a:rPr>
                <a:t>giác</a:t>
              </a:r>
              <a:endParaRPr lang="en-US" sz="21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02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E49FA2D-4ACA-2F6E-25D9-FF45C428DFCE}"/>
              </a:ext>
            </a:extLst>
          </p:cNvPr>
          <p:cNvGrpSpPr/>
          <p:nvPr/>
        </p:nvGrpSpPr>
        <p:grpSpPr>
          <a:xfrm>
            <a:off x="1032886" y="932644"/>
            <a:ext cx="3195455" cy="2366023"/>
            <a:chOff x="1824707" y="1156521"/>
            <a:chExt cx="3144819" cy="232853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10C167A-946D-D0E8-FE88-3DC6B277BC6D}"/>
                </a:ext>
              </a:extLst>
            </p:cNvPr>
            <p:cNvCxnSpPr>
              <a:cxnSpLocks/>
            </p:cNvCxnSpPr>
            <p:nvPr/>
          </p:nvCxnSpPr>
          <p:spPr>
            <a:xfrm>
              <a:off x="3349996" y="1156521"/>
              <a:ext cx="1619530" cy="232853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3B2EC1-D4D0-DCE2-28C8-4575A597F754}"/>
                </a:ext>
              </a:extLst>
            </p:cNvPr>
            <p:cNvCxnSpPr/>
            <p:nvPr/>
          </p:nvCxnSpPr>
          <p:spPr>
            <a:xfrm flipH="1">
              <a:off x="1824707" y="1156521"/>
              <a:ext cx="1546761" cy="232853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18EFF66-28F3-18A7-E54E-EAC6969C1FE4}"/>
                </a:ext>
              </a:extLst>
            </p:cNvPr>
            <p:cNvCxnSpPr>
              <a:cxnSpLocks/>
            </p:cNvCxnSpPr>
            <p:nvPr/>
          </p:nvCxnSpPr>
          <p:spPr>
            <a:xfrm>
              <a:off x="1824707" y="3485051"/>
              <a:ext cx="3144818" cy="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2793F85-78A8-7C58-461C-A2D3D7AF9C41}"/>
              </a:ext>
            </a:extLst>
          </p:cNvPr>
          <p:cNvSpPr txBox="1"/>
          <p:nvPr/>
        </p:nvSpPr>
        <p:spPr>
          <a:xfrm>
            <a:off x="2190070" y="414785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2FA58C-C138-C926-811E-037D82598D3E}"/>
              </a:ext>
            </a:extLst>
          </p:cNvPr>
          <p:cNvSpPr txBox="1"/>
          <p:nvPr/>
        </p:nvSpPr>
        <p:spPr>
          <a:xfrm>
            <a:off x="4053380" y="2945065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361721-3E2D-2FD7-F60B-6597082272EA}"/>
              </a:ext>
            </a:extLst>
          </p:cNvPr>
          <p:cNvSpPr txBox="1"/>
          <p:nvPr/>
        </p:nvSpPr>
        <p:spPr>
          <a:xfrm>
            <a:off x="492805" y="2934934"/>
            <a:ext cx="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B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837D30-926A-4342-1DB0-805788B61818}"/>
              </a:ext>
            </a:extLst>
          </p:cNvPr>
          <p:cNvGrpSpPr/>
          <p:nvPr/>
        </p:nvGrpSpPr>
        <p:grpSpPr>
          <a:xfrm>
            <a:off x="5119575" y="564622"/>
            <a:ext cx="3540641" cy="2734045"/>
            <a:chOff x="6826102" y="848522"/>
            <a:chExt cx="4720855" cy="364539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9C6D920-DF02-E728-6B4C-02EE15084319}"/>
                </a:ext>
              </a:extLst>
            </p:cNvPr>
            <p:cNvSpPr/>
            <p:nvPr/>
          </p:nvSpPr>
          <p:spPr>
            <a:xfrm>
              <a:off x="6826102" y="848522"/>
              <a:ext cx="4720855" cy="364539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D79BF5-71EA-2A50-80FC-65817FCE4D4E}"/>
                </a:ext>
              </a:extLst>
            </p:cNvPr>
            <p:cNvSpPr txBox="1"/>
            <p:nvPr/>
          </p:nvSpPr>
          <p:spPr>
            <a:xfrm>
              <a:off x="6996661" y="986399"/>
              <a:ext cx="43801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Hình</a:t>
              </a:r>
              <a:r>
                <a:rPr lang="en-US" sz="2400" b="1" dirty="0">
                  <a:latin typeface="Cambria" panose="02040503050406030204" pitchFamily="18" charset="0"/>
                </a:rPr>
                <a:t> tam </a:t>
              </a:r>
              <a:r>
                <a:rPr lang="en-US" sz="2400" b="1" dirty="0" err="1">
                  <a:latin typeface="Cambria" panose="02040503050406030204" pitchFamily="18" charset="0"/>
                </a:rPr>
                <a:t>giác</a:t>
              </a:r>
              <a:r>
                <a:rPr lang="en-US" sz="2400" b="1" dirty="0">
                  <a:latin typeface="Cambria" panose="02040503050406030204" pitchFamily="18" charset="0"/>
                </a:rPr>
                <a:t> ABC </a:t>
              </a:r>
              <a:r>
                <a:rPr lang="en-US" sz="2400" b="1" dirty="0" err="1"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E9728BA-E7C7-C810-3EAB-9EF96048124A}"/>
              </a:ext>
            </a:extLst>
          </p:cNvPr>
          <p:cNvSpPr txBox="1"/>
          <p:nvPr/>
        </p:nvSpPr>
        <p:spPr>
          <a:xfrm>
            <a:off x="5247496" y="1200213"/>
            <a:ext cx="328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- 3 </a:t>
            </a:r>
            <a:r>
              <a:rPr lang="en-US" sz="2400" b="1" dirty="0" err="1"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là</a:t>
            </a:r>
            <a:r>
              <a:rPr lang="en-US" sz="2400" b="1" dirty="0">
                <a:latin typeface="Cambria" panose="02040503050406030204" pitchFamily="18" charset="0"/>
              </a:rPr>
              <a:t>: A, B, C;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840F35-96F1-D379-B5AA-285DD3815A15}"/>
              </a:ext>
            </a:extLst>
          </p:cNvPr>
          <p:cNvSpPr txBox="1"/>
          <p:nvPr/>
        </p:nvSpPr>
        <p:spPr>
          <a:xfrm>
            <a:off x="5247331" y="1740684"/>
            <a:ext cx="328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- 3 </a:t>
            </a:r>
            <a:r>
              <a:rPr lang="en-US" sz="2400" b="1" dirty="0" err="1">
                <a:latin typeface="Cambria" panose="02040503050406030204" pitchFamily="18" charset="0"/>
              </a:rPr>
              <a:t>cạnh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là</a:t>
            </a:r>
            <a:r>
              <a:rPr lang="en-US" sz="2400" b="1" dirty="0">
                <a:latin typeface="Cambria" panose="02040503050406030204" pitchFamily="18" charset="0"/>
              </a:rPr>
              <a:t> AB, BC, CA;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28609F-2224-B801-8CEB-F5FC2AC8A9B4}"/>
              </a:ext>
            </a:extLst>
          </p:cNvPr>
          <p:cNvSpPr txBox="1"/>
          <p:nvPr/>
        </p:nvSpPr>
        <p:spPr>
          <a:xfrm>
            <a:off x="5247331" y="2216112"/>
            <a:ext cx="3285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- 3 </a:t>
            </a:r>
            <a:r>
              <a:rPr lang="en-US" sz="2400" b="1" dirty="0" err="1">
                <a:latin typeface="Cambria" panose="02040503050406030204" pitchFamily="18" charset="0"/>
              </a:rPr>
              <a:t>góc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là</a:t>
            </a:r>
            <a:r>
              <a:rPr lang="en-US" sz="2400" b="1" dirty="0">
                <a:latin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</a:rPr>
              <a:t>góc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latin typeface="Cambria" panose="02040503050406030204" pitchFamily="18" charset="0"/>
              </a:rPr>
              <a:t> A, </a:t>
            </a:r>
            <a:r>
              <a:rPr lang="en-US" sz="2400" b="1" dirty="0" err="1">
                <a:latin typeface="Cambria" panose="02040503050406030204" pitchFamily="18" charset="0"/>
              </a:rPr>
              <a:t>góc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latin typeface="Cambria" panose="02040503050406030204" pitchFamily="18" charset="0"/>
              </a:rPr>
              <a:t> B, </a:t>
            </a:r>
            <a:r>
              <a:rPr lang="en-US" sz="2400" b="1" dirty="0" err="1">
                <a:latin typeface="Cambria" panose="02040503050406030204" pitchFamily="18" charset="0"/>
              </a:rPr>
              <a:t>góc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latin typeface="Cambria" panose="02040503050406030204" pitchFamily="18" charset="0"/>
              </a:rPr>
              <a:t> C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3FBB6E6-164C-90FE-D734-36E8E0969847}"/>
              </a:ext>
            </a:extLst>
          </p:cNvPr>
          <p:cNvSpPr/>
          <p:nvPr/>
        </p:nvSpPr>
        <p:spPr>
          <a:xfrm>
            <a:off x="2219840" y="498105"/>
            <a:ext cx="579377" cy="579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3773A7-4568-8458-8B98-1E3182BB7D0C}"/>
              </a:ext>
            </a:extLst>
          </p:cNvPr>
          <p:cNvSpPr/>
          <p:nvPr/>
        </p:nvSpPr>
        <p:spPr>
          <a:xfrm>
            <a:off x="606436" y="2988936"/>
            <a:ext cx="579377" cy="579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A96A5E0-F70C-FCE5-8A54-A05C0E4A82FD}"/>
              </a:ext>
            </a:extLst>
          </p:cNvPr>
          <p:cNvSpPr/>
          <p:nvPr/>
        </p:nvSpPr>
        <p:spPr>
          <a:xfrm>
            <a:off x="4224877" y="2956869"/>
            <a:ext cx="579377" cy="579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0C1480-D081-B5F6-C56F-BED9FAEFEC80}"/>
              </a:ext>
            </a:extLst>
          </p:cNvPr>
          <p:cNvCxnSpPr>
            <a:cxnSpLocks/>
          </p:cNvCxnSpPr>
          <p:nvPr/>
        </p:nvCxnSpPr>
        <p:spPr>
          <a:xfrm>
            <a:off x="2582733" y="935948"/>
            <a:ext cx="1645607" cy="236602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8DA2A04-550F-E41D-FD65-8B78D2B2278C}"/>
              </a:ext>
            </a:extLst>
          </p:cNvPr>
          <p:cNvCxnSpPr/>
          <p:nvPr/>
        </p:nvCxnSpPr>
        <p:spPr>
          <a:xfrm flipH="1">
            <a:off x="1032885" y="935948"/>
            <a:ext cx="1571666" cy="236602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800987-291F-22A8-E57F-70F5BBFAC4C8}"/>
              </a:ext>
            </a:extLst>
          </p:cNvPr>
          <p:cNvCxnSpPr>
            <a:cxnSpLocks/>
          </p:cNvCxnSpPr>
          <p:nvPr/>
        </p:nvCxnSpPr>
        <p:spPr>
          <a:xfrm>
            <a:off x="1032884" y="3301970"/>
            <a:ext cx="31954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2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3" grpId="0"/>
      <p:bldP spid="34" grpId="0"/>
      <p:bldP spid="35" grpId="0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2884-8E0D-7112-9E75-0A185F45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EA12-7B64-5AE4-08E1-05362730F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54456"/>
            <a:ext cx="7886700" cy="4178267"/>
          </a:xfrm>
        </p:spPr>
        <p:txBody>
          <a:bodyPr/>
          <a:lstStyle/>
          <a:p>
            <a:endParaRPr lang="en-US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4D0476-D6E9-A5A4-1B5B-FAD50907F471}"/>
              </a:ext>
            </a:extLst>
          </p:cNvPr>
          <p:cNvGrpSpPr/>
          <p:nvPr/>
        </p:nvGrpSpPr>
        <p:grpSpPr>
          <a:xfrm>
            <a:off x="1126278" y="1361411"/>
            <a:ext cx="5137790" cy="2823972"/>
            <a:chOff x="304587" y="1347726"/>
            <a:chExt cx="6703931" cy="37652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C98240-C9AF-F397-E868-12E66DBFB8D9}"/>
                </a:ext>
              </a:extLst>
            </p:cNvPr>
            <p:cNvSpPr txBox="1"/>
            <p:nvPr/>
          </p:nvSpPr>
          <p:spPr>
            <a:xfrm>
              <a:off x="3996237" y="2073229"/>
              <a:ext cx="100151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32B2CE-F9E0-2083-82E5-11237B84CA8E}"/>
                </a:ext>
              </a:extLst>
            </p:cNvPr>
            <p:cNvSpPr txBox="1"/>
            <p:nvPr/>
          </p:nvSpPr>
          <p:spPr>
            <a:xfrm>
              <a:off x="304587" y="4251247"/>
              <a:ext cx="84432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69E81E-2470-40B6-A67C-41E1ACCE9394}"/>
                </a:ext>
              </a:extLst>
            </p:cNvPr>
            <p:cNvSpPr txBox="1"/>
            <p:nvPr/>
          </p:nvSpPr>
          <p:spPr>
            <a:xfrm>
              <a:off x="6007007" y="4208066"/>
              <a:ext cx="100151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P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92324F4-BD48-39EA-24CD-1D97A17B6E4C}"/>
                </a:ext>
              </a:extLst>
            </p:cNvPr>
            <p:cNvGrpSpPr/>
            <p:nvPr/>
          </p:nvGrpSpPr>
          <p:grpSpPr>
            <a:xfrm>
              <a:off x="936034" y="1981171"/>
              <a:ext cx="5343191" cy="2858882"/>
              <a:chOff x="936034" y="1981171"/>
              <a:chExt cx="5343191" cy="285888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9D80B58-D548-BE62-AD67-148C0559AF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0415" y="1981171"/>
                <a:ext cx="2287776" cy="745257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63FB19D-73D6-0476-2103-34277858BA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8028" y="1997437"/>
                <a:ext cx="930339" cy="2842616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CF859F3-E583-81BC-40DD-B6E8B1BA74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34" y="4726530"/>
                <a:ext cx="5313124" cy="84618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B45825-464C-05A9-C77E-452CA1DA3D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8191" y="2712013"/>
                <a:ext cx="2091034" cy="2014517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10FE49-688C-BA01-DAC8-A2294BC9F78A}"/>
                </a:ext>
              </a:extLst>
            </p:cNvPr>
            <p:cNvSpPr txBox="1"/>
            <p:nvPr/>
          </p:nvSpPr>
          <p:spPr>
            <a:xfrm>
              <a:off x="1048592" y="1347726"/>
              <a:ext cx="114936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8B1102F-35F9-7BD6-2445-E531507D52D5}"/>
              </a:ext>
            </a:extLst>
          </p:cNvPr>
          <p:cNvSpPr txBox="1"/>
          <p:nvPr/>
        </p:nvSpPr>
        <p:spPr>
          <a:xfrm>
            <a:off x="1610209" y="4139033"/>
            <a:ext cx="4637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MNPQ</a:t>
            </a:r>
          </a:p>
        </p:txBody>
      </p:sp>
    </p:spTree>
    <p:extLst>
      <p:ext uri="{BB962C8B-B14F-4D97-AF65-F5344CB8AC3E}">
        <p14:creationId xmlns:p14="http://schemas.microsoft.com/office/powerpoint/2010/main" val="13099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598BF2-181C-FF0E-9F89-DF697702B934}"/>
              </a:ext>
            </a:extLst>
          </p:cNvPr>
          <p:cNvGrpSpPr/>
          <p:nvPr/>
        </p:nvGrpSpPr>
        <p:grpSpPr>
          <a:xfrm>
            <a:off x="4842426" y="418072"/>
            <a:ext cx="3883539" cy="2848430"/>
            <a:chOff x="6453967" y="848522"/>
            <a:chExt cx="5178052" cy="37979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60D418B-F6B9-E29A-B798-DD0324373ED4}"/>
                </a:ext>
              </a:extLst>
            </p:cNvPr>
            <p:cNvSpPr/>
            <p:nvPr/>
          </p:nvSpPr>
          <p:spPr>
            <a:xfrm>
              <a:off x="6453967" y="848522"/>
              <a:ext cx="5178052" cy="37979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612945-A246-F05D-1D75-4851DBBA5B61}"/>
                </a:ext>
              </a:extLst>
            </p:cNvPr>
            <p:cNvSpPr txBox="1"/>
            <p:nvPr/>
          </p:nvSpPr>
          <p:spPr>
            <a:xfrm>
              <a:off x="6603256" y="1043274"/>
              <a:ext cx="43801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tứ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giác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MNPQ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99E51D-FBCC-B7B2-8403-DBA2EE146DEA}"/>
              </a:ext>
            </a:extLst>
          </p:cNvPr>
          <p:cNvSpPr txBox="1"/>
          <p:nvPr/>
        </p:nvSpPr>
        <p:spPr>
          <a:xfrm>
            <a:off x="4982511" y="961499"/>
            <a:ext cx="328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- 4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là:M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, N, P, Q;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E3204-C174-A563-D5E7-466249A9D1EA}"/>
              </a:ext>
            </a:extLst>
          </p:cNvPr>
          <p:cNvSpPr txBox="1"/>
          <p:nvPr/>
        </p:nvSpPr>
        <p:spPr>
          <a:xfrm>
            <a:off x="4968451" y="1438263"/>
            <a:ext cx="377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- 4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cạnh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MN, NP, PQ, QM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154B9F-EA92-9362-0189-EF53B76267FD}"/>
              </a:ext>
            </a:extLst>
          </p:cNvPr>
          <p:cNvSpPr txBox="1"/>
          <p:nvPr/>
        </p:nvSpPr>
        <p:spPr>
          <a:xfrm>
            <a:off x="4982510" y="1893838"/>
            <a:ext cx="3771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- 4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M,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M,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P,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đỉnh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Q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1A9FA3-6127-BAFB-42CA-1596E25457B3}"/>
              </a:ext>
            </a:extLst>
          </p:cNvPr>
          <p:cNvGrpSpPr/>
          <p:nvPr/>
        </p:nvGrpSpPr>
        <p:grpSpPr>
          <a:xfrm>
            <a:off x="242174" y="1030571"/>
            <a:ext cx="5027948" cy="3350718"/>
            <a:chOff x="304587" y="1347726"/>
            <a:chExt cx="6703931" cy="446762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BA451C-C8EF-EDFB-FC8F-6BA03FEDBC24}"/>
                </a:ext>
              </a:extLst>
            </p:cNvPr>
            <p:cNvSpPr txBox="1"/>
            <p:nvPr/>
          </p:nvSpPr>
          <p:spPr>
            <a:xfrm>
              <a:off x="757866" y="4953575"/>
              <a:ext cx="568039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tứ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MNPQ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03AFED0-1180-93E1-B94B-B5ADB2E026DC}"/>
                </a:ext>
              </a:extLst>
            </p:cNvPr>
            <p:cNvGrpSpPr/>
            <p:nvPr/>
          </p:nvGrpSpPr>
          <p:grpSpPr>
            <a:xfrm>
              <a:off x="304587" y="1347726"/>
              <a:ext cx="6703931" cy="3765296"/>
              <a:chOff x="304587" y="1347726"/>
              <a:chExt cx="6703931" cy="376529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AED103-527A-0956-27D9-2D25B1571E77}"/>
                  </a:ext>
                </a:extLst>
              </p:cNvPr>
              <p:cNvSpPr txBox="1"/>
              <p:nvPr/>
            </p:nvSpPr>
            <p:spPr>
              <a:xfrm>
                <a:off x="3996237" y="2073229"/>
                <a:ext cx="10015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731C90-1316-0548-4A9F-C59875B14959}"/>
                  </a:ext>
                </a:extLst>
              </p:cNvPr>
              <p:cNvSpPr txBox="1"/>
              <p:nvPr/>
            </p:nvSpPr>
            <p:spPr>
              <a:xfrm>
                <a:off x="304587" y="4251247"/>
                <a:ext cx="844320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Q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8E0467-3C74-F4A9-F5D1-9FE6BD419989}"/>
                  </a:ext>
                </a:extLst>
              </p:cNvPr>
              <p:cNvSpPr txBox="1"/>
              <p:nvPr/>
            </p:nvSpPr>
            <p:spPr>
              <a:xfrm>
                <a:off x="6007006" y="4208066"/>
                <a:ext cx="10015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P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DFF9E47-C528-428D-2DA8-FE9F3A4469C7}"/>
                  </a:ext>
                </a:extLst>
              </p:cNvPr>
              <p:cNvGrpSpPr/>
              <p:nvPr/>
            </p:nvGrpSpPr>
            <p:grpSpPr>
              <a:xfrm>
                <a:off x="936034" y="1961293"/>
                <a:ext cx="5343191" cy="2849855"/>
                <a:chOff x="936034" y="1961293"/>
                <a:chExt cx="5343191" cy="2849855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9D4A798A-7FFF-26F7-E524-5BF168FB62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0415" y="1966756"/>
                  <a:ext cx="2287776" cy="745257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088515C2-21E4-CC60-06E6-B6976CB6E1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0076" y="1961293"/>
                  <a:ext cx="930339" cy="2842616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8E74D6F-6D64-4194-F721-DCA0118FE2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34" y="4726530"/>
                  <a:ext cx="5313124" cy="84618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7CAD3B6-DAF9-FB89-563F-977592A878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8191" y="2712013"/>
                  <a:ext cx="2091034" cy="2014517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EDA0CF-6ADB-B46D-6120-9DFD726CE077}"/>
                  </a:ext>
                </a:extLst>
              </p:cNvPr>
              <p:cNvSpPr txBox="1"/>
              <p:nvPr/>
            </p:nvSpPr>
            <p:spPr>
              <a:xfrm>
                <a:off x="1048592" y="1347726"/>
                <a:ext cx="1149364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M</a:t>
                </a:r>
              </a:p>
            </p:txBody>
          </p:sp>
        </p:grp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A8B5905F-6009-04E5-43B8-78D2C13138BB}"/>
              </a:ext>
            </a:extLst>
          </p:cNvPr>
          <p:cNvSpPr/>
          <p:nvPr/>
        </p:nvSpPr>
        <p:spPr>
          <a:xfrm>
            <a:off x="904822" y="1030572"/>
            <a:ext cx="579377" cy="579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AF49F9-450C-A876-4AFE-A5A1F6F3F89D}"/>
              </a:ext>
            </a:extLst>
          </p:cNvPr>
          <p:cNvSpPr/>
          <p:nvPr/>
        </p:nvSpPr>
        <p:spPr>
          <a:xfrm>
            <a:off x="3161447" y="1552600"/>
            <a:ext cx="579377" cy="579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67AF171-3F8B-E68A-D15C-6EA7513C396C}"/>
              </a:ext>
            </a:extLst>
          </p:cNvPr>
          <p:cNvSpPr/>
          <p:nvPr/>
        </p:nvSpPr>
        <p:spPr>
          <a:xfrm>
            <a:off x="4640914" y="3200475"/>
            <a:ext cx="579377" cy="579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E837CC-0D22-57BA-E080-5237D97B6300}"/>
              </a:ext>
            </a:extLst>
          </p:cNvPr>
          <p:cNvSpPr/>
          <p:nvPr/>
        </p:nvSpPr>
        <p:spPr>
          <a:xfrm>
            <a:off x="242174" y="3200475"/>
            <a:ext cx="579377" cy="579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6E866-BCDC-C744-C690-343A4D82F0DD}"/>
              </a:ext>
            </a:extLst>
          </p:cNvPr>
          <p:cNvCxnSpPr>
            <a:cxnSpLocks/>
          </p:cNvCxnSpPr>
          <p:nvPr/>
        </p:nvCxnSpPr>
        <p:spPr>
          <a:xfrm>
            <a:off x="1410866" y="1469638"/>
            <a:ext cx="1715832" cy="5589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FDE841-6615-922D-2F3A-355DFA1AF12D}"/>
              </a:ext>
            </a:extLst>
          </p:cNvPr>
          <p:cNvCxnSpPr>
            <a:cxnSpLocks/>
          </p:cNvCxnSpPr>
          <p:nvPr/>
        </p:nvCxnSpPr>
        <p:spPr>
          <a:xfrm flipH="1">
            <a:off x="727558" y="1469638"/>
            <a:ext cx="697754" cy="21319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143CBB-F768-BA17-0EBE-C3B4AA5F7F08}"/>
              </a:ext>
            </a:extLst>
          </p:cNvPr>
          <p:cNvCxnSpPr>
            <a:cxnSpLocks/>
          </p:cNvCxnSpPr>
          <p:nvPr/>
        </p:nvCxnSpPr>
        <p:spPr>
          <a:xfrm flipV="1">
            <a:off x="687580" y="3539468"/>
            <a:ext cx="3984843" cy="634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D09FF9-E117-07E4-AD67-3CA48FD297AA}"/>
              </a:ext>
            </a:extLst>
          </p:cNvPr>
          <p:cNvCxnSpPr>
            <a:cxnSpLocks/>
          </p:cNvCxnSpPr>
          <p:nvPr/>
        </p:nvCxnSpPr>
        <p:spPr>
          <a:xfrm>
            <a:off x="3126697" y="2028581"/>
            <a:ext cx="1568276" cy="15108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88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4F2714A-3367-EC1E-9919-E85B6045BAB4}"/>
              </a:ext>
            </a:extLst>
          </p:cNvPr>
          <p:cNvGrpSpPr/>
          <p:nvPr/>
        </p:nvGrpSpPr>
        <p:grpSpPr>
          <a:xfrm>
            <a:off x="727801" y="2316197"/>
            <a:ext cx="3195455" cy="1634556"/>
            <a:chOff x="1824707" y="1156521"/>
            <a:chExt cx="3144819" cy="232853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F44D7BA-BF89-9DEF-ED3E-9500B219F04B}"/>
                </a:ext>
              </a:extLst>
            </p:cNvPr>
            <p:cNvCxnSpPr>
              <a:cxnSpLocks/>
            </p:cNvCxnSpPr>
            <p:nvPr/>
          </p:nvCxnSpPr>
          <p:spPr>
            <a:xfrm>
              <a:off x="3349996" y="1156521"/>
              <a:ext cx="1619530" cy="232853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7135D5-C44F-0CE3-DE05-474A7F0F4F37}"/>
                </a:ext>
              </a:extLst>
            </p:cNvPr>
            <p:cNvCxnSpPr/>
            <p:nvPr/>
          </p:nvCxnSpPr>
          <p:spPr>
            <a:xfrm flipH="1">
              <a:off x="1824707" y="1156521"/>
              <a:ext cx="1546761" cy="232853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483FF0-CA47-54F2-0AB2-0C9E9C886E09}"/>
                </a:ext>
              </a:extLst>
            </p:cNvPr>
            <p:cNvCxnSpPr>
              <a:cxnSpLocks/>
            </p:cNvCxnSpPr>
            <p:nvPr/>
          </p:nvCxnSpPr>
          <p:spPr>
            <a:xfrm>
              <a:off x="1824707" y="3485051"/>
              <a:ext cx="3144818" cy="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3AD75-517D-7EAC-7649-9BEBC378A325}"/>
              </a:ext>
            </a:extLst>
          </p:cNvPr>
          <p:cNvGrpSpPr/>
          <p:nvPr/>
        </p:nvGrpSpPr>
        <p:grpSpPr>
          <a:xfrm>
            <a:off x="4599670" y="1845094"/>
            <a:ext cx="4007393" cy="2137391"/>
            <a:chOff x="936034" y="1961293"/>
            <a:chExt cx="5343191" cy="284985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CEC04B-7417-518C-31AC-2ACE3CF80A3E}"/>
                </a:ext>
              </a:extLst>
            </p:cNvPr>
            <p:cNvCxnSpPr>
              <a:cxnSpLocks/>
            </p:cNvCxnSpPr>
            <p:nvPr/>
          </p:nvCxnSpPr>
          <p:spPr>
            <a:xfrm>
              <a:off x="1900415" y="1966756"/>
              <a:ext cx="2287776" cy="74525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23D531A-D9C2-3B0C-3B85-BE9CA7DA7B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076" y="1961293"/>
              <a:ext cx="930339" cy="284261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220A033-E5C9-EB92-AC65-F5A6C4280F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034" y="4726530"/>
              <a:ext cx="5313124" cy="846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24AEFC-780C-29DA-2C83-32221E2EF718}"/>
                </a:ext>
              </a:extLst>
            </p:cNvPr>
            <p:cNvCxnSpPr>
              <a:cxnSpLocks/>
            </p:cNvCxnSpPr>
            <p:nvPr/>
          </p:nvCxnSpPr>
          <p:spPr>
            <a:xfrm>
              <a:off x="4188191" y="2712013"/>
              <a:ext cx="2091034" cy="201451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52308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0000"/>
  <p:tag name="GENSWF_OUTPUT_FILE_NAME" val="8701"/>
  <p:tag name="ISPRING_RESOURCE_PATHS_HASH_2" val="ea938b51eb40c54240a7b0e27a8e31ff9a4061e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297</Words>
  <Application>Microsoft Office PowerPoint</Application>
  <PresentationFormat>On-screen Show (16:9)</PresentationFormat>
  <Paragraphs>105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phạm luyen</cp:lastModifiedBy>
  <cp:revision>151</cp:revision>
  <dcterms:created xsi:type="dcterms:W3CDTF">2015-02-26T08:23:36Z</dcterms:created>
  <dcterms:modified xsi:type="dcterms:W3CDTF">2025-11-24T01:38:06Z</dcterms:modified>
</cp:coreProperties>
</file>