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00" r:id="rId3"/>
    <p:sldId id="373" r:id="rId4"/>
    <p:sldId id="394" r:id="rId5"/>
    <p:sldId id="260" r:id="rId6"/>
    <p:sldId id="374" r:id="rId7"/>
    <p:sldId id="387" r:id="rId8"/>
    <p:sldId id="369" r:id="rId9"/>
    <p:sldId id="388" r:id="rId10"/>
    <p:sldId id="393" r:id="rId11"/>
    <p:sldId id="263" r:id="rId12"/>
    <p:sldId id="264" r:id="rId13"/>
    <p:sldId id="266" r:id="rId14"/>
    <p:sldId id="265" r:id="rId15"/>
    <p:sldId id="267" r:id="rId16"/>
    <p:sldId id="268" r:id="rId17"/>
    <p:sldId id="378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228" autoAdjust="0"/>
  </p:normalViewPr>
  <p:slideViewPr>
    <p:cSldViewPr snapToGrid="0">
      <p:cViewPr varScale="1">
        <p:scale>
          <a:sx n="56" d="100"/>
          <a:sy n="56" d="100"/>
        </p:scale>
        <p:origin x="9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F87C-FCD4-4E14-B13A-45EA18EAB95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3BC3-50BC-40D7-B36F-9278980E6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1AB7C-9F4D-4600-F592-1B5FC7F2D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528E8-B6E9-FE70-389D-80564AA728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B9DBD-FAC5-24EB-07BD-F0F8EF71628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5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CFE27-C1D7-2700-29E8-33A18D58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D9049-6D6C-6EBB-6D26-1BE9FFB74B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439ED-9126-82FB-4481-BC12AE442C2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80118A-4DE8-4834-9FCB-D4A2B81452A5}" type="slidenum">
              <a:rPr lang="en-US" altLang="vi-VN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vi-VN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dirty="0"/>
          </a:p>
        </p:txBody>
      </p:sp>
    </p:spTree>
    <p:extLst>
      <p:ext uri="{BB962C8B-B14F-4D97-AF65-F5344CB8AC3E}">
        <p14:creationId xmlns:p14="http://schemas.microsoft.com/office/powerpoint/2010/main" val="166394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961E-F85D-2675-E783-4BE0B7D7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1C793-07A3-FA8A-7F4F-CBC3B19A03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0C06-E76E-49CB-A833-B17CBD1D057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2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27C1A-4153-C1E9-8CCE-E64F6C84A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A4E9A-EB77-A3EB-456B-8362EC85D2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28175-CDF3-62D2-397F-67672F4E9C6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6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6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4A6B-49DC-4CB2-9793-2B983B1F7DB7}" type="datetimeFigureOut">
              <a:rPr lang="en-US"/>
              <a:t>11/18/2025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1C3D-1A38-434C-8DA6-B7289867645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3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2489-66CD-4978-A862-1FFEADF5DD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CF96-D1E5-45B4-A371-2B105E932563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2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CAEA-6AA5-44FA-9139-CB9902B4C3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4B27-20C9-44C0-8ED6-5AE253F35146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72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61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44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3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23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60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96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156E-74B8-4706-9783-D13263A778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161A-CC23-471B-9A4F-BCFCAFB4703C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2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3" y="2133601"/>
            <a:ext cx="9607551" cy="6034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50" y="2133601"/>
            <a:ext cx="9609667" cy="6034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F5C5-9ED8-433B-BEBC-19D969BD57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6F4B-7BB4-4902-B358-CE227B72F6C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1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940" indent="0">
              <a:buNone/>
              <a:defRPr sz="1800" b="1"/>
            </a:lvl2pPr>
            <a:lvl3pPr marL="817245" indent="0">
              <a:buNone/>
              <a:defRPr sz="1600" b="1"/>
            </a:lvl3pPr>
            <a:lvl4pPr marL="1226185" indent="0">
              <a:buNone/>
              <a:defRPr sz="1400" b="1"/>
            </a:lvl4pPr>
            <a:lvl5pPr marL="1634490" indent="0">
              <a:buNone/>
              <a:defRPr sz="1400" b="1"/>
            </a:lvl5pPr>
            <a:lvl6pPr marL="2043430" indent="0">
              <a:buNone/>
              <a:defRPr sz="1400" b="1"/>
            </a:lvl6pPr>
            <a:lvl7pPr marL="2452370" indent="0">
              <a:buNone/>
              <a:defRPr sz="1400" b="1"/>
            </a:lvl7pPr>
            <a:lvl8pPr marL="2860675" indent="0">
              <a:buNone/>
              <a:defRPr sz="1400" b="1"/>
            </a:lvl8pPr>
            <a:lvl9pPr marL="326961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940" indent="0">
              <a:buNone/>
              <a:defRPr sz="1800" b="1"/>
            </a:lvl2pPr>
            <a:lvl3pPr marL="817245" indent="0">
              <a:buNone/>
              <a:defRPr sz="1600" b="1"/>
            </a:lvl3pPr>
            <a:lvl4pPr marL="1226185" indent="0">
              <a:buNone/>
              <a:defRPr sz="1400" b="1"/>
            </a:lvl4pPr>
            <a:lvl5pPr marL="1634490" indent="0">
              <a:buNone/>
              <a:defRPr sz="1400" b="1"/>
            </a:lvl5pPr>
            <a:lvl6pPr marL="2043430" indent="0">
              <a:buNone/>
              <a:defRPr sz="1400" b="1"/>
            </a:lvl6pPr>
            <a:lvl7pPr marL="2452370" indent="0">
              <a:buNone/>
              <a:defRPr sz="1400" b="1"/>
            </a:lvl7pPr>
            <a:lvl8pPr marL="2860675" indent="0">
              <a:buNone/>
              <a:defRPr sz="1400" b="1"/>
            </a:lvl8pPr>
            <a:lvl9pPr marL="326961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05B6-1664-433F-8FD7-F37B51F7C5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831F-AE31-4CB1-942B-CBD77CCABCE8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22FA-5A95-4751-AF5C-23FB71A793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F047-1171-4A01-93A2-790F8EEC627C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2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B5C8A-761D-412D-87BB-F30A236306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A788-137C-4AE5-853B-37F099F98A09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940" indent="0">
              <a:buNone/>
              <a:defRPr sz="1100"/>
            </a:lvl2pPr>
            <a:lvl3pPr marL="817245" indent="0">
              <a:buNone/>
              <a:defRPr sz="900"/>
            </a:lvl3pPr>
            <a:lvl4pPr marL="1226185" indent="0">
              <a:buNone/>
              <a:defRPr sz="800"/>
            </a:lvl4pPr>
            <a:lvl5pPr marL="1634490" indent="0">
              <a:buNone/>
              <a:defRPr sz="800"/>
            </a:lvl5pPr>
            <a:lvl6pPr marL="2043430" indent="0">
              <a:buNone/>
              <a:defRPr sz="800"/>
            </a:lvl6pPr>
            <a:lvl7pPr marL="2452370" indent="0">
              <a:buNone/>
              <a:defRPr sz="800"/>
            </a:lvl7pPr>
            <a:lvl8pPr marL="2860675" indent="0">
              <a:buNone/>
              <a:defRPr sz="800"/>
            </a:lvl8pPr>
            <a:lvl9pPr marL="32696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F0A-025A-41DB-9E04-9DCD5D2261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8909-B6D8-44E7-80CE-C57B59CEEED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940" indent="0">
              <a:buNone/>
              <a:defRPr sz="2500"/>
            </a:lvl2pPr>
            <a:lvl3pPr marL="817245" indent="0">
              <a:buNone/>
              <a:defRPr sz="2100"/>
            </a:lvl3pPr>
            <a:lvl4pPr marL="1226185" indent="0">
              <a:buNone/>
              <a:defRPr sz="1800"/>
            </a:lvl4pPr>
            <a:lvl5pPr marL="1634490" indent="0">
              <a:buNone/>
              <a:defRPr sz="1800"/>
            </a:lvl5pPr>
            <a:lvl6pPr marL="2043430" indent="0">
              <a:buNone/>
              <a:defRPr sz="1800"/>
            </a:lvl6pPr>
            <a:lvl7pPr marL="2452370" indent="0">
              <a:buNone/>
              <a:defRPr sz="1800"/>
            </a:lvl7pPr>
            <a:lvl8pPr marL="2860675" indent="0">
              <a:buNone/>
              <a:defRPr sz="1800"/>
            </a:lvl8pPr>
            <a:lvl9pPr marL="3269615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08940" indent="0">
              <a:buNone/>
              <a:defRPr sz="1100"/>
            </a:lvl2pPr>
            <a:lvl3pPr marL="817245" indent="0">
              <a:buNone/>
              <a:defRPr sz="900"/>
            </a:lvl3pPr>
            <a:lvl4pPr marL="1226185" indent="0">
              <a:buNone/>
              <a:defRPr sz="800"/>
            </a:lvl4pPr>
            <a:lvl5pPr marL="1634490" indent="0">
              <a:buNone/>
              <a:defRPr sz="800"/>
            </a:lvl5pPr>
            <a:lvl6pPr marL="2043430" indent="0">
              <a:buNone/>
              <a:defRPr sz="800"/>
            </a:lvl6pPr>
            <a:lvl7pPr marL="2452370" indent="0">
              <a:buNone/>
              <a:defRPr sz="800"/>
            </a:lvl7pPr>
            <a:lvl8pPr marL="2860675" indent="0">
              <a:buNone/>
              <a:defRPr sz="800"/>
            </a:lvl8pPr>
            <a:lvl9pPr marL="32696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267E-5BD0-476F-8525-CF58CBFF9D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120-4B2E-43DF-B7FF-C42AACB8D57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2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6009-32C6-4FFF-9068-FA0B961B9C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C19E-A2D3-4285-9F51-0E758B6902F8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9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46400" y="366714"/>
            <a:ext cx="4853517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1" y="366714"/>
            <a:ext cx="143637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1A82-00CC-4AC9-A1B0-BF6327C88B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8643-5D4D-43B3-A1EA-46280B8B2145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7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4A6B-49DC-4CB2-9793-2B983B1F7DB7}" type="datetimeFigureOut">
              <a:rPr lang="en-US"/>
              <a:t>11/18/2025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1C3D-1A38-434C-8DA6-B7289867645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8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3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5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B8C6-E979-445C-A401-986CBDB929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A666-C1DF-4D3F-86CA-6956477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899" y="275035"/>
            <a:ext cx="109722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669" tIns="72335" rIns="144669" bIns="7233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899" y="1600200"/>
            <a:ext cx="10972203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669" tIns="72335" rIns="144669" bIns="7233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99" y="6356751"/>
            <a:ext cx="2845000" cy="364331"/>
          </a:xfrm>
          <a:prstGeom prst="rect">
            <a:avLst/>
          </a:prstGeom>
        </p:spPr>
        <p:txBody>
          <a:bodyPr vert="horz" lIns="144669" tIns="72335" rIns="144669" bIns="7233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50A016-0F52-4558-9B0C-FA7FB6471B63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256" y="6356751"/>
            <a:ext cx="3861497" cy="364331"/>
          </a:xfrm>
          <a:prstGeom prst="rect">
            <a:avLst/>
          </a:prstGeom>
        </p:spPr>
        <p:txBody>
          <a:bodyPr vert="horz" lIns="144669" tIns="72335" rIns="144669" bIns="7233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01" y="6356751"/>
            <a:ext cx="2845000" cy="364331"/>
          </a:xfrm>
          <a:prstGeom prst="rect">
            <a:avLst/>
          </a:prstGeom>
        </p:spPr>
        <p:txBody>
          <a:bodyPr vert="horz" lIns="144669" tIns="72335" rIns="144669" bIns="723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28E745-5F81-426B-B9AA-40C01CB277F8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81661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661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81661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81661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81661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258445" algn="ctr" defTabSz="8166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516255" algn="ctr" defTabSz="8166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774700" algn="ctr" defTabSz="8166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033145" algn="ctr" defTabSz="8166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6070" indent="-306070" algn="l" defTabSz="816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4635" algn="l" defTabSz="816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80" indent="-203835" algn="l" defTabSz="816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020" indent="-203835" algn="l" defTabSz="816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8960" indent="-203835" algn="l" defTabSz="816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900" indent="-204470" algn="l" defTabSz="817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205" indent="-204470" algn="l" defTabSz="817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5145" indent="-204470" algn="l" defTabSz="817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085" indent="-204470" algn="l" defTabSz="817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940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245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6185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490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2370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0675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9615" algn="l" defTabSz="817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slide" Target="slide1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5.png"/><Relationship Id="rId10" Type="http://schemas.openxmlformats.org/officeDocument/2006/relationships/slide" Target="slide13.xml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Relationship Id="rId14" Type="http://schemas.openxmlformats.org/officeDocument/2006/relationships/slide" Target="slide15.xml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20609" y="1143000"/>
            <a:ext cx="329345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57765" y="1873179"/>
            <a:ext cx="9210235" cy="1231080"/>
          </a:xfrm>
          <a:prstGeom prst="rect">
            <a:avLst/>
          </a:prstGeom>
          <a:noFill/>
        </p:spPr>
        <p:txBody>
          <a:bodyPr wrap="square" lIns="91414" tIns="45707" rIns="91414" bIns="45707">
            <a:spAutoFit/>
          </a:bodyPr>
          <a:lstStyle/>
          <a:p>
            <a:pPr algn="ctr" defTabSz="8166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00" b="1" spc="28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CHỦ NHIỆM GIỎI CẤP TRƯỜNG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0883" y="5317415"/>
            <a:ext cx="6518450" cy="1077192"/>
          </a:xfrm>
          <a:prstGeom prst="rect">
            <a:avLst/>
          </a:prstGeom>
          <a:noFill/>
        </p:spPr>
        <p:txBody>
          <a:bodyPr wrap="square" lIns="91414" tIns="45707" rIns="91414" bIns="45707">
            <a:spAutoFit/>
          </a:bodyPr>
          <a:lstStyle/>
          <a:p>
            <a:pPr defTabSz="8166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3200" b="1" dirty="0" err="1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8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200" b="1" dirty="0">
              <a:solidFill>
                <a:srgbClr val="FFF8F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6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</a:t>
            </a:r>
            <a:r>
              <a:rPr lang="vi-VN" sz="3200" b="1" i="1" dirty="0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học </a:t>
            </a:r>
            <a:r>
              <a:rPr lang="en-US" sz="3200" b="1" i="1" dirty="0" err="1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FFF8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vi-VN" sz="3200" b="1" dirty="0">
              <a:solidFill>
                <a:srgbClr val="FFF8F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5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81732" y="160687"/>
            <a:ext cx="1278255" cy="127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27" y="4940341"/>
            <a:ext cx="1999615" cy="18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931D07-F141-6B09-C50E-828E97F9D2B3}"/>
              </a:ext>
            </a:extLst>
          </p:cNvPr>
          <p:cNvSpPr txBox="1"/>
          <p:nvPr/>
        </p:nvSpPr>
        <p:spPr>
          <a:xfrm>
            <a:off x="840061" y="3311102"/>
            <a:ext cx="98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MÔN: HOẠT ĐỘNG TRẢI NGHIỆM - LỚP 1 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17860-B908-988D-E17B-C005F8AA3992}"/>
              </a:ext>
            </a:extLst>
          </p:cNvPr>
          <p:cNvSpPr txBox="1"/>
          <p:nvPr/>
        </p:nvSpPr>
        <p:spPr>
          <a:xfrm>
            <a:off x="1641231" y="3923778"/>
            <a:ext cx="957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TIẾT SINH HOẠT TẬP THỂ THEO CHỦ ĐỀ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70F5B-0585-D04D-D29B-B8560DDF40A5}"/>
              </a:ext>
            </a:extLst>
          </p:cNvPr>
          <p:cNvSpPr/>
          <p:nvPr/>
        </p:nvSpPr>
        <p:spPr>
          <a:xfrm>
            <a:off x="937260" y="564610"/>
            <a:ext cx="1060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NhiÖt</a:t>
            </a:r>
            <a:r>
              <a:rPr lang="en-US" sz="5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 </a:t>
            </a:r>
            <a:r>
              <a:rPr lang="en-US" sz="54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liÖt</a:t>
            </a:r>
            <a:r>
              <a:rPr lang="en-US" sz="5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 </a:t>
            </a:r>
            <a:r>
              <a:rPr lang="en-US" sz="54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chµo</a:t>
            </a:r>
            <a:r>
              <a:rPr lang="en-US" sz="5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 </a:t>
            </a:r>
            <a:r>
              <a:rPr lang="en-US" sz="54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mõng</a:t>
            </a:r>
            <a:r>
              <a:rPr lang="en-US" sz="5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Shelley Allegro"/>
              </a:rPr>
              <a:t> </a:t>
            </a:r>
            <a:r>
              <a:rPr lang="en-US" sz="4800" b="1" i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48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thầy</a:t>
            </a:r>
            <a:r>
              <a:rPr lang="en-US" sz="48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cô</a:t>
            </a:r>
            <a:r>
              <a:rPr lang="en-US" sz="48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48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dự</a:t>
            </a:r>
            <a:r>
              <a:rPr lang="en-US" sz="48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4 hàng" panose="020B0603050302020204" pitchFamily="34" charset="0"/>
              </a:rPr>
              <a:t>giờ</a:t>
            </a:r>
            <a:endParaRPr lang="en-US" sz="4800" b="1" i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263" y="5067355"/>
            <a:ext cx="12202676" cy="1800715"/>
          </a:xfrm>
          <a:custGeom>
            <a:avLst/>
            <a:gdLst>
              <a:gd name="connsiteX0" fmla="*/ 0 w 12192000"/>
              <a:gd name="connsiteY0" fmla="*/ 0 h 1398852"/>
              <a:gd name="connsiteX1" fmla="*/ 12192000 w 12192000"/>
              <a:gd name="connsiteY1" fmla="*/ 0 h 1398852"/>
              <a:gd name="connsiteX2" fmla="*/ 12192000 w 12192000"/>
              <a:gd name="connsiteY2" fmla="*/ 1398852 h 1398852"/>
              <a:gd name="connsiteX3" fmla="*/ 0 w 12192000"/>
              <a:gd name="connsiteY3" fmla="*/ 1398852 h 1398852"/>
              <a:gd name="connsiteX4" fmla="*/ 0 w 12192000"/>
              <a:gd name="connsiteY4" fmla="*/ 0 h 1398852"/>
              <a:gd name="connsiteX0" fmla="*/ 775855 w 12192000"/>
              <a:gd name="connsiteY0" fmla="*/ 0 h 1412707"/>
              <a:gd name="connsiteX1" fmla="*/ 12192000 w 12192000"/>
              <a:gd name="connsiteY1" fmla="*/ 13855 h 1412707"/>
              <a:gd name="connsiteX2" fmla="*/ 12192000 w 12192000"/>
              <a:gd name="connsiteY2" fmla="*/ 1412707 h 1412707"/>
              <a:gd name="connsiteX3" fmla="*/ 0 w 12192000"/>
              <a:gd name="connsiteY3" fmla="*/ 1412707 h 1412707"/>
              <a:gd name="connsiteX4" fmla="*/ 775855 w 12192000"/>
              <a:gd name="connsiteY4" fmla="*/ 0 h 1412707"/>
              <a:gd name="connsiteX0" fmla="*/ 0 w 12205855"/>
              <a:gd name="connsiteY0" fmla="*/ 0 h 1468125"/>
              <a:gd name="connsiteX1" fmla="*/ 12205855 w 12205855"/>
              <a:gd name="connsiteY1" fmla="*/ 69273 h 1468125"/>
              <a:gd name="connsiteX2" fmla="*/ 12205855 w 12205855"/>
              <a:gd name="connsiteY2" fmla="*/ 1468125 h 1468125"/>
              <a:gd name="connsiteX3" fmla="*/ 13855 w 12205855"/>
              <a:gd name="connsiteY3" fmla="*/ 1468125 h 1468125"/>
              <a:gd name="connsiteX4" fmla="*/ 0 w 12205855"/>
              <a:gd name="connsiteY4" fmla="*/ 0 h 1468125"/>
              <a:gd name="connsiteX0" fmla="*/ 0 w 12205855"/>
              <a:gd name="connsiteY0" fmla="*/ 263692 h 1731817"/>
              <a:gd name="connsiteX1" fmla="*/ 2299856 w 12205855"/>
              <a:gd name="connsiteY1" fmla="*/ 0 h 1731817"/>
              <a:gd name="connsiteX2" fmla="*/ 12205855 w 12205855"/>
              <a:gd name="connsiteY2" fmla="*/ 332965 h 1731817"/>
              <a:gd name="connsiteX3" fmla="*/ 12205855 w 12205855"/>
              <a:gd name="connsiteY3" fmla="*/ 1731817 h 1731817"/>
              <a:gd name="connsiteX4" fmla="*/ 13855 w 12205855"/>
              <a:gd name="connsiteY4" fmla="*/ 1731817 h 1731817"/>
              <a:gd name="connsiteX5" fmla="*/ 0 w 12205855"/>
              <a:gd name="connsiteY5" fmla="*/ 263692 h 1731817"/>
              <a:gd name="connsiteX0" fmla="*/ 0 w 12205855"/>
              <a:gd name="connsiteY0" fmla="*/ 333059 h 1801184"/>
              <a:gd name="connsiteX1" fmla="*/ 2299856 w 12205855"/>
              <a:gd name="connsiteY1" fmla="*/ 69367 h 1801184"/>
              <a:gd name="connsiteX2" fmla="*/ 7675420 w 12205855"/>
              <a:gd name="connsiteY2" fmla="*/ 13949 h 1801184"/>
              <a:gd name="connsiteX3" fmla="*/ 12205855 w 12205855"/>
              <a:gd name="connsiteY3" fmla="*/ 402332 h 1801184"/>
              <a:gd name="connsiteX4" fmla="*/ 12205855 w 12205855"/>
              <a:gd name="connsiteY4" fmla="*/ 1801184 h 1801184"/>
              <a:gd name="connsiteX5" fmla="*/ 13855 w 12205855"/>
              <a:gd name="connsiteY5" fmla="*/ 1801184 h 1801184"/>
              <a:gd name="connsiteX6" fmla="*/ 0 w 12205855"/>
              <a:gd name="connsiteY6" fmla="*/ 333059 h 18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855" h="1801184">
                <a:moveTo>
                  <a:pt x="0" y="333059"/>
                </a:moveTo>
                <a:cubicBezTo>
                  <a:pt x="748146" y="328289"/>
                  <a:pt x="1551710" y="74137"/>
                  <a:pt x="2299856" y="69367"/>
                </a:cubicBezTo>
                <a:cubicBezTo>
                  <a:pt x="4077856" y="134021"/>
                  <a:pt x="5897420" y="-50705"/>
                  <a:pt x="7675420" y="13949"/>
                </a:cubicBezTo>
                <a:lnTo>
                  <a:pt x="12205855" y="402332"/>
                </a:lnTo>
                <a:lnTo>
                  <a:pt x="12205855" y="1801184"/>
                </a:lnTo>
                <a:lnTo>
                  <a:pt x="13855" y="1801184"/>
                </a:lnTo>
                <a:lnTo>
                  <a:pt x="0" y="333059"/>
                </a:lnTo>
                <a:close/>
              </a:path>
            </a:pathLst>
          </a:custGeom>
          <a:solidFill>
            <a:srgbClr val="249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9" y="-164184"/>
            <a:ext cx="7936831" cy="6365703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614" y="578469"/>
            <a:ext cx="725298" cy="780153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2916" y="2345657"/>
            <a:ext cx="725298" cy="853292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1018" y="941344"/>
            <a:ext cx="725298" cy="847196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7702" y="2502525"/>
            <a:ext cx="719203" cy="828912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6953" y="1617449"/>
            <a:ext cx="725298" cy="841102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857" b="100000" l="8787" r="96653">
                        <a14:foregroundMark x1="43096" y1="57619" x2="26778" y2="79048"/>
                        <a14:foregroundMark x1="48117" y1="83333" x2="66946" y2="87619"/>
                        <a14:foregroundMark x1="43096" y1="85238" x2="62343" y2="98095"/>
                        <a14:foregroundMark x1="38075" y1="88571" x2="47699" y2="83810"/>
                        <a14:backgroundMark x1="35983" y1="90476" x2="48117" y2="85238"/>
                        <a14:backgroundMark x1="72803" y1="45714" x2="87448" y2="5381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97" y="3791982"/>
            <a:ext cx="2747775" cy="2079270"/>
          </a:xfrm>
          <a:prstGeom prst="rect">
            <a:avLst/>
          </a:prstGeom>
        </p:spPr>
      </p:pic>
      <p:pic>
        <p:nvPicPr>
          <p:cNvPr id="35" name="Picture 34" descr="Sun Solar Helios · Free vector graphic on Pixabay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2" y="894"/>
            <a:ext cx="1562993" cy="15458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18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68" y="5275417"/>
            <a:ext cx="4762489" cy="21884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875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0" y="4588502"/>
            <a:ext cx="6094413" cy="26290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8095" l="9623" r="89958">
                        <a14:foregroundMark x1="50209" y1="70952" x2="26360" y2="83810"/>
                        <a14:foregroundMark x1="46444" y1="90000" x2="52301" y2="93810"/>
                        <a14:foregroundMark x1="66527" y1="47619" x2="87866" y2="57143"/>
                        <a14:foregroundMark x1="70293" y1="63333" x2="70293" y2="76667"/>
                        <a14:backgroundMark x1="72385" y1="44286" x2="83682" y2="52381"/>
                        <a14:backgroundMark x1="70711" y1="53333" x2="87866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27" y="4889223"/>
            <a:ext cx="1276451" cy="112156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12264" y="125741"/>
            <a:ext cx="3320478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9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9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Nhật Mai – Gà Gáy 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617" y="6196462"/>
            <a:ext cx="609441" cy="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 numSld="7" showWhenStopped="0">
                <p:cTn id="4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69772" y="-43390"/>
            <a:ext cx="8199783" cy="10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8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998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8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998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8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998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8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5998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97" y="5818288"/>
            <a:ext cx="922023" cy="929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0055" y="2576610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70" y="1100386"/>
            <a:ext cx="7405017" cy="55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7199" y="97851"/>
            <a:ext cx="11092069" cy="10153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BẠN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FFA4F-AF97-857A-0084-A9073C240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113194"/>
            <a:ext cx="8195310" cy="57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14400" y="159027"/>
            <a:ext cx="10376452" cy="10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BẠN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3882" y="384156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3" y="1174370"/>
            <a:ext cx="5536097" cy="56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13790" y="109330"/>
            <a:ext cx="10913165" cy="10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BẠN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0306" y="3582936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40" y="1124672"/>
            <a:ext cx="4820478" cy="57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7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6895" y="894"/>
            <a:ext cx="11827565" cy="10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CHÚC MỪNG CÁC BẠN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6505" y="3598437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EE00A-9293-CCB1-822D-DF195CFD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016236"/>
            <a:ext cx="7212330" cy="57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55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05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7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3DAD7-CABF-8A25-8E05-F9FE3726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55D902-1F5B-E246-7591-076749BBDE3E}"/>
              </a:ext>
            </a:extLst>
          </p:cNvPr>
          <p:cNvSpPr/>
          <p:nvPr/>
        </p:nvSpPr>
        <p:spPr>
          <a:xfrm>
            <a:off x="205741" y="0"/>
            <a:ext cx="11713844" cy="1242510"/>
          </a:xfrm>
          <a:prstGeom prst="rect">
            <a:avLst/>
          </a:prstGeom>
          <a:noFill/>
        </p:spPr>
        <p:txBody>
          <a:bodyPr wrap="square" lIns="91414" tIns="45707" rIns="91414" bIns="45707">
            <a:spAutoFit/>
          </a:bodyPr>
          <a:lstStyle/>
          <a:p>
            <a:pPr marL="0" marR="0" lvl="0" indent="0" algn="ctr" defTabSz="816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816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28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700" b="1" i="0" u="none" strike="noStrike" kern="1200" cap="none" spc="28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 Nam</a:t>
            </a:r>
          </a:p>
        </p:txBody>
      </p:sp>
    </p:spTree>
    <p:extLst>
      <p:ext uri="{BB962C8B-B14F-4D97-AF65-F5344CB8AC3E}">
        <p14:creationId xmlns:p14="http://schemas.microsoft.com/office/powerpoint/2010/main" val="11273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5575" y="1359064"/>
            <a:ext cx="9144000" cy="70088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Tx/>
              <a:buAutoNum type="romanUcPeriod"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THỨ NHẤT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KẾT THI ĐUA TUẦN 10</a:t>
            </a:r>
          </a:p>
          <a:p>
            <a:pPr marL="857250" indent="-857250" algn="ctr">
              <a:buFontTx/>
              <a:buAutoNum type="romanUcPeriod"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7E42F-22BE-44E8-159C-87CE1AAB2067}"/>
              </a:ext>
            </a:extLst>
          </p:cNvPr>
          <p:cNvSpPr/>
          <p:nvPr/>
        </p:nvSpPr>
        <p:spPr>
          <a:xfrm>
            <a:off x="205741" y="0"/>
            <a:ext cx="11713844" cy="1242510"/>
          </a:xfrm>
          <a:prstGeom prst="rect">
            <a:avLst/>
          </a:prstGeom>
          <a:noFill/>
        </p:spPr>
        <p:txBody>
          <a:bodyPr wrap="square" lIns="91414" tIns="45707" rIns="91414" bIns="45707">
            <a:spAutoFit/>
          </a:bodyPr>
          <a:lstStyle/>
          <a:p>
            <a:pPr algn="ctr" defTabSz="8166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defTabSz="8166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pc="28" dirty="0" err="1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700" b="1" spc="28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Nam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27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EF501-491E-ABD3-90CD-AA6827C6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BC84A8-5820-04C2-B69D-080F618228AC}"/>
              </a:ext>
            </a:extLst>
          </p:cNvPr>
          <p:cNvSpPr/>
          <p:nvPr/>
        </p:nvSpPr>
        <p:spPr>
          <a:xfrm>
            <a:off x="377190" y="1359064"/>
            <a:ext cx="11338560" cy="618326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THỨ HAI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RA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HOẠT ĐỘNG CỦA TUẦN 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DAEC5-8670-4E41-FCC0-43230F0C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" y="-93034"/>
            <a:ext cx="1171143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008229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4000" b="1" i="1" dirty="0">
                <a:solidFill>
                  <a:srgbClr val="0000FF"/>
                </a:solidFill>
                <a:latin typeface="VNI-Times" pitchFamily="2" charset="0"/>
              </a:rPr>
            </a:br>
            <a:r>
              <a:rPr lang="en-US" sz="4000" b="1" i="1" dirty="0">
                <a:solidFill>
                  <a:srgbClr val="0000FF"/>
                </a:solidFill>
                <a:latin typeface="VNI-Times" pitchFamily="2" charset="0"/>
              </a:rPr>
              <a:t>  </a:t>
            </a:r>
            <a:endParaRPr lang="en-US" sz="4800" b="1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057400" y="2057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vi-VN" sz="3200">
              <a:solidFill>
                <a:srgbClr val="FF3300"/>
              </a:solidFill>
              <a:latin typeface="VNI-Times" pitchFamily="2" charset="0"/>
            </a:endParaRPr>
          </a:p>
          <a:p>
            <a:pPr marL="609600" indent="-6096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3200" b="1">
                <a:solidFill>
                  <a:prstClr val="black"/>
                </a:solidFill>
                <a:latin typeface="VNI-Times" pitchFamily="2" charset="0"/>
              </a:rPr>
              <a:t>     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286000" y="36576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vi-VN" altLang="vi-VN" sz="32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438400" y="4343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3300"/>
                </a:solidFill>
                <a:latin typeface="VNI-Times" pitchFamily="2" charset="0"/>
              </a:rPr>
              <a:t>           </a:t>
            </a:r>
          </a:p>
          <a:p>
            <a:pPr marL="609600" indent="-6096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3200" b="1">
                <a:solidFill>
                  <a:prstClr val="black"/>
                </a:solidFill>
                <a:latin typeface="VNI-Times" pitchFamily="2" charset="0"/>
              </a:rPr>
              <a:t>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1"/>
            <a:ext cx="12192000" cy="68552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indent="457200" algn="ctr">
              <a:defRPr sz="6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6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6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6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6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indent="0">
              <a:lnSpc>
                <a:spcPct val="150000"/>
              </a:lnSpc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KẾ HOẠCH HOẠT ĐỘNG CỦA TUẦN TỚI </a:t>
            </a:r>
          </a:p>
          <a:p>
            <a:pPr indent="0" algn="l">
              <a:lnSpc>
                <a:spcPct val="150000"/>
              </a:lnSpc>
            </a:pPr>
            <a:r>
              <a:rPr lang="vi-VN" sz="3000" dirty="0">
                <a:solidFill>
                  <a:prstClr val="black"/>
                </a:solidFill>
                <a:latin typeface="Times New Roman"/>
                <a:ea typeface="Times New Roman"/>
              </a:rPr>
              <a:t>-</a:t>
            </a:r>
            <a:r>
              <a:rPr lang="en-US" sz="3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Tiếp tục duy trì nề nếp lớp học.</a:t>
            </a:r>
          </a:p>
          <a:p>
            <a:pPr indent="0" algn="l">
              <a:lnSpc>
                <a:spcPct val="150000"/>
              </a:lnSpc>
            </a:pP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-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Thực hiện tốt việc học bài và làm bài tập đầy đủ, không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tục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chửi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bậy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–Thực hiện vệ sinh cá nhân và vệ sinh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lớp học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sạch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sẽ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Tích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cực</a:t>
            </a: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chăm sóc bồn hoa cây cảnh.</a:t>
            </a:r>
            <a:endParaRPr lang="en-US" sz="3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tốt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đội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mũ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bảo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hiểm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tham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gia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giao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thông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r>
              <a:rPr lang="vi-VN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- Duy trì tốt đôi bạn cùng tiến .</a:t>
            </a:r>
            <a:endParaRPr lang="en-US" sz="3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Tiếp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tục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thi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đua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tốt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chào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mừng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ngày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Nhà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giáo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ea typeface="Times New Roman"/>
              </a:rPr>
              <a:t> Việt Nam 20/11.</a:t>
            </a:r>
            <a:endParaRPr lang="vi-VN" sz="3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endParaRPr lang="vi-VN" sz="3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endParaRPr lang="vi-VN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l">
              <a:lnSpc>
                <a:spcPct val="150000"/>
              </a:lnSpc>
            </a:pPr>
            <a:endParaRPr lang="vi-VN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" name="ke_hoach_hoat_dong_cua_tuan_toi_tiep_tuc_duy_76d6a031-3586-4cf9-a796-aa3e5676d5dd">
            <a:hlinkClick r:id="" action="ppaction://media"/>
            <a:extLst>
              <a:ext uri="{FF2B5EF4-FFF2-40B4-BE49-F238E27FC236}">
                <a16:creationId xmlns:a16="http://schemas.microsoft.com/office/drawing/2014/main" id="{4BA935D2-1960-C973-0747-1127B1CB2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5097" y="6321827"/>
            <a:ext cx="40005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75196-7C4A-71E7-B6CB-D78640F1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AED78-17FE-F980-798A-086AEFAED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98172"/>
            <a:ext cx="4572000" cy="5659828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EF6E4FB-8609-51EA-68F5-3FCA767C3D0E}"/>
              </a:ext>
            </a:extLst>
          </p:cNvPr>
          <p:cNvSpPr/>
          <p:nvPr/>
        </p:nvSpPr>
        <p:spPr>
          <a:xfrm>
            <a:off x="414696" y="1198172"/>
            <a:ext cx="2705694" cy="54197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Ơn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</a:p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Thầy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</a:p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gọi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</a:p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Lối</a:t>
            </a:r>
            <a:endParaRPr lang="en-US" sz="44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latin typeface=".VnAristote" panose="020B7200000000000000" pitchFamily="34" charset="0"/>
              <a:cs typeface="Segoe UI Semilight" panose="020B0402040204020203" pitchFamily="34" charset="0"/>
            </a:endParaRPr>
          </a:p>
          <a:p>
            <a:pPr lvl="0" algn="ctr"/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mở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</a:p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đường</a:t>
            </a:r>
            <a:endParaRPr lang="en-US" sz="44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latin typeface=".VnAristote" panose="020B7200000000000000" pitchFamily="34" charset="0"/>
              <a:cs typeface="Segoe UI Semilight" panose="020B0402040204020203" pitchFamily="34" charset="0"/>
            </a:endParaRPr>
          </a:p>
          <a:p>
            <a:pPr algn="ctr"/>
            <a:endParaRPr lang="en-US" sz="2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1CE2A86-94D0-3982-DE15-516792769104}"/>
              </a:ext>
            </a:extLst>
          </p:cNvPr>
          <p:cNvSpPr/>
          <p:nvPr/>
        </p:nvSpPr>
        <p:spPr>
          <a:xfrm>
            <a:off x="9071610" y="1198172"/>
            <a:ext cx="2705694" cy="54197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lvl="0" algn="ctr"/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Cho </a:t>
            </a:r>
          </a:p>
          <a:p>
            <a:pPr lvl="0" algn="ctr"/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con </a:t>
            </a:r>
          </a:p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vững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bước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</a:p>
          <a:p>
            <a:pPr lvl="0" algn="ctr"/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dặm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trường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tương</a:t>
            </a:r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 </a:t>
            </a:r>
          </a:p>
          <a:p>
            <a:pPr lvl="0" algn="ctr"/>
            <a:r>
              <a:rPr lang="en-US" sz="4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.VnAristote" panose="020B7200000000000000" pitchFamily="34" charset="0"/>
                <a:cs typeface="Segoe UI Semilight" panose="020B0402040204020203" pitchFamily="34" charset="0"/>
              </a:rPr>
              <a:t>lai</a:t>
            </a:r>
          </a:p>
          <a:p>
            <a:pPr algn="ctr"/>
            <a:endParaRPr lang="en-US" sz="22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8BCF1-6531-4EAA-31F4-9E81E708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59917"/>
            <a:ext cx="12355830" cy="17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C6BC9-A927-2598-BAC5-091728FB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B7475-67F9-C39A-CD06-FC1A0CFED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98172"/>
            <a:ext cx="4572000" cy="5659828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370C233-A2DA-F01B-4BFF-BACD9D82D987}"/>
              </a:ext>
            </a:extLst>
          </p:cNvPr>
          <p:cNvSpPr/>
          <p:nvPr/>
        </p:nvSpPr>
        <p:spPr>
          <a:xfrm>
            <a:off x="414696" y="1198172"/>
            <a:ext cx="2705694" cy="54197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Ơn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Thầy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gọi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Lối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shade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mở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đường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shade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solidFill>
                  <a:srgbClr val="4F81BD">
                    <a:shade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8469F07-BA4E-5144-AA7E-253690275047}"/>
              </a:ext>
            </a:extLst>
          </p:cNvPr>
          <p:cNvSpPr/>
          <p:nvPr/>
        </p:nvSpPr>
        <p:spPr>
          <a:xfrm>
            <a:off x="9071610" y="1198172"/>
            <a:ext cx="2705694" cy="54197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Cho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vững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bước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dặm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trường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tương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Segoe UI Semilight" panose="020B0402040204020203" pitchFamily="34" charset="0"/>
              </a:rPr>
              <a:t>lai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solidFill>
                  <a:srgbClr val="4F81BD">
                    <a:shade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9A036-B9DC-E904-D6FF-BD8F57C57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59917"/>
            <a:ext cx="12355830" cy="17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276</Words>
  <Application>Microsoft Office PowerPoint</Application>
  <PresentationFormat>Widescreen</PresentationFormat>
  <Paragraphs>67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.VnAristote</vt:lpstr>
      <vt:lpstr>.VnShelley Allegro</vt:lpstr>
      <vt:lpstr>Arial</vt:lpstr>
      <vt:lpstr>Calibri</vt:lpstr>
      <vt:lpstr>Calibri Light</vt:lpstr>
      <vt:lpstr>HP001 4 hàng</vt:lpstr>
      <vt:lpstr>Times New Roman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78</cp:revision>
  <dcterms:created xsi:type="dcterms:W3CDTF">2022-05-12T10:40:02Z</dcterms:created>
  <dcterms:modified xsi:type="dcterms:W3CDTF">2025-11-18T11:42:04Z</dcterms:modified>
</cp:coreProperties>
</file>