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1" r:id="rId3"/>
    <p:sldMasterId id="2147483743" r:id="rId4"/>
  </p:sldMasterIdLst>
  <p:notesMasterIdLst>
    <p:notesMasterId r:id="rId28"/>
  </p:notesMasterIdLst>
  <p:sldIdLst>
    <p:sldId id="4418" r:id="rId5"/>
    <p:sldId id="4410" r:id="rId6"/>
    <p:sldId id="4424" r:id="rId7"/>
    <p:sldId id="312" r:id="rId8"/>
    <p:sldId id="264" r:id="rId9"/>
    <p:sldId id="275" r:id="rId10"/>
    <p:sldId id="257" r:id="rId11"/>
    <p:sldId id="4411" r:id="rId12"/>
    <p:sldId id="4412" r:id="rId13"/>
    <p:sldId id="4413" r:id="rId14"/>
    <p:sldId id="4415" r:id="rId15"/>
    <p:sldId id="4422" r:id="rId16"/>
    <p:sldId id="269" r:id="rId17"/>
    <p:sldId id="309" r:id="rId18"/>
    <p:sldId id="311" r:id="rId19"/>
    <p:sldId id="316" r:id="rId20"/>
    <p:sldId id="318" r:id="rId21"/>
    <p:sldId id="320" r:id="rId22"/>
    <p:sldId id="319" r:id="rId23"/>
    <p:sldId id="321" r:id="rId24"/>
    <p:sldId id="273" r:id="rId25"/>
    <p:sldId id="4420" r:id="rId26"/>
    <p:sldId id="441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672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546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39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262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52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22914174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0584636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3236289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900284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969263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634931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356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267952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882113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1940036"/>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364586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083293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23446665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7345114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737729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4117648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931507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191056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9185470"/>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6541751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6201262"/>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247225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3165602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737704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9509125"/>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6789959"/>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6693223"/>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04808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7433980"/>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108564"/>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54935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549193"/>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2654646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152523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8441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257413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818073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118712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94802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376895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356224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776549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55545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580553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55234FAB-A36E-4E45-A1F6-81E47D865F7F}"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5AD88E8-7DB1-4E4F-BEDD-606765A10B72}"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500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6A85BF46-F56F-4610-A4AB-02BAD3FE3D9B}"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7EACAAF2-AEB7-4F0C-B4E8-475FFEDCCC30}"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501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2599084E-3329-4FB3-918F-5EBA8DC219EF}"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AD57E59-17B1-4AB6-888B-AB271A875E27}"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99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2280F1BC-82EE-4580-B244-3301E65E02F7}"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35DE2603-1C0E-49E3-8BAB-2469FCEDB926}"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668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08AD7695-0C98-4722-ADD2-B75BD9137C08}"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CAE27C8-951A-4C34-BC23-176FE195B56B}"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9106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70649586-B36D-4081-A6BE-2C158D2F75D4}"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C49DD5E4-B23B-4D22-B1C6-8726AF3E0FAF}"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708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9FF9243A-75CB-4E7B-9D14-0C85BF6E4D6C}"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7DD80E0-8B98-467D-A207-9865219DE13A}"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908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F76689B2-D68C-49C3-842C-A7ED782B6707}"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CE526D30-3878-4DC8-BC88-992AB1265AAC}"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4779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9492DCF1-73CE-488D-BB6E-605F17856EEF}"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7954BB72-D221-4213-86F3-D604B0B50DFC}"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8511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96ECD4F5-C2C6-42DB-B6F7-BE48D5918BED}"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F18F474-B7DA-4687-A084-5C495127432F}"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167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fld id="{3D38205B-DE4C-4352-9FBB-DCCE2E72EAD5}"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72F3F406-BE7C-487C-8EC2-97CE74C05F47}"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55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4.png"/><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C12D5378-44C1-0706-959A-3726DA5DBF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grpSp>
        <p:nvGrpSpPr>
          <p:cNvPr id="3" name="Group 2">
            <a:extLst>
              <a:ext uri="{FF2B5EF4-FFF2-40B4-BE49-F238E27FC236}">
                <a16:creationId xmlns:a16="http://schemas.microsoft.com/office/drawing/2014/main" id="{9FE88A6D-6C62-54B2-56BC-01083B9F55E8}"/>
              </a:ext>
            </a:extLst>
          </p:cNvPr>
          <p:cNvGrpSpPr/>
          <p:nvPr userDrawn="1"/>
        </p:nvGrpSpPr>
        <p:grpSpPr>
          <a:xfrm>
            <a:off x="-3773121" y="0"/>
            <a:ext cx="4326052" cy="2928084"/>
            <a:chOff x="6278216" y="1917262"/>
            <a:chExt cx="4339742" cy="2928084"/>
          </a:xfrm>
        </p:grpSpPr>
        <p:pic>
          <p:nvPicPr>
            <p:cNvPr id="4" name="Picture 3">
              <a:extLst>
                <a:ext uri="{FF2B5EF4-FFF2-40B4-BE49-F238E27FC236}">
                  <a16:creationId xmlns:a16="http://schemas.microsoft.com/office/drawing/2014/main" id="{CDC104BF-1B40-5B92-3B45-FFB60C35BEC4}"/>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94D0A6B2-CAFE-B3FF-D289-A095D0B23EFF}"/>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4891EC5C-175F-0F10-A043-222AF9E8ED19}"/>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9" name="TextBox 8">
              <a:extLst>
                <a:ext uri="{FF2B5EF4-FFF2-40B4-BE49-F238E27FC236}">
                  <a16:creationId xmlns:a16="http://schemas.microsoft.com/office/drawing/2014/main" id="{25A560A0-EAF8-3534-9DCD-316A1AF21A47}"/>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4252887554"/>
      </p:ext>
    </p:extLst>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B85433B-D06B-DF25-1C46-A7C7B8812C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09440" y="1"/>
            <a:ext cx="1739348" cy="1739348"/>
          </a:xfrm>
          <a:prstGeom prst="rect">
            <a:avLst/>
          </a:prstGeom>
        </p:spPr>
      </p:pic>
    </p:spTree>
    <p:extLst>
      <p:ext uri="{BB962C8B-B14F-4D97-AF65-F5344CB8AC3E}">
        <p14:creationId xmlns:p14="http://schemas.microsoft.com/office/powerpoint/2010/main" val="35203977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eaLnBrk="0" fontAlgn="base" hangingPunct="0">
              <a:spcBef>
                <a:spcPct val="0"/>
              </a:spcBef>
              <a:spcAft>
                <a:spcPct val="0"/>
              </a:spcAft>
              <a:defRPr/>
            </a:pPr>
            <a:fld id="{A5EE3B58-2D30-4D12-98B1-80EC0FF4AFD9}" type="datetimeFigureOut">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2/12/2025</a:t>
            </a:fld>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eaLnBrk="0" fontAlgn="base" hangingPunct="0">
              <a:spcBef>
                <a:spcPct val="0"/>
              </a:spcBef>
              <a:spcAft>
                <a:spcPct val="0"/>
              </a:spcAft>
              <a:defRPr/>
            </a:pPr>
            <a:fld id="{5C146EF1-B7CC-4F04-83C2-396F6DE166C9}"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702045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0135" y="293254"/>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08405" y="13056"/>
            <a:ext cx="4023369" cy="497885"/>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108" y="2968"/>
            <a:ext cx="4023369" cy="497885"/>
          </a:xfrm>
          <a:prstGeom prst="rect">
            <a:avLst/>
          </a:prstGeom>
        </p:spPr>
      </p:pic>
      <p:sp>
        <p:nvSpPr>
          <p:cNvPr id="5" name="Tiêu đề 1">
            <a:extLst>
              <a:ext uri="{FF2B5EF4-FFF2-40B4-BE49-F238E27FC236}">
                <a16:creationId xmlns:a16="http://schemas.microsoft.com/office/drawing/2014/main" id="{0454EA23-D00F-2FA0-38B7-B8CF63C54160}"/>
              </a:ext>
            </a:extLst>
          </p:cNvPr>
          <p:cNvSpPr txBox="1">
            <a:spLocks/>
          </p:cNvSpPr>
          <p:nvPr/>
        </p:nvSpPr>
        <p:spPr>
          <a:xfrm>
            <a:off x="980963" y="454204"/>
            <a:ext cx="10268712" cy="1250652"/>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3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TRƯỜNG TIỂU HỌC TÂY HƯNG</a:t>
            </a:r>
            <a:b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kumimoji="0" lang="en-US" altLang="en-US" sz="3900" b="1" i="0" u="none" strike="noStrike" kern="1200" cap="none" spc="0" normalizeH="0" baseline="0" noProof="0" dirty="0">
                <a:ln>
                  <a:noFill/>
                </a:ln>
                <a:solidFill>
                  <a:prstClr val="black"/>
                </a:solidFill>
                <a:effectLst/>
                <a:highlight>
                  <a:srgbClr val="000000"/>
                </a:highlight>
                <a:uLnTx/>
                <a:uFillTx/>
                <a:latin typeface="Times New Roman" panose="02020603050405020304" pitchFamily="18" charset="0"/>
                <a:ea typeface="+mj-ea"/>
                <a:cs typeface="Times New Roman" panose="02020603050405020304" pitchFamily="18" charset="0"/>
              </a:rPr>
            </a:br>
            <a:endParaRPr kumimoji="0" lang="en-US" sz="3900" b="0" i="0" u="none" strike="noStrike" kern="1200" cap="none" spc="0" normalizeH="0" baseline="0" noProof="0" dirty="0">
              <a:ln>
                <a:noFill/>
              </a:ln>
              <a:solidFill>
                <a:prstClr val="black"/>
              </a:solidFill>
              <a:effectLst/>
              <a:highlight>
                <a:srgbClr val="000000"/>
              </a:highlight>
              <a:uLnTx/>
              <a:uFillTx/>
              <a:latin typeface="等线 Light" panose="020F0302020204030204"/>
              <a:ea typeface="+mj-ea"/>
              <a:cs typeface="+mj-cs"/>
            </a:endParaRPr>
          </a:p>
        </p:txBody>
      </p:sp>
      <p:sp>
        <p:nvSpPr>
          <p:cNvPr id="7" name="Tiêu đề phụ 2">
            <a:extLst>
              <a:ext uri="{FF2B5EF4-FFF2-40B4-BE49-F238E27FC236}">
                <a16:creationId xmlns:a16="http://schemas.microsoft.com/office/drawing/2014/main" id="{61B90C77-DE7F-1A94-1DB5-061593A4305E}"/>
              </a:ext>
            </a:extLst>
          </p:cNvPr>
          <p:cNvSpPr txBox="1">
            <a:spLocks/>
          </p:cNvSpPr>
          <p:nvPr/>
        </p:nvSpPr>
        <p:spPr>
          <a:xfrm>
            <a:off x="826890" y="1932153"/>
            <a:ext cx="9830595" cy="15295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4000"/>
              </a:lnSpc>
              <a:spcBef>
                <a:spcPts val="1000"/>
              </a:spcBef>
              <a:spcAft>
                <a:spcPts val="0"/>
              </a:spcAft>
              <a:buClrTx/>
              <a:buSzTx/>
              <a:buFont typeface="Arial" panose="020B0604020202020204" pitchFamily="34" charset="0"/>
              <a:buNone/>
              <a:tabLst/>
              <a:defRPr/>
            </a:pPr>
            <a:r>
              <a:rPr kumimoji="0" lang="en-US" alt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CHÀO MỪNG QUÝ THẦY CÔ ĐÃ VỀ DỰ GIỜ THĂM LỚP</a:t>
            </a:r>
          </a:p>
          <a:p>
            <a:pPr marL="0" marR="0" lvl="0" indent="0" algn="ctr" defTabSz="914400" rtl="0" eaLnBrk="1" fontAlgn="auto" latinLnBrk="0" hangingPunct="1">
              <a:lnSpc>
                <a:spcPct val="134000"/>
              </a:lnSpc>
              <a:spcBef>
                <a:spcPts val="1000"/>
              </a:spcBef>
              <a:spcAft>
                <a:spcPts val="0"/>
              </a:spcAft>
              <a:buClrTx/>
              <a:buSzTx/>
              <a:buFont typeface="Arial" panose="020B0604020202020204" pitchFamily="34" charset="0"/>
              <a:buNone/>
              <a:tabLst/>
              <a:defRPr/>
            </a:pPr>
            <a:endParaRPr kumimoji="0" lang="nl-NL" sz="3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lgn="ctr" defTabSz="914400" rtl="0" eaLnBrk="1" fontAlgn="auto" latinLnBrk="0" hangingPunct="1">
              <a:lnSpc>
                <a:spcPct val="104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104000"/>
              </a:lnSpc>
              <a:spcBef>
                <a:spcPts val="1000"/>
              </a:spcBef>
              <a:spcAft>
                <a:spcPts val="0"/>
              </a:spcAft>
              <a:buClrTx/>
              <a:buSzTx/>
              <a:buFont typeface="Arial" panose="020B0604020202020204" pitchFamily="34" charset="0"/>
              <a:buChar char="•"/>
              <a:tabLst/>
              <a:defRPr/>
            </a:pPr>
            <a:endParaRPr kumimoji="0" lang="nl-NL" sz="2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5DB3ABA-A0E6-2734-8BC1-99B7FE045FA4}"/>
              </a:ext>
            </a:extLst>
          </p:cNvPr>
          <p:cNvSpPr txBox="1"/>
          <p:nvPr/>
        </p:nvSpPr>
        <p:spPr>
          <a:xfrm>
            <a:off x="1873304" y="3776187"/>
            <a:ext cx="857258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EE6F8">
                    <a:lumMod val="50000"/>
                  </a:srgbClr>
                </a:solidFill>
                <a:effectLst/>
                <a:uLnTx/>
                <a:uFillTx/>
                <a:latin typeface="Times New Roman" panose="02020603050405020304" pitchFamily="18" charset="0"/>
                <a:ea typeface="+mn-ea"/>
                <a:cs typeface="Times New Roman" panose="02020603050405020304" pitchFamily="18" charset="0"/>
              </a:rPr>
              <a:t>MÔN : TIẾNG VIỆT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EE6F8">
                    <a:lumMod val="50000"/>
                  </a:srgbClr>
                </a:solidFill>
                <a:effectLst/>
                <a:uLnTx/>
                <a:uFillTx/>
                <a:latin typeface="Times New Roman" panose="02020603050405020304" pitchFamily="18" charset="0"/>
                <a:ea typeface="+mn-ea"/>
                <a:cs typeface="Times New Roman" panose="02020603050405020304" pitchFamily="18" charset="0"/>
              </a:rPr>
              <a:t>BÀI DẠY : Đ</a:t>
            </a:r>
            <a:r>
              <a:rPr lang="en-US" sz="2600" b="1" dirty="0">
                <a:solidFill>
                  <a:srgbClr val="CEE6F8">
                    <a:lumMod val="50000"/>
                  </a:srgbClr>
                </a:solidFill>
                <a:latin typeface="Times New Roman" panose="02020603050405020304" pitchFamily="18" charset="0"/>
                <a:cs typeface="Times New Roman" panose="02020603050405020304" pitchFamily="18" charset="0"/>
              </a:rPr>
              <a:t>ỌC – TIẾNG RU ( </a:t>
            </a:r>
            <a:r>
              <a:rPr lang="en-US" sz="2600" b="1" dirty="0" err="1">
                <a:solidFill>
                  <a:srgbClr val="CEE6F8">
                    <a:lumMod val="50000"/>
                  </a:srgbClr>
                </a:solidFill>
                <a:latin typeface="Times New Roman" panose="02020603050405020304" pitchFamily="18" charset="0"/>
                <a:cs typeface="Times New Roman" panose="02020603050405020304" pitchFamily="18" charset="0"/>
              </a:rPr>
              <a:t>Tiết</a:t>
            </a:r>
            <a:r>
              <a:rPr lang="en-US" sz="2600" b="1" dirty="0">
                <a:solidFill>
                  <a:srgbClr val="CEE6F8">
                    <a:lumMod val="50000"/>
                  </a:srgbClr>
                </a:solidFill>
                <a:latin typeface="Times New Roman" panose="02020603050405020304" pitchFamily="18" charset="0"/>
                <a:cs typeface="Times New Roman" panose="02020603050405020304" pitchFamily="18" charset="0"/>
              </a:rPr>
              <a:t> 1)</a:t>
            </a:r>
            <a:endParaRPr kumimoji="0" lang="en-US" sz="2600" b="1" i="0" u="none" strike="noStrike" kern="1200" cap="none" spc="0" normalizeH="0" baseline="0" noProof="0" dirty="0">
              <a:ln>
                <a:noFill/>
              </a:ln>
              <a:solidFill>
                <a:srgbClr val="CEE6F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2" name="Hình chữ nhật: Góc Tròn 10">
            <a:extLst>
              <a:ext uri="{FF2B5EF4-FFF2-40B4-BE49-F238E27FC236}">
                <a16:creationId xmlns:a16="http://schemas.microsoft.com/office/drawing/2014/main" id="{C10E2E0F-BC17-8867-90C3-28827B49DDF7}"/>
              </a:ext>
            </a:extLst>
          </p:cNvPr>
          <p:cNvSpPr/>
          <p:nvPr/>
        </p:nvSpPr>
        <p:spPr>
          <a:xfrm>
            <a:off x="2575049" y="4743720"/>
            <a:ext cx="7347858" cy="1127760"/>
          </a:xfrm>
          <a:prstGeom prst="roundRect">
            <a:avLst/>
          </a:prstGeom>
          <a:solidFill>
            <a:srgbClr val="4472C4">
              <a:lumMod val="20000"/>
              <a:lumOff val="80000"/>
            </a:srgbClr>
          </a:solidFill>
          <a:ln w="12700" cap="flat" cmpd="sng" algn="ctr">
            <a:solidFill>
              <a:srgbClr val="70AD47">
                <a:lumMod val="40000"/>
                <a:lumOff val="6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Vinh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Connector 3">
            <a:extLst>
              <a:ext uri="{FF2B5EF4-FFF2-40B4-BE49-F238E27FC236}">
                <a16:creationId xmlns:a16="http://schemas.microsoft.com/office/drawing/2014/main" id="{F3CCEC8A-693E-A926-89B2-FCACB0DE7517}"/>
              </a:ext>
            </a:extLst>
          </p:cNvPr>
          <p:cNvCxnSpPr/>
          <p:nvPr/>
        </p:nvCxnSpPr>
        <p:spPr>
          <a:xfrm flipV="1">
            <a:off x="3878313" y="907969"/>
            <a:ext cx="3942823" cy="257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425814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5004" y="-54178"/>
            <a:ext cx="86079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13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02</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2025</a:t>
            </a:r>
          </a:p>
        </p:txBody>
      </p:sp>
      <p:sp>
        <p:nvSpPr>
          <p:cNvPr id="12" name="TextBox 11"/>
          <p:cNvSpPr txBox="1"/>
          <p:nvPr/>
        </p:nvSpPr>
        <p:spPr>
          <a:xfrm>
            <a:off x="4899835" y="496437"/>
            <a:ext cx="13821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754669" y="1067850"/>
            <a:ext cx="53865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ru</a:t>
            </a:r>
            <a:endPar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9044" cy="335866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S/28</a:t>
            </a:r>
          </a:p>
        </p:txBody>
      </p:sp>
      <p:sp>
        <p:nvSpPr>
          <p:cNvPr id="25" name="TextBox 24"/>
          <p:cNvSpPr txBox="1"/>
          <p:nvPr/>
        </p:nvSpPr>
        <p:spPr>
          <a:xfrm>
            <a:off x="6628083" y="1618465"/>
            <a:ext cx="3026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lang="en-US" sz="3200" b="1" i="1" dirty="0" err="1">
                <a:solidFill>
                  <a:srgbClr val="002060"/>
                </a:solidFill>
                <a:latin typeface="Times New Roman" panose="02020603050405020304" pitchFamily="18" charset="0"/>
                <a:cs typeface="Times New Roman" panose="02020603050405020304" pitchFamily="18" charset="0"/>
              </a:rPr>
              <a:t>Tố</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Hữu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p:cNvSpPr txBox="1"/>
          <p:nvPr/>
        </p:nvSpPr>
        <p:spPr>
          <a:xfrm>
            <a:off x="1765004" y="2924961"/>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đốm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l</a:t>
            </a:r>
            <a:r>
              <a:rPr lang="en-US" sz="3600" b="1" dirty="0" err="1">
                <a:solidFill>
                  <a:prstClr val="black"/>
                </a:solidFill>
                <a:latin typeface="Times New Roman" panose="02020603050405020304" pitchFamily="18" charset="0"/>
                <a:cs typeface="Times New Roman" panose="02020603050405020304" pitchFamily="18" charset="0"/>
              </a:rPr>
              <a:t>ửa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tàn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EBD95CA-087B-AE4F-3CA5-959BCC7E00D8}"/>
              </a:ext>
            </a:extLst>
          </p:cNvPr>
          <p:cNvSpPr txBox="1"/>
          <p:nvPr/>
        </p:nvSpPr>
        <p:spPr>
          <a:xfrm>
            <a:off x="6628083" y="2913076"/>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noProof="0" dirty="0">
                <a:solidFill>
                  <a:prstClr val="black"/>
                </a:solidFill>
                <a:latin typeface="Times New Roman" panose="02020603050405020304" pitchFamily="18" charset="0"/>
                <a:cs typeface="Times New Roman" panose="02020603050405020304" pitchFamily="18" charset="0"/>
              </a:rPr>
              <a:t> </a:t>
            </a:r>
            <a:r>
              <a:rPr lang="en-US" sz="3600" b="1" noProof="0" dirty="0">
                <a:solidFill>
                  <a:prstClr val="black"/>
                </a:solidFill>
                <a:latin typeface="Times New Roman" panose="02020603050405020304" pitchFamily="18" charset="0"/>
                <a:cs typeface="Times New Roman" panose="02020603050405020304" pitchFamily="18" charset="0"/>
              </a:rPr>
              <a:t>- </a:t>
            </a:r>
            <a:r>
              <a:rPr lang="en-US" sz="3600" b="1" noProof="0" dirty="0" err="1">
                <a:solidFill>
                  <a:prstClr val="black"/>
                </a:solidFill>
                <a:latin typeface="Times New Roman" panose="02020603050405020304" pitchFamily="18" charset="0"/>
                <a:cs typeface="Times New Roman" panose="02020603050405020304" pitchFamily="18" charset="0"/>
              </a:rPr>
              <a:t>nhân</a:t>
            </a:r>
            <a:r>
              <a:rPr lang="en-US" sz="3600" b="1" noProof="0" dirty="0">
                <a:solidFill>
                  <a:prstClr val="black"/>
                </a:solidFill>
                <a:latin typeface="Times New Roman" panose="02020603050405020304" pitchFamily="18" charset="0"/>
                <a:cs typeface="Times New Roman" panose="02020603050405020304" pitchFamily="18" charset="0"/>
              </a:rPr>
              <a:t> </a:t>
            </a:r>
            <a:r>
              <a:rPr lang="en-US" sz="3600" b="1" noProof="0" dirty="0" err="1">
                <a:solidFill>
                  <a:prstClr val="black"/>
                </a:solidFill>
                <a:latin typeface="Times New Roman" panose="02020603050405020304" pitchFamily="18" charset="0"/>
                <a:cs typeface="Times New Roman" panose="02020603050405020304" pitchFamily="18" charset="0"/>
              </a:rPr>
              <a:t>gian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C86C17C-BFC2-4F23-09D0-F50DE7CB1965}"/>
              </a:ext>
            </a:extLst>
          </p:cNvPr>
          <p:cNvSpPr txBox="1"/>
          <p:nvPr/>
        </p:nvSpPr>
        <p:spPr>
          <a:xfrm>
            <a:off x="6628083" y="3679368"/>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a:solidFill>
                  <a:prstClr val="black"/>
                </a:solidFill>
                <a:latin typeface="Times New Roman" panose="02020603050405020304" pitchFamily="18" charset="0"/>
                <a:cs typeface="Times New Roman" panose="02020603050405020304" pitchFamily="18" charset="0"/>
              </a:rPr>
              <a:t> - </a:t>
            </a:r>
            <a:r>
              <a:rPr lang="en-US" sz="3600" b="1" noProof="0" dirty="0" err="1">
                <a:solidFill>
                  <a:prstClr val="black"/>
                </a:solidFill>
                <a:latin typeface="Times New Roman" panose="02020603050405020304" pitchFamily="18" charset="0"/>
                <a:cs typeface="Times New Roman" panose="02020603050405020304" pitchFamily="18" charset="0"/>
              </a:rPr>
              <a:t>bồi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877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5004" y="-54178"/>
            <a:ext cx="86079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13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02</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2025</a:t>
            </a:r>
          </a:p>
        </p:txBody>
      </p:sp>
      <p:sp>
        <p:nvSpPr>
          <p:cNvPr id="12" name="TextBox 11"/>
          <p:cNvSpPr txBox="1"/>
          <p:nvPr/>
        </p:nvSpPr>
        <p:spPr>
          <a:xfrm>
            <a:off x="4899835" y="496437"/>
            <a:ext cx="13821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754669" y="1067850"/>
            <a:ext cx="53865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ru</a:t>
            </a:r>
            <a:endPar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9044" cy="335866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S/28</a:t>
            </a:r>
          </a:p>
        </p:txBody>
      </p:sp>
      <p:sp>
        <p:nvSpPr>
          <p:cNvPr id="25" name="TextBox 24"/>
          <p:cNvSpPr txBox="1"/>
          <p:nvPr/>
        </p:nvSpPr>
        <p:spPr>
          <a:xfrm>
            <a:off x="6628083" y="1618465"/>
            <a:ext cx="3026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lang="en-US" sz="3200" b="1" i="1" dirty="0" err="1">
                <a:solidFill>
                  <a:srgbClr val="002060"/>
                </a:solidFill>
                <a:latin typeface="Times New Roman" panose="02020603050405020304" pitchFamily="18" charset="0"/>
                <a:cs typeface="Times New Roman" panose="02020603050405020304" pitchFamily="18" charset="0"/>
              </a:rPr>
              <a:t>Tố</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Hữu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p:cNvSpPr txBox="1"/>
          <p:nvPr/>
        </p:nvSpPr>
        <p:spPr>
          <a:xfrm>
            <a:off x="1765004" y="2924961"/>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đốm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l</a:t>
            </a:r>
            <a:r>
              <a:rPr lang="en-US" sz="3600" b="1" dirty="0" err="1">
                <a:solidFill>
                  <a:prstClr val="black"/>
                </a:solidFill>
                <a:latin typeface="Times New Roman" panose="02020603050405020304" pitchFamily="18" charset="0"/>
                <a:cs typeface="Times New Roman" panose="02020603050405020304" pitchFamily="18" charset="0"/>
              </a:rPr>
              <a:t>ửa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tàn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EBD95CA-087B-AE4F-3CA5-959BCC7E00D8}"/>
              </a:ext>
            </a:extLst>
          </p:cNvPr>
          <p:cNvSpPr txBox="1"/>
          <p:nvPr/>
        </p:nvSpPr>
        <p:spPr>
          <a:xfrm>
            <a:off x="6628083" y="2913076"/>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noProof="0" dirty="0">
                <a:solidFill>
                  <a:prstClr val="black"/>
                </a:solidFill>
                <a:latin typeface="Times New Roman" panose="02020603050405020304" pitchFamily="18" charset="0"/>
                <a:cs typeface="Times New Roman" panose="02020603050405020304" pitchFamily="18" charset="0"/>
              </a:rPr>
              <a:t> </a:t>
            </a:r>
            <a:r>
              <a:rPr lang="en-US" sz="3600" b="1" noProof="0" dirty="0">
                <a:solidFill>
                  <a:prstClr val="black"/>
                </a:solidFill>
                <a:latin typeface="Times New Roman" panose="02020603050405020304" pitchFamily="18" charset="0"/>
                <a:cs typeface="Times New Roman" panose="02020603050405020304" pitchFamily="18" charset="0"/>
              </a:rPr>
              <a:t>- </a:t>
            </a:r>
            <a:r>
              <a:rPr lang="en-US" sz="3600" b="1" noProof="0" dirty="0" err="1">
                <a:solidFill>
                  <a:prstClr val="black"/>
                </a:solidFill>
                <a:latin typeface="Times New Roman" panose="02020603050405020304" pitchFamily="18" charset="0"/>
                <a:cs typeface="Times New Roman" panose="02020603050405020304" pitchFamily="18" charset="0"/>
              </a:rPr>
              <a:t>nhân</a:t>
            </a:r>
            <a:r>
              <a:rPr lang="en-US" sz="3600" b="1" noProof="0" dirty="0">
                <a:solidFill>
                  <a:prstClr val="black"/>
                </a:solidFill>
                <a:latin typeface="Times New Roman" panose="02020603050405020304" pitchFamily="18" charset="0"/>
                <a:cs typeface="Times New Roman" panose="02020603050405020304" pitchFamily="18" charset="0"/>
              </a:rPr>
              <a:t> </a:t>
            </a:r>
            <a:r>
              <a:rPr lang="en-US" sz="3600" b="1" noProof="0" dirty="0" err="1">
                <a:solidFill>
                  <a:prstClr val="black"/>
                </a:solidFill>
                <a:latin typeface="Times New Roman" panose="02020603050405020304" pitchFamily="18" charset="0"/>
                <a:cs typeface="Times New Roman" panose="02020603050405020304" pitchFamily="18" charset="0"/>
              </a:rPr>
              <a:t>gian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E8513A9-82D7-CAAC-CF2B-DECA8ECE6142}"/>
              </a:ext>
            </a:extLst>
          </p:cNvPr>
          <p:cNvSpPr txBox="1"/>
          <p:nvPr/>
        </p:nvSpPr>
        <p:spPr>
          <a:xfrm>
            <a:off x="6628083" y="3679368"/>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a:solidFill>
                  <a:prstClr val="black"/>
                </a:solidFill>
                <a:latin typeface="Times New Roman" panose="02020603050405020304" pitchFamily="18" charset="0"/>
                <a:cs typeface="Times New Roman" panose="02020603050405020304" pitchFamily="18" charset="0"/>
              </a:rPr>
              <a:t> - </a:t>
            </a:r>
            <a:r>
              <a:rPr lang="en-US" sz="3600" b="1" noProof="0" dirty="0" err="1">
                <a:solidFill>
                  <a:prstClr val="black"/>
                </a:solidFill>
                <a:latin typeface="Times New Roman" panose="02020603050405020304" pitchFamily="18" charset="0"/>
                <a:cs typeface="Times New Roman" panose="02020603050405020304" pitchFamily="18" charset="0"/>
              </a:rPr>
              <a:t>bồi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7594C0B-EECE-3FE3-616A-61AE19E21B09}"/>
              </a:ext>
            </a:extLst>
          </p:cNvPr>
          <p:cNvSpPr txBox="1"/>
          <p:nvPr/>
        </p:nvSpPr>
        <p:spPr>
          <a:xfrm>
            <a:off x="1765004" y="3767964"/>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măng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u="sng" dirty="0">
                <a:solidFill>
                  <a:srgbClr val="FF0000"/>
                </a:solidFill>
                <a:latin typeface="Times New Roman" panose="02020603050405020304" pitchFamily="18" charset="0"/>
                <a:cs typeface="Times New Roman" panose="02020603050405020304" pitchFamily="18" charset="0"/>
              </a:rPr>
              <a:t>n</a:t>
            </a:r>
            <a:r>
              <a:rPr lang="en-US" sz="3600" b="1" dirty="0">
                <a:solidFill>
                  <a:prstClr val="black"/>
                </a:solidFill>
                <a:latin typeface="Times New Roman" panose="02020603050405020304" pitchFamily="18" charset="0"/>
                <a:cs typeface="Times New Roman" panose="02020603050405020304" pitchFamily="18" charset="0"/>
              </a:rPr>
              <a:t>on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BBA4890-86CD-F80C-9603-050137BAC0AB}"/>
              </a:ext>
            </a:extLst>
          </p:cNvPr>
          <p:cNvSpPr txBox="1"/>
          <p:nvPr/>
        </p:nvSpPr>
        <p:spPr>
          <a:xfrm>
            <a:off x="1715292" y="4566685"/>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ắt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iu</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65103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412596" y="1699201"/>
            <a:ext cx="5599812"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rPr>
              <a:t> </a:t>
            </a:r>
            <a:r>
              <a:rPr kumimoji="0" lang="en-US" altLang="zh-CN"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6383905" y="-88966"/>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grpSp>
        <p:nvGrpSpPr>
          <p:cNvPr id="7" name="Group 6">
            <a:extLst>
              <a:ext uri="{FF2B5EF4-FFF2-40B4-BE49-F238E27FC236}">
                <a16:creationId xmlns:a16="http://schemas.microsoft.com/office/drawing/2014/main" id="{2AFF4201-2C87-F278-0147-81352B75E6C2}"/>
              </a:ext>
            </a:extLst>
          </p:cNvPr>
          <p:cNvGrpSpPr/>
          <p:nvPr/>
        </p:nvGrpSpPr>
        <p:grpSpPr>
          <a:xfrm>
            <a:off x="605268" y="3717062"/>
            <a:ext cx="7826351" cy="2839767"/>
            <a:chOff x="4841104" y="3817600"/>
            <a:chExt cx="7985090" cy="2842692"/>
          </a:xfrm>
        </p:grpSpPr>
        <p:grpSp>
          <p:nvGrpSpPr>
            <p:cNvPr id="8" name="Group 7">
              <a:extLst>
                <a:ext uri="{FF2B5EF4-FFF2-40B4-BE49-F238E27FC236}">
                  <a16:creationId xmlns:a16="http://schemas.microsoft.com/office/drawing/2014/main" id="{F749D325-80C6-5CF7-C4E5-B6FAB6E0A44F}"/>
                </a:ext>
              </a:extLst>
            </p:cNvPr>
            <p:cNvGrpSpPr/>
            <p:nvPr/>
          </p:nvGrpSpPr>
          <p:grpSpPr>
            <a:xfrm>
              <a:off x="4841104" y="3817600"/>
              <a:ext cx="7985090" cy="2842692"/>
              <a:chOff x="2975204" y="1255651"/>
              <a:chExt cx="7985090" cy="2842692"/>
            </a:xfrm>
          </p:grpSpPr>
          <p:sp>
            <p:nvSpPr>
              <p:cNvPr id="18" name="Rectangle: Rounded Corners 42">
                <a:extLst>
                  <a:ext uri="{FF2B5EF4-FFF2-40B4-BE49-F238E27FC236}">
                    <a16:creationId xmlns:a16="http://schemas.microsoft.com/office/drawing/2014/main" id="{8102D91F-ABE0-D8A2-C2AF-337416CB78EE}"/>
                  </a:ext>
                </a:extLst>
              </p:cNvPr>
              <p:cNvSpPr/>
              <p:nvPr/>
            </p:nvSpPr>
            <p:spPr>
              <a:xfrm>
                <a:off x="2975204" y="1724298"/>
                <a:ext cx="7985090" cy="2374045"/>
              </a:xfrm>
              <a:custGeom>
                <a:avLst/>
                <a:gdLst>
                  <a:gd name="connsiteX0" fmla="*/ 0 w 7985090"/>
                  <a:gd name="connsiteY0" fmla="*/ 478892 h 2374045"/>
                  <a:gd name="connsiteX1" fmla="*/ 478892 w 7985090"/>
                  <a:gd name="connsiteY1" fmla="*/ 0 h 2374045"/>
                  <a:gd name="connsiteX2" fmla="*/ 1188011 w 7985090"/>
                  <a:gd name="connsiteY2" fmla="*/ 0 h 2374045"/>
                  <a:gd name="connsiteX3" fmla="*/ 1616038 w 7985090"/>
                  <a:gd name="connsiteY3" fmla="*/ 0 h 2374045"/>
                  <a:gd name="connsiteX4" fmla="*/ 2254884 w 7985090"/>
                  <a:gd name="connsiteY4" fmla="*/ 0 h 2374045"/>
                  <a:gd name="connsiteX5" fmla="*/ 2893730 w 7985090"/>
                  <a:gd name="connsiteY5" fmla="*/ 0 h 2374045"/>
                  <a:gd name="connsiteX6" fmla="*/ 3532576 w 7985090"/>
                  <a:gd name="connsiteY6" fmla="*/ 0 h 2374045"/>
                  <a:gd name="connsiteX7" fmla="*/ 4311968 w 7985090"/>
                  <a:gd name="connsiteY7" fmla="*/ 0 h 2374045"/>
                  <a:gd name="connsiteX8" fmla="*/ 4950814 w 7985090"/>
                  <a:gd name="connsiteY8" fmla="*/ 0 h 2374045"/>
                  <a:gd name="connsiteX9" fmla="*/ 5589660 w 7985090"/>
                  <a:gd name="connsiteY9" fmla="*/ 0 h 2374045"/>
                  <a:gd name="connsiteX10" fmla="*/ 6298779 w 7985090"/>
                  <a:gd name="connsiteY10" fmla="*/ 0 h 2374045"/>
                  <a:gd name="connsiteX11" fmla="*/ 6937625 w 7985090"/>
                  <a:gd name="connsiteY11" fmla="*/ 0 h 2374045"/>
                  <a:gd name="connsiteX12" fmla="*/ 7506198 w 7985090"/>
                  <a:gd name="connsiteY12" fmla="*/ 0 h 2374045"/>
                  <a:gd name="connsiteX13" fmla="*/ 7985090 w 7985090"/>
                  <a:gd name="connsiteY13" fmla="*/ 478892 h 2374045"/>
                  <a:gd name="connsiteX14" fmla="*/ 7985090 w 7985090"/>
                  <a:gd name="connsiteY14" fmla="*/ 922654 h 2374045"/>
                  <a:gd name="connsiteX15" fmla="*/ 7985090 w 7985090"/>
                  <a:gd name="connsiteY15" fmla="*/ 1366416 h 2374045"/>
                  <a:gd name="connsiteX16" fmla="*/ 7985090 w 7985090"/>
                  <a:gd name="connsiteY16" fmla="*/ 1895153 h 2374045"/>
                  <a:gd name="connsiteX17" fmla="*/ 7506198 w 7985090"/>
                  <a:gd name="connsiteY17" fmla="*/ 2374045 h 2374045"/>
                  <a:gd name="connsiteX18" fmla="*/ 6797079 w 7985090"/>
                  <a:gd name="connsiteY18" fmla="*/ 2374045 h 2374045"/>
                  <a:gd name="connsiteX19" fmla="*/ 6087960 w 7985090"/>
                  <a:gd name="connsiteY19" fmla="*/ 2374045 h 2374045"/>
                  <a:gd name="connsiteX20" fmla="*/ 5449114 w 7985090"/>
                  <a:gd name="connsiteY20" fmla="*/ 2374045 h 2374045"/>
                  <a:gd name="connsiteX21" fmla="*/ 4880541 w 7985090"/>
                  <a:gd name="connsiteY21" fmla="*/ 2374045 h 2374045"/>
                  <a:gd name="connsiteX22" fmla="*/ 4452514 w 7985090"/>
                  <a:gd name="connsiteY22" fmla="*/ 2374045 h 2374045"/>
                  <a:gd name="connsiteX23" fmla="*/ 3883941 w 7985090"/>
                  <a:gd name="connsiteY23" fmla="*/ 2374045 h 2374045"/>
                  <a:gd name="connsiteX24" fmla="*/ 3315368 w 7985090"/>
                  <a:gd name="connsiteY24" fmla="*/ 2374045 h 2374045"/>
                  <a:gd name="connsiteX25" fmla="*/ 2887341 w 7985090"/>
                  <a:gd name="connsiteY25" fmla="*/ 2374045 h 2374045"/>
                  <a:gd name="connsiteX26" fmla="*/ 2389042 w 7985090"/>
                  <a:gd name="connsiteY26" fmla="*/ 2374045 h 2374045"/>
                  <a:gd name="connsiteX27" fmla="*/ 1961015 w 7985090"/>
                  <a:gd name="connsiteY27" fmla="*/ 2374045 h 2374045"/>
                  <a:gd name="connsiteX28" fmla="*/ 1181623 w 7985090"/>
                  <a:gd name="connsiteY28" fmla="*/ 2374045 h 2374045"/>
                  <a:gd name="connsiteX29" fmla="*/ 478892 w 7985090"/>
                  <a:gd name="connsiteY29" fmla="*/ 2374045 h 2374045"/>
                  <a:gd name="connsiteX30" fmla="*/ 0 w 7985090"/>
                  <a:gd name="connsiteY30" fmla="*/ 1895153 h 2374045"/>
                  <a:gd name="connsiteX31" fmla="*/ 0 w 7985090"/>
                  <a:gd name="connsiteY31" fmla="*/ 1408903 h 2374045"/>
                  <a:gd name="connsiteX32" fmla="*/ 0 w 7985090"/>
                  <a:gd name="connsiteY32" fmla="*/ 922654 h 2374045"/>
                  <a:gd name="connsiteX33" fmla="*/ 0 w 7985090"/>
                  <a:gd name="connsiteY33"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5090" h="2374045" fill="none" extrusionOk="0">
                    <a:moveTo>
                      <a:pt x="0" y="478892"/>
                    </a:moveTo>
                    <a:cubicBezTo>
                      <a:pt x="-27923" y="199823"/>
                      <a:pt x="217045" y="20276"/>
                      <a:pt x="478892" y="0"/>
                    </a:cubicBezTo>
                    <a:cubicBezTo>
                      <a:pt x="811804" y="2861"/>
                      <a:pt x="968970" y="9342"/>
                      <a:pt x="1188011" y="0"/>
                    </a:cubicBezTo>
                    <a:cubicBezTo>
                      <a:pt x="1407052" y="-9342"/>
                      <a:pt x="1434357" y="-8165"/>
                      <a:pt x="1616038" y="0"/>
                    </a:cubicBezTo>
                    <a:cubicBezTo>
                      <a:pt x="1797719" y="8165"/>
                      <a:pt x="1977117" y="-2351"/>
                      <a:pt x="2254884" y="0"/>
                    </a:cubicBezTo>
                    <a:cubicBezTo>
                      <a:pt x="2532651" y="2351"/>
                      <a:pt x="2718817" y="21581"/>
                      <a:pt x="2893730" y="0"/>
                    </a:cubicBezTo>
                    <a:cubicBezTo>
                      <a:pt x="3068643" y="-21581"/>
                      <a:pt x="3274686" y="-11965"/>
                      <a:pt x="3532576" y="0"/>
                    </a:cubicBezTo>
                    <a:cubicBezTo>
                      <a:pt x="3790466" y="11965"/>
                      <a:pt x="4015053" y="24518"/>
                      <a:pt x="4311968" y="0"/>
                    </a:cubicBezTo>
                    <a:cubicBezTo>
                      <a:pt x="4608883" y="-24518"/>
                      <a:pt x="4767236" y="25497"/>
                      <a:pt x="4950814" y="0"/>
                    </a:cubicBezTo>
                    <a:cubicBezTo>
                      <a:pt x="5134392" y="-25497"/>
                      <a:pt x="5363522" y="-10075"/>
                      <a:pt x="5589660" y="0"/>
                    </a:cubicBezTo>
                    <a:cubicBezTo>
                      <a:pt x="5815798" y="10075"/>
                      <a:pt x="6033504" y="20533"/>
                      <a:pt x="6298779" y="0"/>
                    </a:cubicBezTo>
                    <a:cubicBezTo>
                      <a:pt x="6564054" y="-20533"/>
                      <a:pt x="6775074" y="21265"/>
                      <a:pt x="6937625" y="0"/>
                    </a:cubicBezTo>
                    <a:cubicBezTo>
                      <a:pt x="7100176" y="-21265"/>
                      <a:pt x="7301627" y="23732"/>
                      <a:pt x="7506198" y="0"/>
                    </a:cubicBezTo>
                    <a:cubicBezTo>
                      <a:pt x="7713704" y="-18049"/>
                      <a:pt x="7978122" y="200426"/>
                      <a:pt x="7985090" y="478892"/>
                    </a:cubicBezTo>
                    <a:cubicBezTo>
                      <a:pt x="7985279" y="594112"/>
                      <a:pt x="7998350" y="827504"/>
                      <a:pt x="7985090" y="922654"/>
                    </a:cubicBezTo>
                    <a:cubicBezTo>
                      <a:pt x="7971830" y="1017804"/>
                      <a:pt x="7997946" y="1157810"/>
                      <a:pt x="7985090" y="1366416"/>
                    </a:cubicBezTo>
                    <a:cubicBezTo>
                      <a:pt x="7972234" y="1575022"/>
                      <a:pt x="7969618" y="1744130"/>
                      <a:pt x="7985090" y="1895153"/>
                    </a:cubicBezTo>
                    <a:cubicBezTo>
                      <a:pt x="7975154" y="2189969"/>
                      <a:pt x="7782727" y="2390519"/>
                      <a:pt x="7506198" y="2374045"/>
                    </a:cubicBezTo>
                    <a:cubicBezTo>
                      <a:pt x="7154282" y="2343677"/>
                      <a:pt x="6960841" y="2389910"/>
                      <a:pt x="6797079" y="2374045"/>
                    </a:cubicBezTo>
                    <a:cubicBezTo>
                      <a:pt x="6633317" y="2358180"/>
                      <a:pt x="6304456" y="2403783"/>
                      <a:pt x="6087960" y="2374045"/>
                    </a:cubicBezTo>
                    <a:cubicBezTo>
                      <a:pt x="5871464" y="2344307"/>
                      <a:pt x="5582285" y="2385904"/>
                      <a:pt x="5449114" y="2374045"/>
                    </a:cubicBezTo>
                    <a:cubicBezTo>
                      <a:pt x="5315943" y="2362186"/>
                      <a:pt x="5088937" y="2373000"/>
                      <a:pt x="4880541" y="2374045"/>
                    </a:cubicBezTo>
                    <a:cubicBezTo>
                      <a:pt x="4672145" y="2375090"/>
                      <a:pt x="4558392" y="2392652"/>
                      <a:pt x="4452514" y="2374045"/>
                    </a:cubicBezTo>
                    <a:cubicBezTo>
                      <a:pt x="4346636" y="2355438"/>
                      <a:pt x="4111195" y="2355779"/>
                      <a:pt x="3883941" y="2374045"/>
                    </a:cubicBezTo>
                    <a:cubicBezTo>
                      <a:pt x="3656687" y="2392311"/>
                      <a:pt x="3488321" y="2359797"/>
                      <a:pt x="3315368" y="2374045"/>
                    </a:cubicBezTo>
                    <a:cubicBezTo>
                      <a:pt x="3142415" y="2388293"/>
                      <a:pt x="3019898" y="2365449"/>
                      <a:pt x="2887341" y="2374045"/>
                    </a:cubicBezTo>
                    <a:cubicBezTo>
                      <a:pt x="2754784" y="2382641"/>
                      <a:pt x="2624325" y="2356513"/>
                      <a:pt x="2389042" y="2374045"/>
                    </a:cubicBezTo>
                    <a:cubicBezTo>
                      <a:pt x="2153759" y="2391577"/>
                      <a:pt x="2170411" y="2364456"/>
                      <a:pt x="1961015" y="2374045"/>
                    </a:cubicBezTo>
                    <a:cubicBezTo>
                      <a:pt x="1751619" y="2383634"/>
                      <a:pt x="1351949" y="2408011"/>
                      <a:pt x="1181623" y="2374045"/>
                    </a:cubicBezTo>
                    <a:cubicBezTo>
                      <a:pt x="1011297" y="2340079"/>
                      <a:pt x="804648" y="2352602"/>
                      <a:pt x="478892" y="2374045"/>
                    </a:cubicBezTo>
                    <a:cubicBezTo>
                      <a:pt x="205884" y="2421935"/>
                      <a:pt x="33572" y="2174766"/>
                      <a:pt x="0" y="1895153"/>
                    </a:cubicBezTo>
                    <a:cubicBezTo>
                      <a:pt x="21497" y="1678766"/>
                      <a:pt x="-21147" y="1601188"/>
                      <a:pt x="0" y="1408903"/>
                    </a:cubicBezTo>
                    <a:cubicBezTo>
                      <a:pt x="21147" y="1216618"/>
                      <a:pt x="12531" y="1142217"/>
                      <a:pt x="0" y="922654"/>
                    </a:cubicBezTo>
                    <a:cubicBezTo>
                      <a:pt x="-12531" y="703091"/>
                      <a:pt x="12640" y="691183"/>
                      <a:pt x="0" y="478892"/>
                    </a:cubicBezTo>
                    <a:close/>
                  </a:path>
                  <a:path w="7985090" h="2374045" stroke="0" extrusionOk="0">
                    <a:moveTo>
                      <a:pt x="0" y="478892"/>
                    </a:moveTo>
                    <a:cubicBezTo>
                      <a:pt x="1648" y="264812"/>
                      <a:pt x="242370" y="49968"/>
                      <a:pt x="478892" y="0"/>
                    </a:cubicBezTo>
                    <a:cubicBezTo>
                      <a:pt x="687287" y="-6157"/>
                      <a:pt x="922820" y="30235"/>
                      <a:pt x="1188011" y="0"/>
                    </a:cubicBezTo>
                    <a:cubicBezTo>
                      <a:pt x="1453202" y="-30235"/>
                      <a:pt x="1509117" y="-22492"/>
                      <a:pt x="1686311" y="0"/>
                    </a:cubicBezTo>
                    <a:cubicBezTo>
                      <a:pt x="1863505" y="22492"/>
                      <a:pt x="2070213" y="15350"/>
                      <a:pt x="2184611" y="0"/>
                    </a:cubicBezTo>
                    <a:cubicBezTo>
                      <a:pt x="2299009" y="-15350"/>
                      <a:pt x="2563501" y="-9538"/>
                      <a:pt x="2893730" y="0"/>
                    </a:cubicBezTo>
                    <a:cubicBezTo>
                      <a:pt x="3223959" y="9538"/>
                      <a:pt x="3203575" y="7990"/>
                      <a:pt x="3462303" y="0"/>
                    </a:cubicBezTo>
                    <a:cubicBezTo>
                      <a:pt x="3721031" y="-7990"/>
                      <a:pt x="3875836" y="23286"/>
                      <a:pt x="4241695" y="0"/>
                    </a:cubicBezTo>
                    <a:cubicBezTo>
                      <a:pt x="4607554" y="-23286"/>
                      <a:pt x="4642594" y="-22071"/>
                      <a:pt x="5021087" y="0"/>
                    </a:cubicBezTo>
                    <a:cubicBezTo>
                      <a:pt x="5399580" y="22071"/>
                      <a:pt x="5510434" y="16487"/>
                      <a:pt x="5730206" y="0"/>
                    </a:cubicBezTo>
                    <a:cubicBezTo>
                      <a:pt x="5949978" y="-16487"/>
                      <a:pt x="6101111" y="15903"/>
                      <a:pt x="6228506" y="0"/>
                    </a:cubicBezTo>
                    <a:cubicBezTo>
                      <a:pt x="6355901" y="-15903"/>
                      <a:pt x="6449687" y="16942"/>
                      <a:pt x="6656533" y="0"/>
                    </a:cubicBezTo>
                    <a:cubicBezTo>
                      <a:pt x="6863379" y="-16942"/>
                      <a:pt x="7093359" y="-16999"/>
                      <a:pt x="7506198" y="0"/>
                    </a:cubicBezTo>
                    <a:cubicBezTo>
                      <a:pt x="7791653" y="10322"/>
                      <a:pt x="7978173" y="171057"/>
                      <a:pt x="7985090" y="478892"/>
                    </a:cubicBezTo>
                    <a:cubicBezTo>
                      <a:pt x="8001974" y="664586"/>
                      <a:pt x="7977312" y="784164"/>
                      <a:pt x="7985090" y="922654"/>
                    </a:cubicBezTo>
                    <a:cubicBezTo>
                      <a:pt x="7992868" y="1061144"/>
                      <a:pt x="7974279" y="1284861"/>
                      <a:pt x="7985090" y="1408903"/>
                    </a:cubicBezTo>
                    <a:cubicBezTo>
                      <a:pt x="7995901" y="1532945"/>
                      <a:pt x="7966829" y="1784791"/>
                      <a:pt x="7985090" y="1895153"/>
                    </a:cubicBezTo>
                    <a:cubicBezTo>
                      <a:pt x="8011255" y="2105373"/>
                      <a:pt x="7779034" y="2384991"/>
                      <a:pt x="7506198" y="2374045"/>
                    </a:cubicBezTo>
                    <a:cubicBezTo>
                      <a:pt x="7406770" y="2386729"/>
                      <a:pt x="7275115" y="2366345"/>
                      <a:pt x="7078171" y="2374045"/>
                    </a:cubicBezTo>
                    <a:cubicBezTo>
                      <a:pt x="6881227" y="2381745"/>
                      <a:pt x="6627674" y="2352984"/>
                      <a:pt x="6369052" y="2374045"/>
                    </a:cubicBezTo>
                    <a:cubicBezTo>
                      <a:pt x="6110430" y="2395106"/>
                      <a:pt x="5975815" y="2375997"/>
                      <a:pt x="5800479" y="2374045"/>
                    </a:cubicBezTo>
                    <a:cubicBezTo>
                      <a:pt x="5625143" y="2372093"/>
                      <a:pt x="5446112" y="2388276"/>
                      <a:pt x="5302179" y="2374045"/>
                    </a:cubicBezTo>
                    <a:cubicBezTo>
                      <a:pt x="5158246" y="2359814"/>
                      <a:pt x="4931380" y="2364328"/>
                      <a:pt x="4803879" y="2374045"/>
                    </a:cubicBezTo>
                    <a:cubicBezTo>
                      <a:pt x="4676378" y="2383762"/>
                      <a:pt x="4203733" y="2373858"/>
                      <a:pt x="4024487" y="2374045"/>
                    </a:cubicBezTo>
                    <a:cubicBezTo>
                      <a:pt x="3845241" y="2374232"/>
                      <a:pt x="3651592" y="2365938"/>
                      <a:pt x="3455914" y="2374045"/>
                    </a:cubicBezTo>
                    <a:cubicBezTo>
                      <a:pt x="3260236" y="2382152"/>
                      <a:pt x="2880341" y="2381806"/>
                      <a:pt x="2676522" y="2374045"/>
                    </a:cubicBezTo>
                    <a:cubicBezTo>
                      <a:pt x="2472703" y="2366284"/>
                      <a:pt x="2085852" y="2350875"/>
                      <a:pt x="1897130" y="2374045"/>
                    </a:cubicBezTo>
                    <a:cubicBezTo>
                      <a:pt x="1708408" y="2397215"/>
                      <a:pt x="1599672" y="2386330"/>
                      <a:pt x="1328557" y="2374045"/>
                    </a:cubicBezTo>
                    <a:cubicBezTo>
                      <a:pt x="1057442" y="2361760"/>
                      <a:pt x="808143" y="2384308"/>
                      <a:pt x="478892" y="2374045"/>
                    </a:cubicBezTo>
                    <a:cubicBezTo>
                      <a:pt x="180475" y="2364646"/>
                      <a:pt x="-48191" y="2159691"/>
                      <a:pt x="0" y="1895153"/>
                    </a:cubicBezTo>
                    <a:cubicBezTo>
                      <a:pt x="10714" y="1776590"/>
                      <a:pt x="21513" y="1664355"/>
                      <a:pt x="0" y="1437229"/>
                    </a:cubicBezTo>
                    <a:cubicBezTo>
                      <a:pt x="-21513" y="1210103"/>
                      <a:pt x="-11125" y="1187731"/>
                      <a:pt x="0" y="1007629"/>
                    </a:cubicBezTo>
                    <a:cubicBezTo>
                      <a:pt x="11125" y="827527"/>
                      <a:pt x="25401" y="60597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9" name="Rectangle: Rounded Corners 18">
                <a:extLst>
                  <a:ext uri="{FF2B5EF4-FFF2-40B4-BE49-F238E27FC236}">
                    <a16:creationId xmlns:a16="http://schemas.microsoft.com/office/drawing/2014/main" id="{BBB224C3-3B11-FB77-096A-BDD223343B73}"/>
                  </a:ext>
                </a:extLst>
              </p:cNvPr>
              <p:cNvSpPr/>
              <p:nvPr/>
            </p:nvSpPr>
            <p:spPr>
              <a:xfrm>
                <a:off x="4201409" y="1255651"/>
                <a:ext cx="5689775" cy="582554"/>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D30B2F74-08A1-A9FE-33EB-5E30EEB5B74C}"/>
                </a:ext>
              </a:extLst>
            </p:cNvPr>
            <p:cNvPicPr>
              <a:picLocks noChangeAspect="1"/>
            </p:cNvPicPr>
            <p:nvPr/>
          </p:nvPicPr>
          <p:blipFill>
            <a:blip r:embed="rId6"/>
            <a:stretch>
              <a:fillRect/>
            </a:stretch>
          </p:blipFill>
          <p:spPr>
            <a:xfrm>
              <a:off x="7841267" y="4676486"/>
              <a:ext cx="469963" cy="469963"/>
            </a:xfrm>
            <a:prstGeom prst="rect">
              <a:avLst/>
            </a:prstGeom>
          </p:spPr>
        </p:pic>
        <p:pic>
          <p:nvPicPr>
            <p:cNvPr id="10" name="Picture 9">
              <a:extLst>
                <a:ext uri="{FF2B5EF4-FFF2-40B4-BE49-F238E27FC236}">
                  <a16:creationId xmlns:a16="http://schemas.microsoft.com/office/drawing/2014/main" id="{077A7600-2617-B8D2-390E-9EDD4C4E1BC0}"/>
                </a:ext>
              </a:extLst>
            </p:cNvPr>
            <p:cNvPicPr>
              <a:picLocks noChangeAspect="1"/>
            </p:cNvPicPr>
            <p:nvPr/>
          </p:nvPicPr>
          <p:blipFill>
            <a:blip r:embed="rId7"/>
            <a:stretch>
              <a:fillRect/>
            </a:stretch>
          </p:blipFill>
          <p:spPr>
            <a:xfrm>
              <a:off x="9043200" y="4670928"/>
              <a:ext cx="469963" cy="469963"/>
            </a:xfrm>
            <a:prstGeom prst="rect">
              <a:avLst/>
            </a:prstGeom>
          </p:spPr>
        </p:pic>
        <p:pic>
          <p:nvPicPr>
            <p:cNvPr id="11" name="Picture 10">
              <a:extLst>
                <a:ext uri="{FF2B5EF4-FFF2-40B4-BE49-F238E27FC236}">
                  <a16:creationId xmlns:a16="http://schemas.microsoft.com/office/drawing/2014/main" id="{A7D51216-F34A-ED09-D26C-DD464D8121A2}"/>
                </a:ext>
              </a:extLst>
            </p:cNvPr>
            <p:cNvPicPr>
              <a:picLocks noChangeAspect="1"/>
            </p:cNvPicPr>
            <p:nvPr/>
          </p:nvPicPr>
          <p:blipFill>
            <a:blip r:embed="rId8"/>
            <a:stretch>
              <a:fillRect/>
            </a:stretch>
          </p:blipFill>
          <p:spPr>
            <a:xfrm>
              <a:off x="8442233" y="4660009"/>
              <a:ext cx="469963" cy="469963"/>
            </a:xfrm>
            <a:prstGeom prst="rect">
              <a:avLst/>
            </a:prstGeom>
          </p:spPr>
        </p:pic>
        <p:pic>
          <p:nvPicPr>
            <p:cNvPr id="12" name="Picture 11">
              <a:extLst>
                <a:ext uri="{FF2B5EF4-FFF2-40B4-BE49-F238E27FC236}">
                  <a16:creationId xmlns:a16="http://schemas.microsoft.com/office/drawing/2014/main" id="{6CFFC382-6C58-BF26-8999-53BAB97CEEEF}"/>
                </a:ext>
              </a:extLst>
            </p:cNvPr>
            <p:cNvPicPr>
              <a:picLocks noChangeAspect="1"/>
            </p:cNvPicPr>
            <p:nvPr/>
          </p:nvPicPr>
          <p:blipFill>
            <a:blip r:embed="rId6"/>
            <a:stretch>
              <a:fillRect/>
            </a:stretch>
          </p:blipFill>
          <p:spPr>
            <a:xfrm>
              <a:off x="7863591" y="5277693"/>
              <a:ext cx="469963" cy="469963"/>
            </a:xfrm>
            <a:prstGeom prst="rect">
              <a:avLst/>
            </a:prstGeom>
          </p:spPr>
        </p:pic>
        <p:pic>
          <p:nvPicPr>
            <p:cNvPr id="13" name="Picture 12">
              <a:extLst>
                <a:ext uri="{FF2B5EF4-FFF2-40B4-BE49-F238E27FC236}">
                  <a16:creationId xmlns:a16="http://schemas.microsoft.com/office/drawing/2014/main" id="{C7F8D7DE-68E9-8901-AB05-35D7A4C6C480}"/>
                </a:ext>
              </a:extLst>
            </p:cNvPr>
            <p:cNvPicPr>
              <a:picLocks noChangeAspect="1"/>
            </p:cNvPicPr>
            <p:nvPr/>
          </p:nvPicPr>
          <p:blipFill>
            <a:blip r:embed="rId7"/>
            <a:stretch>
              <a:fillRect/>
            </a:stretch>
          </p:blipFill>
          <p:spPr>
            <a:xfrm>
              <a:off x="9020875" y="5320665"/>
              <a:ext cx="469963" cy="384019"/>
            </a:xfrm>
            <a:prstGeom prst="rect">
              <a:avLst/>
            </a:prstGeom>
          </p:spPr>
        </p:pic>
        <p:pic>
          <p:nvPicPr>
            <p:cNvPr id="14" name="Picture 13">
              <a:extLst>
                <a:ext uri="{FF2B5EF4-FFF2-40B4-BE49-F238E27FC236}">
                  <a16:creationId xmlns:a16="http://schemas.microsoft.com/office/drawing/2014/main" id="{A0ADA7FC-7601-6559-42CD-DD11CE5FD436}"/>
                </a:ext>
              </a:extLst>
            </p:cNvPr>
            <p:cNvPicPr>
              <a:picLocks noChangeAspect="1"/>
            </p:cNvPicPr>
            <p:nvPr/>
          </p:nvPicPr>
          <p:blipFill>
            <a:blip r:embed="rId8"/>
            <a:stretch>
              <a:fillRect/>
            </a:stretch>
          </p:blipFill>
          <p:spPr>
            <a:xfrm>
              <a:off x="8442233" y="5277693"/>
              <a:ext cx="469963" cy="469963"/>
            </a:xfrm>
            <a:prstGeom prst="rect">
              <a:avLst/>
            </a:prstGeom>
          </p:spPr>
        </p:pic>
        <p:pic>
          <p:nvPicPr>
            <p:cNvPr id="15" name="Picture 14">
              <a:extLst>
                <a:ext uri="{FF2B5EF4-FFF2-40B4-BE49-F238E27FC236}">
                  <a16:creationId xmlns:a16="http://schemas.microsoft.com/office/drawing/2014/main" id="{2B3F6AD9-097F-2AA5-882F-01C4F083E68D}"/>
                </a:ext>
              </a:extLst>
            </p:cNvPr>
            <p:cNvPicPr>
              <a:picLocks noChangeAspect="1"/>
            </p:cNvPicPr>
            <p:nvPr/>
          </p:nvPicPr>
          <p:blipFill>
            <a:blip r:embed="rId6"/>
            <a:stretch>
              <a:fillRect/>
            </a:stretch>
          </p:blipFill>
          <p:spPr>
            <a:xfrm>
              <a:off x="11522103" y="5976332"/>
              <a:ext cx="469963" cy="469963"/>
            </a:xfrm>
            <a:prstGeom prst="rect">
              <a:avLst/>
            </a:prstGeom>
          </p:spPr>
        </p:pic>
        <p:pic>
          <p:nvPicPr>
            <p:cNvPr id="16" name="Picture 15">
              <a:extLst>
                <a:ext uri="{FF2B5EF4-FFF2-40B4-BE49-F238E27FC236}">
                  <a16:creationId xmlns:a16="http://schemas.microsoft.com/office/drawing/2014/main" id="{12D97111-7AB9-9FD4-5D0A-E663DE31ABD1}"/>
                </a:ext>
              </a:extLst>
            </p:cNvPr>
            <p:cNvPicPr>
              <a:picLocks noChangeAspect="1"/>
            </p:cNvPicPr>
            <p:nvPr/>
          </p:nvPicPr>
          <p:blipFill>
            <a:blip r:embed="rId7"/>
            <a:stretch>
              <a:fillRect/>
            </a:stretch>
          </p:blipFill>
          <p:spPr>
            <a:xfrm>
              <a:off x="11992066" y="5975016"/>
              <a:ext cx="469963" cy="469963"/>
            </a:xfrm>
            <a:prstGeom prst="rect">
              <a:avLst/>
            </a:prstGeom>
          </p:spPr>
        </p:pic>
        <p:pic>
          <p:nvPicPr>
            <p:cNvPr id="17" name="Picture 16">
              <a:extLst>
                <a:ext uri="{FF2B5EF4-FFF2-40B4-BE49-F238E27FC236}">
                  <a16:creationId xmlns:a16="http://schemas.microsoft.com/office/drawing/2014/main" id="{A433054B-BCE4-E51C-C05E-6788386AD058}"/>
                </a:ext>
              </a:extLst>
            </p:cNvPr>
            <p:cNvPicPr>
              <a:picLocks noChangeAspect="1"/>
            </p:cNvPicPr>
            <p:nvPr/>
          </p:nvPicPr>
          <p:blipFill>
            <a:blip r:embed="rId8"/>
            <a:stretch>
              <a:fillRect/>
            </a:stretch>
          </p:blipFill>
          <p:spPr>
            <a:xfrm>
              <a:off x="11052141" y="5975017"/>
              <a:ext cx="469963" cy="469963"/>
            </a:xfrm>
            <a:prstGeom prst="rect">
              <a:avLst/>
            </a:prstGeom>
          </p:spPr>
        </p:pic>
      </p:grpSp>
    </p:spTree>
    <p:extLst>
      <p:ext uri="{BB962C8B-B14F-4D97-AF65-F5344CB8AC3E}">
        <p14:creationId xmlns:p14="http://schemas.microsoft.com/office/powerpoint/2010/main" val="419303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2" presetClass="entr" presetSubtype="4" fill="hold" nodeType="afterEffect" p14:presetBounceEnd="66000">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14:bounceEnd="66000">
                                          <p:cBhvr additive="base">
                                            <p:cTn id="20"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ppt_x"/>
                                              </p:val>
                                            </p:tav>
                                            <p:tav tm="100000">
                                              <p:val>
                                                <p:strVal val="#ppt_x"/>
                                              </p:val>
                                            </p:tav>
                                          </p:tavLst>
                                        </p:anim>
                                        <p:anim calcmode="lin" valueType="num">
                                          <p:cBhvr additive="base">
                                            <p:cTn id="2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3466589" y="1387992"/>
            <a:ext cx="5468689"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luận</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endParaRPr>
          </a:p>
        </p:txBody>
      </p:sp>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902226" y="2721854"/>
            <a:ext cx="6788426" cy="3445127"/>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4889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thơ là lời của cha mẹ nói với con cái.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từ ngữ  thể hiện điều đó: </a:t>
              </a:r>
              <a:r>
                <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Hình ảnh </a:t>
              </a: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“núi cao vì có đất bồi” </a:t>
              </a:r>
              <a:r>
                <a:rPr kumimoji="0" lang="nl-NL"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rõ vì sao núi cao hơn đất. Vì thế không nên chên đất thấp hơn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Hình ảnh </a:t>
              </a: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“Muôn dòng sông đổ biển sâu” </a:t>
              </a:r>
              <a:r>
                <a:rPr kumimoji="0" lang="nl-NL"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biết vì sao biển rộng lớn, nước tràn đầy…</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Nhà thơ đã </a:t>
              </a: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mượn biển, núi</a:t>
              </a:r>
              <a:r>
                <a:rPr kumimoji="0" lang="nl-NL"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để đưa ra lời khuyên về lối sống đẹp, cần phải biết ơn giá trị tốt đẹp mà các em nhận được từ cuộc sống.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106545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5004" y="-54178"/>
            <a:ext cx="86079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13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02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2025</a:t>
            </a:r>
          </a:p>
        </p:txBody>
      </p:sp>
      <p:sp>
        <p:nvSpPr>
          <p:cNvPr id="12" name="TextBox 11"/>
          <p:cNvSpPr txBox="1"/>
          <p:nvPr/>
        </p:nvSpPr>
        <p:spPr>
          <a:xfrm>
            <a:off x="4899835" y="496437"/>
            <a:ext cx="13821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754669" y="1067850"/>
            <a:ext cx="53865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a:cxnSpLocks/>
          </p:cNvCxnSpPr>
          <p:nvPr/>
        </p:nvCxnSpPr>
        <p:spPr>
          <a:xfrm>
            <a:off x="5806965" y="2638097"/>
            <a:ext cx="0" cy="190408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S/28</a:t>
            </a:r>
          </a:p>
        </p:txBody>
      </p:sp>
      <p:sp>
        <p:nvSpPr>
          <p:cNvPr id="25" name="TextBox 24"/>
          <p:cNvSpPr txBox="1"/>
          <p:nvPr/>
        </p:nvSpPr>
        <p:spPr>
          <a:xfrm>
            <a:off x="6628083" y="1618465"/>
            <a:ext cx="3026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Hữu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p:cNvSpPr txBox="1"/>
          <p:nvPr/>
        </p:nvSpPr>
        <p:spPr>
          <a:xfrm>
            <a:off x="1765004" y="2924961"/>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ửa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EBD95CA-087B-AE4F-3CA5-959BCC7E00D8}"/>
              </a:ext>
            </a:extLst>
          </p:cNvPr>
          <p:cNvSpPr txBox="1"/>
          <p:nvPr/>
        </p:nvSpPr>
        <p:spPr>
          <a:xfrm>
            <a:off x="6628083" y="2913076"/>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E8513A9-82D7-CAAC-CF2B-DECA8ECE6142}"/>
              </a:ext>
            </a:extLst>
          </p:cNvPr>
          <p:cNvSpPr txBox="1"/>
          <p:nvPr/>
        </p:nvSpPr>
        <p:spPr>
          <a:xfrm>
            <a:off x="6628083" y="3679368"/>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bồi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7594C0B-EECE-3FE3-616A-61AE19E21B09}"/>
              </a:ext>
            </a:extLst>
          </p:cNvPr>
          <p:cNvSpPr txBox="1"/>
          <p:nvPr/>
        </p:nvSpPr>
        <p:spPr>
          <a:xfrm>
            <a:off x="1765004" y="3461337"/>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măng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a:t>
            </a:r>
          </a:p>
        </p:txBody>
      </p:sp>
      <p:sp>
        <p:nvSpPr>
          <p:cNvPr id="8" name="TextBox 7">
            <a:extLst>
              <a:ext uri="{FF2B5EF4-FFF2-40B4-BE49-F238E27FC236}">
                <a16:creationId xmlns:a16="http://schemas.microsoft.com/office/drawing/2014/main" id="{8BBA4890-86CD-F80C-9603-050137BAC0AB}"/>
              </a:ext>
            </a:extLst>
          </p:cNvPr>
          <p:cNvSpPr txBox="1"/>
          <p:nvPr/>
        </p:nvSpPr>
        <p:spPr>
          <a:xfrm>
            <a:off x="1765004" y="4024594"/>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ắt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iu</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5562F497-7DD3-120D-084B-5009891291F5}"/>
              </a:ext>
            </a:extLst>
          </p:cNvPr>
          <p:cNvSpPr/>
          <p:nvPr/>
        </p:nvSpPr>
        <p:spPr>
          <a:xfrm>
            <a:off x="348286" y="4662144"/>
            <a:ext cx="11867319" cy="1754326"/>
          </a:xfrm>
          <a:prstGeom prst="rect">
            <a:avLst/>
          </a:prstGeom>
        </p:spPr>
        <p:txBody>
          <a:bodyPr wrap="square">
            <a:spAutoFit/>
          </a:bodyPr>
          <a:lstStyle/>
          <a:p>
            <a:pPr algn="just"/>
            <a:r>
              <a:rPr lang="en-US" sz="3600" b="1" dirty="0" err="1">
                <a:solidFill>
                  <a:prstClr val="black"/>
                </a:solidFill>
                <a:latin typeface="Cambria" panose="02040503050406030204" pitchFamily="18" charset="0"/>
                <a:ea typeface="Cambria" panose="02040503050406030204" pitchFamily="18" charset="0"/>
              </a:rPr>
              <a:t>Nội</a:t>
            </a:r>
            <a:r>
              <a:rPr lang="en-US" sz="3600" b="1" dirty="0">
                <a:solidFill>
                  <a:prstClr val="black"/>
                </a:solidFill>
                <a:latin typeface="Cambria" panose="02040503050406030204" pitchFamily="18" charset="0"/>
                <a:ea typeface="Cambria" panose="02040503050406030204" pitchFamily="18" charset="0"/>
              </a:rPr>
              <a:t> dung: </a:t>
            </a:r>
            <a:r>
              <a:rPr lang="en-US" sz="3600" b="1" i="1" dirty="0" err="1">
                <a:solidFill>
                  <a:prstClr val="black"/>
                </a:solidFill>
                <a:latin typeface="Cambria" panose="02040503050406030204" pitchFamily="18" charset="0"/>
                <a:ea typeface="Cambria" panose="02040503050406030204" pitchFamily="18" charset="0"/>
              </a:rPr>
              <a:t>Bài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thơ</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lời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tâm</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tình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khuyên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nhủ</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cũng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ước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mong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của</a:t>
            </a:r>
            <a:r>
              <a:rPr lang="en-US" sz="3600" b="1" i="1" dirty="0">
                <a:solidFill>
                  <a:prstClr val="black"/>
                </a:solidFill>
                <a:latin typeface="Cambria" panose="02040503050406030204" pitchFamily="18" charset="0"/>
                <a:ea typeface="Cambria" panose="02040503050406030204" pitchFamily="18" charset="0"/>
              </a:rPr>
              <a:t> cha </a:t>
            </a:r>
            <a:r>
              <a:rPr lang="en-US" sz="3600" b="1" i="1" dirty="0" err="1">
                <a:solidFill>
                  <a:prstClr val="black"/>
                </a:solidFill>
                <a:latin typeface="Cambria" panose="02040503050406030204" pitchFamily="18" charset="0"/>
                <a:ea typeface="Cambria" panose="02040503050406030204" pitchFamily="18" charset="0"/>
              </a:rPr>
              <a:t>mẹ</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dành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cho</a:t>
            </a:r>
            <a:r>
              <a:rPr lang="en-US" sz="3600" b="1" i="1" dirty="0">
                <a:solidFill>
                  <a:prstClr val="black"/>
                </a:solidFill>
                <a:latin typeface="Cambria" panose="02040503050406030204" pitchFamily="18" charset="0"/>
                <a:ea typeface="Cambria" panose="02040503050406030204" pitchFamily="18" charset="0"/>
              </a:rPr>
              <a:t> con </a:t>
            </a:r>
            <a:r>
              <a:rPr lang="en-US" sz="3600" b="1" i="1" dirty="0" err="1">
                <a:solidFill>
                  <a:prstClr val="black"/>
                </a:solidFill>
                <a:latin typeface="Cambria" panose="02040503050406030204" pitchFamily="18" charset="0"/>
                <a:ea typeface="Cambria" panose="02040503050406030204" pitchFamily="18" charset="0"/>
              </a:rPr>
              <a:t>cái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Đó</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hành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trang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đầy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quý</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báu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để</a:t>
            </a:r>
            <a:r>
              <a:rPr lang="en-US" sz="3600" b="1" i="1" dirty="0">
                <a:solidFill>
                  <a:prstClr val="black"/>
                </a:solidFill>
                <a:latin typeface="Cambria" panose="02040503050406030204" pitchFamily="18" charset="0"/>
                <a:ea typeface="Cambria" panose="02040503050406030204" pitchFamily="18" charset="0"/>
              </a:rPr>
              <a:t> con </a:t>
            </a:r>
            <a:r>
              <a:rPr lang="en-US" sz="3600" b="1" i="1" dirty="0" err="1">
                <a:solidFill>
                  <a:prstClr val="black"/>
                </a:solidFill>
                <a:latin typeface="Cambria" panose="02040503050406030204" pitchFamily="18" charset="0"/>
                <a:ea typeface="Cambria" panose="02040503050406030204" pitchFamily="18" charset="0"/>
              </a:rPr>
              <a:t>vững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bước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đời</a:t>
            </a:r>
            <a:r>
              <a:rPr lang="en-US" sz="3600" b="1" i="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454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FA8E15-A9AB-6C14-A7AB-8EBC91279554}"/>
              </a:ext>
            </a:extLst>
          </p:cNvPr>
          <p:cNvSpPr/>
          <p:nvPr/>
        </p:nvSpPr>
        <p:spPr>
          <a:xfrm>
            <a:off x="1679943" y="1711633"/>
            <a:ext cx="9314121"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altLang="zh-CN"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ơn</a:t>
            </a:r>
            <a:r>
              <a:rPr kumimoji="0" lang="en-US" altLang="zh-CN"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thầy</a:t>
            </a:r>
            <a:r>
              <a:rPr kumimoji="0" lang="en-US" altLang="zh-CN"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altLang="zh-CN"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altLang="zh-CN"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chú</a:t>
            </a:r>
            <a:r>
              <a:rPr kumimoji="0" lang="en-US" altLang="zh-CN"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altLang="zh-CN"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lắng</a:t>
            </a:r>
            <a:r>
              <a:rPr kumimoji="0" lang="en-US" altLang="zh-CN"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nghe</a:t>
            </a:r>
            <a:endParaRPr kumimoji="0" lang="zh-CN" alt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inpin heiti" charset="-122"/>
              <a:cs typeface="Times New Roman" panose="02020603050405020304" pitchFamily="18" charset="0"/>
            </a:endParaRPr>
          </a:p>
        </p:txBody>
      </p:sp>
      <p:pic>
        <p:nvPicPr>
          <p:cNvPr id="1026" name="Picture 2">
            <a:extLst>
              <a:ext uri="{FF2B5EF4-FFF2-40B4-BE49-F238E27FC236}">
                <a16:creationId xmlns:a16="http://schemas.microsoft.com/office/drawing/2014/main" id="{238DD358-799E-5ED7-ED1E-A7CB34CE6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586" y="2959539"/>
            <a:ext cx="5316833" cy="352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89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C6F4-B34B-04AE-C741-24E3C8744999}"/>
              </a:ext>
            </a:extLst>
          </p:cNvPr>
          <p:cNvSpPr>
            <a:spLocks noGrp="1"/>
          </p:cNvSpPr>
          <p:nvPr>
            <p:ph type="title"/>
          </p:nvPr>
        </p:nvSpPr>
        <p:spPr/>
        <p:txBody>
          <a:bodyPr/>
          <a:lstStyle/>
          <a:p>
            <a:endParaRPr lang="en-US"/>
          </a:p>
        </p:txBody>
      </p:sp>
      <p:pic>
        <p:nvPicPr>
          <p:cNvPr id="4" name="y2mate.com - Lớp Chúng Ta Đoàn Kết Nhạc Thiếu Nhi Có Lời_720pHF (online-video-cutter.com)">
            <a:hlinkClick r:id="" action="ppaction://media"/>
            <a:extLst>
              <a:ext uri="{FF2B5EF4-FFF2-40B4-BE49-F238E27FC236}">
                <a16:creationId xmlns:a16="http://schemas.microsoft.com/office/drawing/2014/main" id="{BCC6D520-994B-5BF5-3390-E52BD7FEF1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9574"/>
            <a:ext cx="12191999" cy="6927574"/>
          </a:xfrm>
        </p:spPr>
      </p:pic>
    </p:spTree>
    <p:extLst>
      <p:ext uri="{BB962C8B-B14F-4D97-AF65-F5344CB8AC3E}">
        <p14:creationId xmlns:p14="http://schemas.microsoft.com/office/powerpoint/2010/main" val="190720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D57F06C0-290C-CF55-CD54-6A06714760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81623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35" y="3374130"/>
            <a:ext cx="3544011" cy="3544011"/>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4"/>
          <a:stretch>
            <a:fillRect/>
          </a:stretch>
        </p:blipFill>
        <p:spPr>
          <a:xfrm>
            <a:off x="1914040" y="2169262"/>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5"/>
          <a:stretch>
            <a:fillRect/>
          </a:stretch>
        </p:blipFill>
        <p:spPr>
          <a:xfrm>
            <a:off x="4179634" y="1737203"/>
            <a:ext cx="5480779" cy="2182557"/>
          </a:xfrm>
          <a:prstGeom prst="rect">
            <a:avLst/>
          </a:prstGeom>
        </p:spPr>
      </p:pic>
      <p:sp>
        <p:nvSpPr>
          <p:cNvPr id="3" name="TextBox 2">
            <a:extLst>
              <a:ext uri="{FF2B5EF4-FFF2-40B4-BE49-F238E27FC236}">
                <a16:creationId xmlns:a16="http://schemas.microsoft.com/office/drawing/2014/main" id="{6431F1E5-99AC-485C-806C-066B67DB9C98}"/>
              </a:ext>
            </a:extLst>
          </p:cNvPr>
          <p:cNvSpPr txBox="1"/>
          <p:nvPr/>
        </p:nvSpPr>
        <p:spPr>
          <a:xfrm>
            <a:off x="2169042" y="457200"/>
            <a:ext cx="9909543"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13 </a:t>
            </a:r>
            <a:r>
              <a:rPr lang="en-US" sz="4400" b="1" dirty="0" err="1">
                <a:latin typeface="Times New Roman" panose="02020603050405020304" pitchFamily="18" charset="0"/>
                <a:cs typeface="Times New Roman" panose="02020603050405020304" pitchFamily="18" charset="0"/>
              </a:rPr>
              <a:t>tháng</a:t>
            </a:r>
            <a:r>
              <a:rPr lang="en-US" sz="4400" b="1" dirty="0">
                <a:latin typeface="Times New Roman" panose="02020603050405020304" pitchFamily="18" charset="0"/>
                <a:cs typeface="Times New Roman" panose="02020603050405020304" pitchFamily="18" charset="0"/>
              </a:rPr>
              <a:t> 02 </a:t>
            </a:r>
            <a:r>
              <a:rPr lang="en-US" sz="4400" b="1" dirty="0" err="1">
                <a:latin typeface="Times New Roman" panose="02020603050405020304" pitchFamily="18" charset="0"/>
                <a:cs typeface="Times New Roman" panose="02020603050405020304" pitchFamily="18" charset="0"/>
              </a:rPr>
              <a:t>năm</a:t>
            </a:r>
            <a:r>
              <a:rPr lang="en-US" sz="4400" b="1" dirty="0">
                <a:latin typeface="Times New Roman" panose="02020603050405020304" pitchFamily="18" charset="0"/>
                <a:cs typeface="Times New Roman" panose="02020603050405020304" pitchFamily="18" charset="0"/>
              </a:rPr>
              <a:t> 2025</a:t>
            </a:r>
          </a:p>
        </p:txBody>
      </p:sp>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5004" y="-54178"/>
            <a:ext cx="86079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13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02</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2025</a:t>
            </a:r>
          </a:p>
        </p:txBody>
      </p:sp>
      <p:sp>
        <p:nvSpPr>
          <p:cNvPr id="12" name="TextBox 11"/>
          <p:cNvSpPr txBox="1"/>
          <p:nvPr/>
        </p:nvSpPr>
        <p:spPr>
          <a:xfrm>
            <a:off x="4899835" y="496437"/>
            <a:ext cx="13821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754669" y="1067850"/>
            <a:ext cx="53865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ru</a:t>
            </a:r>
            <a:endPar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531878" y="2045565"/>
            <a:ext cx="354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7549051" y="2045565"/>
            <a:ext cx="354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p:cNvCxnSpPr/>
          <p:nvPr/>
        </p:nvCxnSpPr>
        <p:spPr>
          <a:xfrm flipV="1">
            <a:off x="4319752" y="2617076"/>
            <a:ext cx="2974427" cy="21021"/>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5806965" y="2638097"/>
            <a:ext cx="9044" cy="3358666"/>
          </a:xfrm>
          <a:prstGeom prst="line">
            <a:avLst/>
          </a:prstGeom>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504497" y="1337679"/>
            <a:ext cx="19010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S/28</a:t>
            </a:r>
          </a:p>
        </p:txBody>
      </p:sp>
      <p:sp>
        <p:nvSpPr>
          <p:cNvPr id="25" name="TextBox 24"/>
          <p:cNvSpPr txBox="1"/>
          <p:nvPr/>
        </p:nvSpPr>
        <p:spPr>
          <a:xfrm>
            <a:off x="6628083" y="1618465"/>
            <a:ext cx="3026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lang="en-US" sz="3200" b="1" i="1" dirty="0" err="1">
                <a:solidFill>
                  <a:srgbClr val="002060"/>
                </a:solidFill>
                <a:latin typeface="Times New Roman" panose="02020603050405020304" pitchFamily="18" charset="0"/>
                <a:cs typeface="Times New Roman" panose="02020603050405020304" pitchFamily="18" charset="0"/>
              </a:rPr>
              <a:t>Tố</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Hữu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p:cNvSpPr txBox="1"/>
          <p:nvPr/>
        </p:nvSpPr>
        <p:spPr>
          <a:xfrm>
            <a:off x="1765004" y="2924961"/>
            <a:ext cx="33114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đốm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l</a:t>
            </a:r>
            <a:r>
              <a:rPr lang="en-US" sz="3600" b="1" dirty="0" err="1">
                <a:solidFill>
                  <a:prstClr val="black"/>
                </a:solidFill>
                <a:latin typeface="Times New Roman" panose="02020603050405020304" pitchFamily="18" charset="0"/>
                <a:cs typeface="Times New Roman" panose="02020603050405020304" pitchFamily="18" charset="0"/>
              </a:rPr>
              <a:t>ửa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tàn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5004" y="-54178"/>
            <a:ext cx="86079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13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02</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2025</a:t>
            </a:r>
          </a:p>
        </p:txBody>
      </p:sp>
      <p:sp>
        <p:nvSpPr>
          <p:cNvPr id="12" name="TextBox 11"/>
          <p:cNvSpPr txBox="1"/>
          <p:nvPr/>
        </p:nvSpPr>
        <p:spPr>
          <a:xfrm>
            <a:off x="4899835" y="496437"/>
            <a:ext cx="13821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754669" y="1067850"/>
            <a:ext cx="53865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ru</a:t>
            </a:r>
            <a:endPar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504497" y="1337679"/>
            <a:ext cx="19010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S/28</a:t>
            </a:r>
          </a:p>
        </p:txBody>
      </p:sp>
      <p:sp>
        <p:nvSpPr>
          <p:cNvPr id="25" name="TextBox 24"/>
          <p:cNvSpPr txBox="1"/>
          <p:nvPr/>
        </p:nvSpPr>
        <p:spPr>
          <a:xfrm>
            <a:off x="6628083" y="1618465"/>
            <a:ext cx="3026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lang="en-US" sz="3200" b="1" i="1" dirty="0" err="1">
                <a:solidFill>
                  <a:srgbClr val="002060"/>
                </a:solidFill>
                <a:latin typeface="Times New Roman" panose="02020603050405020304" pitchFamily="18" charset="0"/>
                <a:cs typeface="Times New Roman" panose="02020603050405020304" pitchFamily="18" charset="0"/>
              </a:rPr>
              <a:t>Tố</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Hữu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8" name="图片 3">
            <a:extLst>
              <a:ext uri="{FF2B5EF4-FFF2-40B4-BE49-F238E27FC236}">
                <a16:creationId xmlns:a16="http://schemas.microsoft.com/office/drawing/2014/main" id="{C3D3859E-8FB1-EEFD-8383-1D7DF385F0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9" name="TextBox 8">
            <a:extLst>
              <a:ext uri="{FF2B5EF4-FFF2-40B4-BE49-F238E27FC236}">
                <a16:creationId xmlns:a16="http://schemas.microsoft.com/office/drawing/2014/main" id="{603653CE-3286-7E69-E008-C0E44ADA70D9}"/>
              </a:ext>
            </a:extLst>
          </p:cNvPr>
          <p:cNvSpPr txBox="1"/>
          <p:nvPr/>
        </p:nvSpPr>
        <p:spPr>
          <a:xfrm>
            <a:off x="2438400" y="3577134"/>
            <a:ext cx="8138160" cy="1077218"/>
          </a:xfrm>
          <a:prstGeom prst="rect">
            <a:avLst/>
          </a:prstGeom>
          <a:noFill/>
        </p:spPr>
        <p:txBody>
          <a:bodyPr wrap="square" rtlCol="0">
            <a:spAutoFit/>
          </a:bodyPr>
          <a:lstStyle/>
          <a:p>
            <a:pPr algn="ctr"/>
            <a:r>
              <a:rPr lang="vi-VN" sz="3200" b="1" i="1" dirty="0">
                <a:solidFill>
                  <a:prstClr val="black"/>
                </a:solidFill>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solidFill>
                  <a:prstClr val="black"/>
                </a:solidFill>
                <a:latin typeface="Cambria" panose="02040503050406030204" pitchFamily="18" charset="0"/>
                <a:ea typeface="Cambria" panose="02040503050406030204" pitchFamily="18" charset="0"/>
              </a:rPr>
              <a:t>- đâu phải </a:t>
            </a:r>
            <a:r>
              <a:rPr lang="en-US" sz="3200" b="1" i="1" dirty="0" err="1">
                <a:solidFill>
                  <a:prstClr val="black"/>
                </a:solidFill>
                <a:latin typeface="Cambria" panose="02040503050406030204" pitchFamily="18" charset="0"/>
                <a:ea typeface="Cambria" panose="02040503050406030204" pitchFamily="18" charset="0"/>
              </a:rPr>
              <a:t>nhân</a:t>
            </a:r>
            <a:r>
              <a:rPr lang="vi-VN" sz="3200" b="1" i="1" dirty="0">
                <a:solidFill>
                  <a:prstClr val="black"/>
                </a:solidFill>
                <a:latin typeface="Cambria" panose="02040503050406030204" pitchFamily="18" charset="0"/>
                <a:ea typeface="Cambria" panose="02040503050406030204" pitchFamily="18" charset="0"/>
              </a:rPr>
              <a:t> gian?/</a:t>
            </a:r>
          </a:p>
          <a:p>
            <a:r>
              <a:rPr lang="vi-VN" sz="3200" b="1" i="1" dirty="0">
                <a:solidFill>
                  <a:prstClr val="black"/>
                </a:solidFill>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solidFill>
                  <a:prstClr val="black"/>
                </a:solidFill>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04473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etwor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850</Words>
  <Application>Microsoft Office PowerPoint</Application>
  <PresentationFormat>Widescreen</PresentationFormat>
  <Paragraphs>110</Paragraphs>
  <Slides>23</Slides>
  <Notes>16</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等线</vt:lpstr>
      <vt:lpstr>等线 Light</vt:lpstr>
      <vt:lpstr>微软雅黑</vt:lpstr>
      <vt:lpstr>Arial</vt:lpstr>
      <vt:lpstr>Bellota Text</vt:lpstr>
      <vt:lpstr>Calibri</vt:lpstr>
      <vt:lpstr>Calibri Light</vt:lpstr>
      <vt:lpstr>Cambria</vt:lpstr>
      <vt:lpstr>Chau Philomene One</vt:lpstr>
      <vt:lpstr>Poller One</vt:lpstr>
      <vt:lpstr>Times New Roman</vt:lpstr>
      <vt:lpstr>Office 主题​​</vt:lpstr>
      <vt:lpstr>Cooperative Learning Activities for Pre-K by Slidesgo</vt:lpstr>
      <vt:lpstr>1_Office 主题​​</vt:lpstr>
      <vt:lpstr>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68</cp:revision>
  <dcterms:created xsi:type="dcterms:W3CDTF">2023-12-07T04:03:03Z</dcterms:created>
  <dcterms:modified xsi:type="dcterms:W3CDTF">2025-02-12T15:33:44Z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2023-12-12T01:09:03Z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6fcaf4f0-119d-425c-abf2-a516780d5463</vt:lpwstr>
  </property>
  <property fmtid="{D5CDD505-2E9C-101B-9397-08002B2CF9AE}" pid="7" name="MSIP_Label_defa4170-0d19-0005-0004-bc88714345d2_ActionId">
    <vt:lpwstr>0521c9d6-0122-4c26-9f9d-4420241a6fa5</vt:lpwstr>
  </property>
  <property fmtid="{D5CDD505-2E9C-101B-9397-08002B2CF9AE}" pid="8" name="MSIP_Label_defa4170-0d19-0005-0004-bc88714345d2_ContentBits">
    <vt:lpwstr>0</vt:lpwstr>
  </property>
</Properties>
</file>