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  <p:sldMasterId id="2147483693" r:id="rId4"/>
  </p:sldMasterIdLst>
  <p:notesMasterIdLst>
    <p:notesMasterId r:id="rId25"/>
  </p:notesMasterIdLst>
  <p:sldIdLst>
    <p:sldId id="2651" r:id="rId5"/>
    <p:sldId id="267" r:id="rId6"/>
    <p:sldId id="284" r:id="rId7"/>
    <p:sldId id="2639" r:id="rId8"/>
    <p:sldId id="269" r:id="rId9"/>
    <p:sldId id="277" r:id="rId10"/>
    <p:sldId id="272" r:id="rId11"/>
    <p:sldId id="2657" r:id="rId12"/>
    <p:sldId id="2660" r:id="rId13"/>
    <p:sldId id="2648" r:id="rId14"/>
    <p:sldId id="2659" r:id="rId15"/>
    <p:sldId id="276" r:id="rId16"/>
    <p:sldId id="280" r:id="rId17"/>
    <p:sldId id="285" r:id="rId18"/>
    <p:sldId id="287" r:id="rId19"/>
    <p:sldId id="275" r:id="rId20"/>
    <p:sldId id="290" r:id="rId21"/>
    <p:sldId id="293" r:id="rId22"/>
    <p:sldId id="294" r:id="rId23"/>
    <p:sldId id="291" r:id="rId24"/>
  </p:sldIdLst>
  <p:sldSz cx="18288000" cy="10287000"/>
  <p:notesSz cx="6858000" cy="9144000"/>
  <p:embeddedFontLst>
    <p:embeddedFont>
      <p:font typeface="Alef" panose="00000500000000000000" pitchFamily="2" charset="-79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Dosis" pitchFamily="2" charset="0"/>
      <p:regular r:id="rId38"/>
      <p:bold r:id="rId39"/>
    </p:embeddedFont>
    <p:embeddedFont>
      <p:font typeface="Pacifico" panose="000005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05"/>
    <a:srgbClr val="5B842A"/>
    <a:srgbClr val="4CE715"/>
    <a:srgbClr val="FD844E"/>
    <a:srgbClr val="EAF764"/>
    <a:srgbClr val="FF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A0DE7-78A8-43BE-9239-A3250C71CF19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BA15C-8F31-40A2-94F0-477FD8036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35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234FAB-A36E-4E45-A1F6-81E47D865F7F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AD88E8-7DB1-4E4F-BEDD-606765A10B72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4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85BF46-F56F-4610-A4AB-02BAD3FE3D9B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CAAF2-AEB7-4F0C-B4E8-475FFEDCCC30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5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99084E-3329-4FB3-918F-5EBA8DC219EF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D57E59-17B1-4AB6-888B-AB271A875E27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3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80F1BC-82EE-4580-B244-3301E65E02F7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DE2603-1C0E-49E3-8BAB-2469FCEDB926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2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AD7695-0C98-4722-ADD2-B75BD9137C08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AE27C8-951A-4C34-BC23-176FE195B56B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88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649586-B36D-4081-A6BE-2C158D2F75D4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9DD5E4-B23B-4D22-B1C6-8726AF3E0FAF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4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F9243A-75CB-4E7B-9D14-0C85BF6E4D6C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DD80E0-8B98-467D-A207-9865219DE13A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47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6689B2-D68C-49C3-842C-A7ED782B6707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526D30-3878-4DC8-BC88-992AB1265AAC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4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92DCF1-73CE-488D-BB6E-605F17856EEF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54BB72-D221-4213-86F3-D604B0B50DFC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6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ECD4F5-C2C6-42DB-B6F7-BE48D5918BED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18F474-B7DA-4687-A084-5C495127432F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04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38205B-DE4C-4352-9FBB-DCCE2E72EAD5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F3F406-BE7C-487C-8EC2-97CE74C05F47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2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9773749" y="-1547184"/>
            <a:ext cx="5247899" cy="378618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 rot="-571728">
            <a:off x="3637499" y="618566"/>
            <a:ext cx="5247899" cy="378618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87023" y="-118748"/>
            <a:ext cx="18756018" cy="10524504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63730" y="210320"/>
            <a:ext cx="19046322" cy="1024751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55859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52985" y="-2"/>
            <a:ext cx="18449382" cy="1029477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11077303" y="1240608"/>
            <a:ext cx="318545" cy="31062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2191495" y="-2755581"/>
            <a:ext cx="20235980" cy="14001062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921717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535201" y="4764595"/>
            <a:ext cx="318581" cy="304448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4" name="Google Shape;144;p7"/>
          <p:cNvSpPr/>
          <p:nvPr/>
        </p:nvSpPr>
        <p:spPr>
          <a:xfrm>
            <a:off x="4379053" y="9534158"/>
            <a:ext cx="318545" cy="31062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5" name="Google Shape;145;p7"/>
          <p:cNvSpPr/>
          <p:nvPr/>
        </p:nvSpPr>
        <p:spPr>
          <a:xfrm>
            <a:off x="280415" y="9484645"/>
            <a:ext cx="573360" cy="562472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6" name="Google Shape;146;p7"/>
          <p:cNvSpPr/>
          <p:nvPr/>
        </p:nvSpPr>
        <p:spPr>
          <a:xfrm>
            <a:off x="6542013" y="321867"/>
            <a:ext cx="316578" cy="308588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" name="Google Shape;147;p7"/>
          <p:cNvSpPr/>
          <p:nvPr/>
        </p:nvSpPr>
        <p:spPr>
          <a:xfrm>
            <a:off x="313633" y="458699"/>
            <a:ext cx="506942" cy="494148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388008" y="210008"/>
            <a:ext cx="11437980" cy="10076993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714285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367630" y="7203845"/>
            <a:ext cx="18771950" cy="5536745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837487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494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106437" y="-423154"/>
            <a:ext cx="18199889" cy="10744565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412980" y="1186583"/>
            <a:ext cx="10664352" cy="9157592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9641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520032" y="7356245"/>
            <a:ext cx="18771887" cy="5536745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376186" y="-282954"/>
            <a:ext cx="18840089" cy="101405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87941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13198054" y="-299276"/>
            <a:ext cx="6092108" cy="10885554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1029298" y="-357899"/>
            <a:ext cx="6092108" cy="10885554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3398608" y="8474083"/>
            <a:ext cx="984782" cy="964838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2" name="Google Shape;1192;p32"/>
          <p:cNvSpPr/>
          <p:nvPr/>
        </p:nvSpPr>
        <p:spPr>
          <a:xfrm>
            <a:off x="16520918" y="5849597"/>
            <a:ext cx="424295" cy="41511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3" name="Google Shape;1193;p32"/>
          <p:cNvSpPr/>
          <p:nvPr/>
        </p:nvSpPr>
        <p:spPr>
          <a:xfrm>
            <a:off x="849506" y="5248033"/>
            <a:ext cx="614861" cy="601541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4" name="Google Shape;1194;p32"/>
          <p:cNvSpPr/>
          <p:nvPr/>
        </p:nvSpPr>
        <p:spPr>
          <a:xfrm>
            <a:off x="14128931" y="7638547"/>
            <a:ext cx="721476" cy="75315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5" name="Google Shape;1195;p32"/>
          <p:cNvSpPr/>
          <p:nvPr/>
        </p:nvSpPr>
        <p:spPr>
          <a:xfrm>
            <a:off x="3318161" y="6316006"/>
            <a:ext cx="266621" cy="259988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6" name="Google Shape;1196;p32"/>
          <p:cNvSpPr/>
          <p:nvPr/>
        </p:nvSpPr>
        <p:spPr>
          <a:xfrm>
            <a:off x="542081" y="1394282"/>
            <a:ext cx="614862" cy="64331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7" name="Google Shape;1197;p32"/>
          <p:cNvSpPr/>
          <p:nvPr/>
        </p:nvSpPr>
        <p:spPr>
          <a:xfrm>
            <a:off x="16463137" y="776132"/>
            <a:ext cx="539873" cy="52819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12397429" y="-240713"/>
            <a:ext cx="956090" cy="936828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9" name="Google Shape;1199;p32"/>
          <p:cNvSpPr/>
          <p:nvPr/>
        </p:nvSpPr>
        <p:spPr>
          <a:xfrm>
            <a:off x="8063305" y="465449"/>
            <a:ext cx="318560" cy="310697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0" name="Google Shape;1200;p32"/>
          <p:cNvSpPr/>
          <p:nvPr/>
        </p:nvSpPr>
        <p:spPr>
          <a:xfrm>
            <a:off x="3732713" y="156868"/>
            <a:ext cx="316578" cy="308588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02942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84100" y="2798148"/>
            <a:ext cx="10519800" cy="3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18400" y="6838152"/>
            <a:ext cx="10051200" cy="4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36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0584971" y="7760680"/>
            <a:ext cx="7702904" cy="2526263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10585108" y="22498"/>
            <a:ext cx="7702904" cy="2526263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706676" y="7760702"/>
            <a:ext cx="1439501" cy="157845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700316" y="3429271"/>
            <a:ext cx="883638" cy="1630337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889794" y="-2105361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8595278" y="387701"/>
            <a:ext cx="1097450" cy="1197200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6286573" y="4344059"/>
            <a:ext cx="1150007" cy="1598915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6309178" y="6823127"/>
            <a:ext cx="1596251" cy="2188901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7422052" y="8656001"/>
            <a:ext cx="3443900" cy="3263651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6379326" y="3117837"/>
            <a:ext cx="964475" cy="100151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11891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114800" y="5324084"/>
            <a:ext cx="100584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6074400" y="6849644"/>
            <a:ext cx="6139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8301876" y="3158957"/>
            <a:ext cx="17850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2588302" y="5190779"/>
            <a:ext cx="7702904" cy="2526263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10585099" y="-21"/>
            <a:ext cx="7702904" cy="2526263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7627978" y="-2975990"/>
            <a:ext cx="3032051" cy="618397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6314073" y="7906333"/>
            <a:ext cx="1095002" cy="1574288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516728" y="458227"/>
            <a:ext cx="1596251" cy="2188901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867079" y="3550827"/>
            <a:ext cx="895550" cy="894350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800654" y="8053988"/>
            <a:ext cx="1028414" cy="158385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8595278" y="8600251"/>
            <a:ext cx="1097450" cy="1197200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5866251" y="458227"/>
            <a:ext cx="1990601" cy="1400300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20936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2706750" y="5765879"/>
            <a:ext cx="5157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4001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10427250" y="5765879"/>
            <a:ext cx="5151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4001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2709750" y="6549578"/>
            <a:ext cx="515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10424250" y="6554328"/>
            <a:ext cx="5157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11942549" y="96329"/>
            <a:ext cx="7702904" cy="2526263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6861429" y="6846450"/>
            <a:ext cx="1184150" cy="14454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6630786" y="4713308"/>
            <a:ext cx="1109882" cy="1606082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783536" y="7865728"/>
            <a:ext cx="1208274" cy="1590194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7105946" y="6781842"/>
            <a:ext cx="3549374" cy="723907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628301" y="600127"/>
            <a:ext cx="1596251" cy="2188901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7519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13976008" y="3448"/>
            <a:ext cx="7702904" cy="2526263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870744" y="6716789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33907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1426464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6623045" y="4503300"/>
            <a:ext cx="7575600" cy="12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7760729"/>
            <a:ext cx="7702904" cy="2526263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7378016" y="6240202"/>
            <a:ext cx="3032066" cy="618400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6318055" y="534616"/>
            <a:ext cx="1220910" cy="1580594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6082750" y="2588027"/>
            <a:ext cx="1990601" cy="1400300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871766" y="477271"/>
            <a:ext cx="883638" cy="1630337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727628" y="2407001"/>
            <a:ext cx="1097450" cy="1197200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393191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2855100" y="3209486"/>
            <a:ext cx="12577800" cy="37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6704796" y="6213449"/>
            <a:ext cx="1087916" cy="132066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6408205" y="8337569"/>
            <a:ext cx="1208216" cy="1588032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6179008" y="-2162511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22402" y="7760729"/>
            <a:ext cx="7702904" cy="2526263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7422052" y="8656001"/>
            <a:ext cx="3443900" cy="3263651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7451870" y="904913"/>
            <a:ext cx="979170" cy="1286982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9918058" y="889793"/>
            <a:ext cx="977240" cy="1317200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8682850" y="1184393"/>
            <a:ext cx="982091" cy="101980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797779" y="480401"/>
            <a:ext cx="1097450" cy="1197200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66705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6166200" y="3898424"/>
            <a:ext cx="5955600" cy="11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000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4297800" y="5346377"/>
            <a:ext cx="9692400" cy="11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38101" y="-19071"/>
            <a:ext cx="7702904" cy="2526263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10585099" y="7760729"/>
            <a:ext cx="7702904" cy="2526263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7422052" y="7741601"/>
            <a:ext cx="3443900" cy="3263651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6616402" y="2736589"/>
            <a:ext cx="1059582" cy="1428530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6349395" y="4706907"/>
            <a:ext cx="1439498" cy="1428486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889794" y="-2105361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6426400" y="616352"/>
            <a:ext cx="1439501" cy="157845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464824" y="8363530"/>
            <a:ext cx="1087928" cy="1320674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8159801" y="493877"/>
            <a:ext cx="1990601" cy="1400300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58152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01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4001603" y="3036030"/>
            <a:ext cx="4517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1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4001603" y="3771827"/>
            <a:ext cx="45114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4001600" y="6000056"/>
            <a:ext cx="451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1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4001603" y="6728910"/>
            <a:ext cx="45114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734149" y="3452300"/>
            <a:ext cx="19866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931849" y="6478250"/>
            <a:ext cx="15912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12066506" y="3036030"/>
            <a:ext cx="4517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1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12066506" y="3771827"/>
            <a:ext cx="45114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12066506" y="6000041"/>
            <a:ext cx="4517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1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12066506" y="6728910"/>
            <a:ext cx="45114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10004244" y="3523400"/>
            <a:ext cx="15942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10002444" y="6478250"/>
            <a:ext cx="15978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663530" y="552938"/>
            <a:ext cx="1028414" cy="158385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6318055" y="534616"/>
            <a:ext cx="1220910" cy="1580594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6289694" y="6259481"/>
            <a:ext cx="3031548" cy="61829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2438401" y="7744636"/>
            <a:ext cx="7702904" cy="2526263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706676" y="8218551"/>
            <a:ext cx="1439501" cy="157845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7067278" y="3874678"/>
            <a:ext cx="895550" cy="894350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1911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6176400" y="6298445"/>
            <a:ext cx="5935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400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2743200" y="3608330"/>
            <a:ext cx="128016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803996" y="761100"/>
            <a:ext cx="762662" cy="1407252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2850994" y="501750"/>
            <a:ext cx="992675" cy="1380168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2023196" y="852274"/>
            <a:ext cx="513354" cy="941252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6136863" y="8052563"/>
            <a:ext cx="1449401" cy="1769171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6321702" y="6450827"/>
            <a:ext cx="1079651" cy="11592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5292550" y="-587103"/>
            <a:ext cx="7702904" cy="2526263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1004062" y="6107072"/>
            <a:ext cx="3031850" cy="618356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781568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2577402" y="2588330"/>
            <a:ext cx="7702904" cy="2526263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4048200" y="2763300"/>
            <a:ext cx="10191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6122400" y="3969900"/>
            <a:ext cx="60432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8012226" y="5950800"/>
            <a:ext cx="21762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10649873" y="279533"/>
            <a:ext cx="1150007" cy="1598915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6423328" y="356300"/>
            <a:ext cx="1184150" cy="14454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8952539" y="13823"/>
            <a:ext cx="1055489" cy="2021843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10585108" y="7760747"/>
            <a:ext cx="7702904" cy="2526263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7984459" y="6431072"/>
            <a:ext cx="3031856" cy="61835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4703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2"/>
          <p:cNvGrpSpPr/>
          <p:nvPr/>
        </p:nvGrpSpPr>
        <p:grpSpPr>
          <a:xfrm rot="5400000" flipH="1">
            <a:off x="-2588302" y="2588330"/>
            <a:ext cx="7702904" cy="2526263"/>
            <a:chOff x="238125" y="548775"/>
            <a:chExt cx="2842400" cy="932200"/>
          </a:xfrm>
        </p:grpSpPr>
        <p:sp>
          <p:nvSpPr>
            <p:cNvPr id="1494" name="Google Shape;1494;p2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1496" name="Google Shape;149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2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8" name="Google Shape;1498;p22"/>
          <p:cNvSpPr txBox="1">
            <a:spLocks noGrp="1"/>
          </p:cNvSpPr>
          <p:nvPr>
            <p:ph type="subTitle" idx="1"/>
          </p:nvPr>
        </p:nvSpPr>
        <p:spPr>
          <a:xfrm>
            <a:off x="6469322" y="6909647"/>
            <a:ext cx="48054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99" name="Google Shape;1499;p22"/>
          <p:cNvSpPr txBox="1">
            <a:spLocks noGrp="1"/>
          </p:cNvSpPr>
          <p:nvPr>
            <p:ph type="subTitle" idx="2"/>
          </p:nvPr>
        </p:nvSpPr>
        <p:spPr>
          <a:xfrm>
            <a:off x="6469322" y="7613324"/>
            <a:ext cx="78210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22"/>
          <p:cNvSpPr txBox="1">
            <a:spLocks noGrp="1"/>
          </p:cNvSpPr>
          <p:nvPr>
            <p:ph type="subTitle" idx="3"/>
          </p:nvPr>
        </p:nvSpPr>
        <p:spPr>
          <a:xfrm>
            <a:off x="6469322" y="3760001"/>
            <a:ext cx="48054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 txBox="1">
            <a:spLocks noGrp="1"/>
          </p:cNvSpPr>
          <p:nvPr>
            <p:ph type="subTitle" idx="4"/>
          </p:nvPr>
        </p:nvSpPr>
        <p:spPr>
          <a:xfrm>
            <a:off x="6469322" y="4463651"/>
            <a:ext cx="7821000" cy="13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2"/>
          <p:cNvSpPr txBox="1">
            <a:spLocks noGrp="1"/>
          </p:cNvSpPr>
          <p:nvPr>
            <p:ph type="subTitle" idx="5"/>
          </p:nvPr>
        </p:nvSpPr>
        <p:spPr>
          <a:xfrm>
            <a:off x="5285100" y="2239250"/>
            <a:ext cx="7717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28" name="Google Shape;1528;p22"/>
          <p:cNvGrpSpPr/>
          <p:nvPr/>
        </p:nvGrpSpPr>
        <p:grpSpPr>
          <a:xfrm rot="1407625">
            <a:off x="17162066" y="1935043"/>
            <a:ext cx="895517" cy="894317"/>
            <a:chOff x="5760700" y="2457850"/>
            <a:chExt cx="447775" cy="447175"/>
          </a:xfrm>
        </p:grpSpPr>
        <p:sp>
          <p:nvSpPr>
            <p:cNvPr id="1529" name="Google Shape;1529;p2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34" name="Google Shape;1534;p22"/>
          <p:cNvSpPr/>
          <p:nvPr/>
        </p:nvSpPr>
        <p:spPr>
          <a:xfrm rot="313248">
            <a:off x="16900370" y="4846622"/>
            <a:ext cx="3031710" cy="618327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537093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804451" y="6065520"/>
            <a:ext cx="4389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987151" y="6851904"/>
            <a:ext cx="4023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6949451" y="6065520"/>
            <a:ext cx="4389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7132151" y="6851904"/>
            <a:ext cx="4023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12094451" y="6065520"/>
            <a:ext cx="4389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12277151" y="6851904"/>
            <a:ext cx="4023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889794" y="-2105361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5480958" y="7760747"/>
            <a:ext cx="7702904" cy="2526263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613109" y="8173156"/>
            <a:ext cx="1095011" cy="1574300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6781873" y="438809"/>
            <a:ext cx="1150007" cy="1598915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793491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9637751" y="5760720"/>
            <a:ext cx="2871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9381551" y="6547104"/>
            <a:ext cx="3383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13496501" y="5760720"/>
            <a:ext cx="2871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13240301" y="6547104"/>
            <a:ext cx="3383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920251" y="5760720"/>
            <a:ext cx="2871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664051" y="6547104"/>
            <a:ext cx="3383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5477201" y="5760720"/>
            <a:ext cx="34746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5522801" y="6547104"/>
            <a:ext cx="3383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6711180" y="8107988"/>
            <a:ext cx="1028414" cy="158385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7082623" y="6343954"/>
            <a:ext cx="1087928" cy="1320674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719366" y="89570"/>
            <a:ext cx="883638" cy="1630337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422828" y="2197451"/>
            <a:ext cx="1097450" cy="1197200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5540200" y="8265179"/>
            <a:ext cx="7702904" cy="2526263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2030243" y="145889"/>
            <a:ext cx="631712" cy="1209863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18054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682900" y="5559462"/>
            <a:ext cx="2871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1426700" y="6851262"/>
            <a:ext cx="3383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5699966" y="5559462"/>
            <a:ext cx="2871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5443766" y="6851262"/>
            <a:ext cx="3383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9717035" y="5559462"/>
            <a:ext cx="2871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9460835" y="6851262"/>
            <a:ext cx="3383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13734101" y="5559462"/>
            <a:ext cx="2871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13477901" y="6851262"/>
            <a:ext cx="3383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7067065" y="387571"/>
            <a:ext cx="883638" cy="1630337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7081641" y="4233820"/>
            <a:ext cx="1081784" cy="1565096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6854377" y="2451374"/>
            <a:ext cx="1309019" cy="135929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3178894" y="2591698"/>
            <a:ext cx="7702904" cy="2526263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331182" y="6780374"/>
            <a:ext cx="1067760" cy="123912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350524" y="8391730"/>
            <a:ext cx="1087928" cy="1320674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951822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1426451" y="1097280"/>
            <a:ext cx="15435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889794" y="-2105361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13173400" y="5217230"/>
            <a:ext cx="7702904" cy="2526263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360923" y="6791530"/>
            <a:ext cx="1087928" cy="1320674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605650" y="8556743"/>
            <a:ext cx="982091" cy="101980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6932851" y="465588"/>
            <a:ext cx="933389" cy="1226808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6570684" y="8365367"/>
            <a:ext cx="1346786" cy="1562927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994411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62499" y="7760680"/>
            <a:ext cx="7702904" cy="2526263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889794" y="-2105361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554515" y="3479832"/>
            <a:ext cx="642629" cy="118562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554276" y="7760702"/>
            <a:ext cx="1439501" cy="157845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8595278" y="387701"/>
            <a:ext cx="1097450" cy="1197200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6309178" y="6823127"/>
            <a:ext cx="1596251" cy="2188901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13480708" y="22498"/>
            <a:ext cx="7702904" cy="2526263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229712" y="5049763"/>
            <a:ext cx="878693" cy="1154918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6318055" y="534616"/>
            <a:ext cx="1220910" cy="1580594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7124428" y="2727079"/>
            <a:ext cx="895550" cy="894350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6479051" y="4417651"/>
            <a:ext cx="1256550" cy="1609301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8935685" y="8484203"/>
            <a:ext cx="1848635" cy="1734102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728808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882473" y="5104954"/>
            <a:ext cx="1087928" cy="1320674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301978" y="1797851"/>
            <a:ext cx="926126" cy="961697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378059" y="557369"/>
            <a:ext cx="774006" cy="1043264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363445" y="3165749"/>
            <a:ext cx="803228" cy="1055732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13190131" y="2588297"/>
            <a:ext cx="7702904" cy="2526263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7192999" y="8694401"/>
            <a:ext cx="871872" cy="121220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6502609" y="6149272"/>
            <a:ext cx="925601" cy="1198286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7083290" y="7423688"/>
            <a:ext cx="1091328" cy="1082981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6861528" y="5012177"/>
            <a:ext cx="895550" cy="894350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1161093" y="6208840"/>
            <a:ext cx="3031727" cy="6183311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5844196" y="8579042"/>
            <a:ext cx="7702838" cy="252624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8032672" y="-225745"/>
            <a:ext cx="2222660" cy="1966103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12166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EE3B58-2D30-4D12-98B1-80EC0FF4AFD9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146EF1-B7CC-4F04-83C2-396F6DE166C9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1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187" y="371476"/>
            <a:ext cx="1728788" cy="1728788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13" y="11849602"/>
            <a:ext cx="1728788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2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36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5.sv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86">
            <a:extLst>
              <a:ext uri="{FF2B5EF4-FFF2-40B4-BE49-F238E27FC236}">
                <a16:creationId xmlns:a16="http://schemas.microsoft.com/office/drawing/2014/main" id="{EE271CC8-88EA-8843-3EF9-4ECA8C48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16" y="-202137"/>
            <a:ext cx="18660717" cy="1028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85A18-995A-A85A-67DE-591524221BE1}"/>
              </a:ext>
            </a:extLst>
          </p:cNvPr>
          <p:cNvSpPr txBox="1"/>
          <p:nvPr/>
        </p:nvSpPr>
        <p:spPr>
          <a:xfrm>
            <a:off x="1905829" y="1158188"/>
            <a:ext cx="1447634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TÂY HƯNG</a:t>
            </a:r>
          </a:p>
          <a:p>
            <a:pPr defTabSz="1371600">
              <a:defRPr/>
            </a:pPr>
            <a:endParaRPr lang="en-US" sz="60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1371600">
              <a:defRPr/>
            </a:pP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 THĂM LỚP</a:t>
            </a:r>
          </a:p>
          <a:p>
            <a:pPr defTabSz="1371600">
              <a:defRPr/>
            </a:pPr>
            <a:endParaRPr lang="en-US" sz="42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defTabSz="1371600">
              <a:defRPr/>
            </a:pP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LUYỆN TẬP</a:t>
            </a:r>
          </a:p>
          <a:p>
            <a:pPr defTabSz="1371600">
              <a:defRPr/>
            </a:pP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4C</a:t>
            </a:r>
          </a:p>
          <a:p>
            <a:pPr defTabSz="1371600">
              <a:defRPr/>
            </a:pPr>
            <a:r>
              <a:rPr lang="en-US" sz="4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sz="4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Vinh</a:t>
            </a:r>
          </a:p>
        </p:txBody>
      </p:sp>
    </p:spTree>
    <p:extLst>
      <p:ext uri="{BB962C8B-B14F-4D97-AF65-F5344CB8AC3E}">
        <p14:creationId xmlns:p14="http://schemas.microsoft.com/office/powerpoint/2010/main" val="33691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6DBB7A9-DE67-475A-8C4E-7216BB6AFFB1}"/>
              </a:ext>
            </a:extLst>
          </p:cNvPr>
          <p:cNvSpPr/>
          <p:nvPr/>
        </p:nvSpPr>
        <p:spPr>
          <a:xfrm>
            <a:off x="493487" y="433004"/>
            <a:ext cx="17402627" cy="94209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endParaRPr lang="en-US" sz="4800" b="1" kern="0" dirty="0">
              <a:solidFill>
                <a:srgbClr val="31313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5B5FD6-4CF1-41F3-B4F2-A02B3DD32E6C}"/>
              </a:ext>
            </a:extLst>
          </p:cNvPr>
          <p:cNvSpPr/>
          <p:nvPr/>
        </p:nvSpPr>
        <p:spPr>
          <a:xfrm>
            <a:off x="1030516" y="848638"/>
            <a:ext cx="986972" cy="9869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11D92-3B68-4FC1-AE2F-963B1F997154}"/>
              </a:ext>
            </a:extLst>
          </p:cNvPr>
          <p:cNvSpPr/>
          <p:nvPr/>
        </p:nvSpPr>
        <p:spPr>
          <a:xfrm>
            <a:off x="2046516" y="522649"/>
            <a:ext cx="154985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55">
              <a:defRPr/>
            </a:pP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Hộp A đựng 18 gói kẹo chanh, mỗi gói có 25 cái kẹo. Hộp B đựng 22 gói kẹo dừa, mỗi gói có 20 cái kẹo. Hỏi số kẹo ở hai hộp hơn kém nhau bao nhiêu cái?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258DD9-0FB2-4B27-922F-76001DDB9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59037" y="6914835"/>
            <a:ext cx="2900363" cy="3372165"/>
          </a:xfrm>
          <a:prstGeom prst="rect">
            <a:avLst/>
          </a:prstGeom>
        </p:spPr>
      </p:pic>
      <p:pic>
        <p:nvPicPr>
          <p:cNvPr id="8" name="Picture 7" descr="A jar of candy with a red and yellow label&#10;&#10;Description automatically generated">
            <a:extLst>
              <a:ext uri="{FF2B5EF4-FFF2-40B4-BE49-F238E27FC236}">
                <a16:creationId xmlns:a16="http://schemas.microsoft.com/office/drawing/2014/main" id="{89583170-780D-0323-69C8-98FA1170F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524" y="2614612"/>
            <a:ext cx="4500563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6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0535" y="349826"/>
            <a:ext cx="1181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9474" y="1112070"/>
            <a:ext cx="208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538" y="1971962"/>
            <a:ext cx="1444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0634D-CF4A-F97A-CC49-823A7661240C}"/>
              </a:ext>
            </a:extLst>
          </p:cNvPr>
          <p:cNvSpPr txBox="1"/>
          <p:nvPr/>
        </p:nvSpPr>
        <p:spPr>
          <a:xfrm>
            <a:off x="1099930" y="3594098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04546-2FA0-2FFB-9ECB-37179D9747B1}"/>
              </a:ext>
            </a:extLst>
          </p:cNvPr>
          <p:cNvSpPr txBox="1"/>
          <p:nvPr/>
        </p:nvSpPr>
        <p:spPr>
          <a:xfrm>
            <a:off x="1099930" y="4451756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2. VBT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2D1A1-60F2-A946-647D-E7AAFEE09640}"/>
              </a:ext>
            </a:extLst>
          </p:cNvPr>
          <p:cNvSpPr txBox="1"/>
          <p:nvPr/>
        </p:nvSpPr>
        <p:spPr>
          <a:xfrm>
            <a:off x="1099930" y="5260822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3. 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29DD3-E527-9A6A-859B-A601650AEFD4}"/>
              </a:ext>
            </a:extLst>
          </p:cNvPr>
          <p:cNvSpPr txBox="1"/>
          <p:nvPr/>
        </p:nvSpPr>
        <p:spPr>
          <a:xfrm>
            <a:off x="1099930" y="6060037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4. V </a:t>
            </a:r>
          </a:p>
        </p:txBody>
      </p:sp>
    </p:spTree>
    <p:extLst>
      <p:ext uri="{BB962C8B-B14F-4D97-AF65-F5344CB8AC3E}">
        <p14:creationId xmlns:p14="http://schemas.microsoft.com/office/powerpoint/2010/main" val="35934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83450" y="-864359"/>
            <a:ext cx="4938188" cy="555393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74413" y="1285289"/>
            <a:ext cx="12420600" cy="4521558"/>
            <a:chOff x="2094604" y="2494969"/>
            <a:chExt cx="13716517" cy="499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9675" y="5927231"/>
            <a:ext cx="18527350" cy="2780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08CEC-46D4-4417-C014-14EB990F28FB}"/>
              </a:ext>
            </a:extLst>
          </p:cNvPr>
          <p:cNvSpPr txBox="1"/>
          <p:nvPr/>
        </p:nvSpPr>
        <p:spPr>
          <a:xfrm>
            <a:off x="5410200" y="8001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5494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0" y="419100"/>
            <a:ext cx="12420600" cy="4521558"/>
            <a:chOff x="2094604" y="2494969"/>
            <a:chExt cx="13716517" cy="4993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6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534683"/>
            <a:ext cx="1852735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02" y="1485900"/>
            <a:ext cx="152047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1582400" cy="7555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-190500"/>
            <a:ext cx="7151228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86 x 11 =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6" b="99045" l="9507" r="897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843" y="-39567"/>
            <a:ext cx="3657600" cy="40439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6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946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5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846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744201" y="363118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847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3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5" l="96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78" y="6157873"/>
            <a:ext cx="2302172" cy="242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9800" y="3302461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.54436 -0.535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50 x 36 =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69870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1 080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244065" y="363118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1 800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41228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1 500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" b="98258" l="19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9993" y="-53030"/>
            <a:ext cx="3395604" cy="3836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5971" y="3507627"/>
            <a:ext cx="1839236" cy="1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0469 -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1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23 x 23=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7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108884" y="3631180"/>
              <a:ext cx="16434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4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459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924" y="3358137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137" y1="30097" x2="68091" y2="41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5832" y="-318112"/>
            <a:ext cx="3387398" cy="397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397" y="3081126"/>
            <a:ext cx="1756819" cy="27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4.19753E-6 L 0.53706 -0.267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3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2324210" y="7620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0" y="4094049"/>
            <a:ext cx="7089298" cy="6192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771" y="1485900"/>
            <a:ext cx="15930229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8575"/>
            <a:ext cx="17926708" cy="703686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4229100"/>
            <a:ext cx="5885688" cy="63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3" name="y2mate.com - Khởi động tiết học  Bài 26_360">
            <a:hlinkClick r:id="" action="ppaction://media"/>
            <a:extLst>
              <a:ext uri="{FF2B5EF4-FFF2-40B4-BE49-F238E27FC236}">
                <a16:creationId xmlns:a16="http://schemas.microsoft.com/office/drawing/2014/main" id="{DC9BD597-B062-A4EA-6490-23C1F550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6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0535" y="349826"/>
            <a:ext cx="1181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9474" y="1112070"/>
            <a:ext cx="208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538" y="1971962"/>
            <a:ext cx="1444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0634D-CF4A-F97A-CC49-823A7661240C}"/>
              </a:ext>
            </a:extLst>
          </p:cNvPr>
          <p:cNvSpPr txBox="1"/>
          <p:nvPr/>
        </p:nvSpPr>
        <p:spPr>
          <a:xfrm>
            <a:off x="1099930" y="3594098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V </a:t>
            </a:r>
          </a:p>
        </p:txBody>
      </p:sp>
    </p:spTree>
    <p:extLst>
      <p:ext uri="{BB962C8B-B14F-4D97-AF65-F5344CB8AC3E}">
        <p14:creationId xmlns:p14="http://schemas.microsoft.com/office/powerpoint/2010/main" val="56699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7698" y="3928093"/>
            <a:ext cx="5008332" cy="1604637"/>
            <a:chOff x="1861668" y="3102904"/>
            <a:chExt cx="5961143" cy="1904347"/>
          </a:xfrm>
        </p:grpSpPr>
        <p:sp>
          <p:nvSpPr>
            <p:cNvPr id="29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7542" y="3928093"/>
            <a:ext cx="5008332" cy="1604637"/>
            <a:chOff x="7259131" y="3106475"/>
            <a:chExt cx="5961143" cy="1904347"/>
          </a:xfrm>
        </p:grpSpPr>
        <p:sp>
          <p:nvSpPr>
            <p:cNvPr id="32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197386" y="3928093"/>
            <a:ext cx="5008332" cy="1604637"/>
            <a:chOff x="12250193" y="3099538"/>
            <a:chExt cx="5961143" cy="1904347"/>
          </a:xfrm>
        </p:grpSpPr>
        <p:sp>
          <p:nvSpPr>
            <p:cNvPr id="35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905000" y="763728"/>
            <a:ext cx="13384492" cy="29591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17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819400" y="487793"/>
            <a:ext cx="5008332" cy="1604637"/>
            <a:chOff x="1861668" y="3102904"/>
            <a:chExt cx="5961143" cy="1904347"/>
          </a:xfrm>
        </p:grpSpPr>
        <p:sp>
          <p:nvSpPr>
            <p:cNvPr id="21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68690" y="510242"/>
            <a:ext cx="5008332" cy="1604637"/>
            <a:chOff x="7259131" y="3106475"/>
            <a:chExt cx="5961143" cy="1904347"/>
          </a:xfrm>
        </p:grpSpPr>
        <p:sp>
          <p:nvSpPr>
            <p:cNvPr id="24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117980" y="623982"/>
            <a:ext cx="5008332" cy="1604637"/>
            <a:chOff x="12250193" y="3099538"/>
            <a:chExt cx="5961143" cy="1904347"/>
          </a:xfrm>
        </p:grpSpPr>
        <p:sp>
          <p:nvSpPr>
            <p:cNvPr id="27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72239" y="2484724"/>
            <a:ext cx="3269377" cy="5497137"/>
            <a:chOff x="3191505" y="2122444"/>
            <a:chExt cx="3269377" cy="5497137"/>
          </a:xfrm>
        </p:grpSpPr>
        <p:grpSp>
          <p:nvGrpSpPr>
            <p:cNvPr id="54" name="Group 53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47</a:t>
                    </a: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47" name="Rectangle 46"/>
                <p:cNvSpPr/>
                <p:nvPr/>
              </p:nvSpPr>
              <p:spPr>
                <a:xfrm>
                  <a:off x="2099976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238</a:t>
                  </a:r>
                </a:p>
              </p:txBody>
            </p:sp>
          </p:grpSp>
        </p:grpSp>
        <p:sp>
          <p:nvSpPr>
            <p:cNvPr id="55" name="Rectangle 54"/>
            <p:cNvSpPr/>
            <p:nvPr/>
          </p:nvSpPr>
          <p:spPr>
            <a:xfrm>
              <a:off x="3703004" y="5377553"/>
              <a:ext cx="182453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136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257700" y="6542163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3703004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1598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340498" y="2391914"/>
            <a:ext cx="3269377" cy="5497137"/>
            <a:chOff x="3191505" y="2122444"/>
            <a:chExt cx="3269377" cy="5497137"/>
          </a:xfrm>
        </p:grpSpPr>
        <p:grpSp>
          <p:nvGrpSpPr>
            <p:cNvPr id="60" name="Group 59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62</a:t>
                    </a:r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19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2099975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558</a:t>
                  </a:r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4187236" y="5313267"/>
              <a:ext cx="127791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3640611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1178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633651" y="2414813"/>
            <a:ext cx="3269377" cy="5526921"/>
            <a:chOff x="3191505" y="2122444"/>
            <a:chExt cx="3269377" cy="5526921"/>
          </a:xfrm>
        </p:grpSpPr>
        <p:grpSp>
          <p:nvGrpSpPr>
            <p:cNvPr id="73" name="Group 72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1815480" y="-3589508"/>
                <a:ext cx="2782157" cy="3356870"/>
                <a:chOff x="1639518" y="1669891"/>
                <a:chExt cx="2042504" cy="2464427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1639518" y="1669891"/>
                  <a:ext cx="2042504" cy="1684856"/>
                  <a:chOff x="1639518" y="1669891"/>
                  <a:chExt cx="2042504" cy="1684856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2251514" y="1669891"/>
                    <a:ext cx="1339474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425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2643145" y="2473532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1889169" y="3253103"/>
                  <a:ext cx="1740775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1700</a:t>
                  </a:r>
                </a:p>
              </p:txBody>
            </p:sp>
          </p:grpSp>
        </p:grpSp>
        <p:sp>
          <p:nvSpPr>
            <p:cNvPr id="74" name="Rectangle 73"/>
            <p:cNvSpPr/>
            <p:nvPr/>
          </p:nvSpPr>
          <p:spPr>
            <a:xfrm>
              <a:off x="3409631" y="5401600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1275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>
              <a:off x="3394391" y="6449036"/>
              <a:ext cx="29177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14450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3057" y="293534"/>
            <a:ext cx="7431668" cy="36944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6643" y="3884554"/>
            <a:ext cx="3733801" cy="3962400"/>
            <a:chOff x="743950" y="4048825"/>
            <a:chExt cx="3692336" cy="40794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0" b="97436" l="9453" r="9701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5755" t="7421" r="9256" b="7178"/>
            <a:stretch/>
          </p:blipFill>
          <p:spPr>
            <a:xfrm>
              <a:off x="743950" y="4048825"/>
              <a:ext cx="3692336" cy="40794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98421" y="5247849"/>
              <a:ext cx="2343735" cy="17879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7" b="95755" l="10000" r="9826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44" t="11488" r="9490" b="13656"/>
          <a:stretch/>
        </p:blipFill>
        <p:spPr>
          <a:xfrm>
            <a:off x="7315200" y="4171899"/>
            <a:ext cx="3657600" cy="35814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19874" y="4997431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0" b="96939" l="9091" r="9473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303" t="7423" r="9256" b="8940"/>
          <a:stretch/>
        </p:blipFill>
        <p:spPr>
          <a:xfrm>
            <a:off x="14105670" y="3884554"/>
            <a:ext cx="3810001" cy="3772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07363" y="5087530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3721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185714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03871" y="4177544"/>
            <a:ext cx="2949806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x 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34226" y="4270183"/>
            <a:ext cx="342293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- 253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99269" y="5237007"/>
            <a:ext cx="2598737" cy="1736646"/>
          </a:xfrm>
          <a:prstGeom prst="roundRect">
            <a:avLst/>
          </a:prstGeom>
          <a:gradFill>
            <a:gsLst>
              <a:gs pos="14000">
                <a:srgbClr val="4CE715">
                  <a:alpha val="58000"/>
                </a:srgbClr>
              </a:gs>
              <a:gs pos="92000">
                <a:srgbClr val="EAF764">
                  <a:alpha val="5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01356" y="5045867"/>
            <a:ext cx="2524953" cy="1736646"/>
          </a:xfrm>
          <a:prstGeom prst="roundRect">
            <a:avLst/>
          </a:prstGeom>
          <a:gradFill>
            <a:gsLst>
              <a:gs pos="14000">
                <a:srgbClr val="FC3D05">
                  <a:alpha val="68000"/>
                </a:srgbClr>
              </a:gs>
              <a:gs pos="92000">
                <a:srgbClr val="FD844E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64458" y="-1015308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31" grpId="0"/>
      <p:bldP spid="32" grpId="0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6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0535" y="349826"/>
            <a:ext cx="1181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9474" y="1112070"/>
            <a:ext cx="208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538" y="1971962"/>
            <a:ext cx="1444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0634D-CF4A-F97A-CC49-823A7661240C}"/>
              </a:ext>
            </a:extLst>
          </p:cNvPr>
          <p:cNvSpPr txBox="1"/>
          <p:nvPr/>
        </p:nvSpPr>
        <p:spPr>
          <a:xfrm>
            <a:off x="1099930" y="3594098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04546-2FA0-2FFB-9ECB-37179D9747B1}"/>
              </a:ext>
            </a:extLst>
          </p:cNvPr>
          <p:cNvSpPr txBox="1"/>
          <p:nvPr/>
        </p:nvSpPr>
        <p:spPr>
          <a:xfrm>
            <a:off x="1099930" y="4451756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2. VBT </a:t>
            </a:r>
          </a:p>
        </p:txBody>
      </p:sp>
    </p:spTree>
    <p:extLst>
      <p:ext uri="{BB962C8B-B14F-4D97-AF65-F5344CB8AC3E}">
        <p14:creationId xmlns:p14="http://schemas.microsoft.com/office/powerpoint/2010/main" val="34561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6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0535" y="349826"/>
            <a:ext cx="1181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9474" y="1112070"/>
            <a:ext cx="208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538" y="1971962"/>
            <a:ext cx="1444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0634D-CF4A-F97A-CC49-823A7661240C}"/>
              </a:ext>
            </a:extLst>
          </p:cNvPr>
          <p:cNvSpPr txBox="1"/>
          <p:nvPr/>
        </p:nvSpPr>
        <p:spPr>
          <a:xfrm>
            <a:off x="1099930" y="3594098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04546-2FA0-2FFB-9ECB-37179D9747B1}"/>
              </a:ext>
            </a:extLst>
          </p:cNvPr>
          <p:cNvSpPr txBox="1"/>
          <p:nvPr/>
        </p:nvSpPr>
        <p:spPr>
          <a:xfrm>
            <a:off x="1099930" y="4451756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2. VBT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67D5E-A1EA-222E-BA19-FAADF53C885E}"/>
              </a:ext>
            </a:extLst>
          </p:cNvPr>
          <p:cNvSpPr txBox="1"/>
          <p:nvPr/>
        </p:nvSpPr>
        <p:spPr>
          <a:xfrm>
            <a:off x="1099930" y="5260822"/>
            <a:ext cx="5017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3.  </a:t>
            </a:r>
          </a:p>
        </p:txBody>
      </p:sp>
    </p:spTree>
    <p:extLst>
      <p:ext uri="{BB962C8B-B14F-4D97-AF65-F5344CB8AC3E}">
        <p14:creationId xmlns:p14="http://schemas.microsoft.com/office/powerpoint/2010/main" val="29314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237</Words>
  <Application>Microsoft Office PowerPoint</Application>
  <PresentationFormat>Custom</PresentationFormat>
  <Paragraphs>80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Calibri</vt:lpstr>
      <vt:lpstr>Dosis</vt:lpstr>
      <vt:lpstr>Arial</vt:lpstr>
      <vt:lpstr>Catamaran Black</vt:lpstr>
      <vt:lpstr>Catamaran Medium</vt:lpstr>
      <vt:lpstr>Pacifico</vt:lpstr>
      <vt:lpstr>Comfortaa Medium</vt:lpstr>
      <vt:lpstr>Times New Roman</vt:lpstr>
      <vt:lpstr>Calibri Light</vt:lpstr>
      <vt:lpstr>Cambria</vt:lpstr>
      <vt:lpstr>Alef</vt:lpstr>
      <vt:lpstr>Catamaran ExtraBold</vt:lpstr>
      <vt:lpstr>Office Theme</vt:lpstr>
      <vt:lpstr>Network</vt:lpstr>
      <vt:lpstr>Find a Rainbow Day by Slidesgo</vt:lpstr>
      <vt:lpstr>Math Subject for Elementary - 3rd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195</cp:revision>
  <dcterms:created xsi:type="dcterms:W3CDTF">2006-08-16T00:00:00Z</dcterms:created>
  <dcterms:modified xsi:type="dcterms:W3CDTF">2025-02-12T15:42:35Z</dcterms:modified>
  <dc:identifier>DAF3V-dQ8ZQ</dc:identifier>
</cp:coreProperties>
</file>