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27" r:id="rId4"/>
  </p:sldMasterIdLst>
  <p:notesMasterIdLst>
    <p:notesMasterId r:id="rId21"/>
  </p:notesMasterIdLst>
  <p:sldIdLst>
    <p:sldId id="257" r:id="rId5"/>
    <p:sldId id="2650" r:id="rId6"/>
    <p:sldId id="2640" r:id="rId7"/>
    <p:sldId id="261" r:id="rId8"/>
    <p:sldId id="263" r:id="rId9"/>
    <p:sldId id="2652" r:id="rId10"/>
    <p:sldId id="2654" r:id="rId11"/>
    <p:sldId id="2660" r:id="rId12"/>
    <p:sldId id="2656" r:id="rId13"/>
    <p:sldId id="2661" r:id="rId14"/>
    <p:sldId id="2663" r:id="rId15"/>
    <p:sldId id="2657" r:id="rId16"/>
    <p:sldId id="2648" r:id="rId17"/>
    <p:sldId id="2659" r:id="rId18"/>
    <p:sldId id="280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D3975-359D-44D4-9759-D0199CEB7CB3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35B78-E198-429A-A6DB-43D6E5BD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0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513A049B-CF76-ED62-C7C1-B7020E3E4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>
            <a:extLst>
              <a:ext uri="{FF2B5EF4-FFF2-40B4-BE49-F238E27FC236}">
                <a16:creationId xmlns:a16="http://schemas.microsoft.com/office/drawing/2014/main" id="{E6253639-62D6-AFB1-6993-B835416217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>
            <a:extLst>
              <a:ext uri="{FF2B5EF4-FFF2-40B4-BE49-F238E27FC236}">
                <a16:creationId xmlns:a16="http://schemas.microsoft.com/office/drawing/2014/main" id="{8AB19E20-AFBF-C919-219F-4B3C46BE15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65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F57D53B8-971C-4BFE-F634-A7BC3F450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>
            <a:extLst>
              <a:ext uri="{FF2B5EF4-FFF2-40B4-BE49-F238E27FC236}">
                <a16:creationId xmlns:a16="http://schemas.microsoft.com/office/drawing/2014/main" id="{2FB89D8A-4A88-90D4-1AF5-27DA242ADF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>
            <a:extLst>
              <a:ext uri="{FF2B5EF4-FFF2-40B4-BE49-F238E27FC236}">
                <a16:creationId xmlns:a16="http://schemas.microsoft.com/office/drawing/2014/main" id="{99E3A45C-BE7D-2B43-06CD-2CECF05891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09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BC4992DF-BD36-D61A-01A6-135BBF9BE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>
            <a:extLst>
              <a:ext uri="{FF2B5EF4-FFF2-40B4-BE49-F238E27FC236}">
                <a16:creationId xmlns:a16="http://schemas.microsoft.com/office/drawing/2014/main" id="{897936F2-AD51-6C7A-431A-B923289FC9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>
            <a:extLst>
              <a:ext uri="{FF2B5EF4-FFF2-40B4-BE49-F238E27FC236}">
                <a16:creationId xmlns:a16="http://schemas.microsoft.com/office/drawing/2014/main" id="{41C99064-3B75-806E-922C-0691F6E2F2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769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355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2725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790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7484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2"/>
          <p:cNvGrpSpPr/>
          <p:nvPr/>
        </p:nvGrpSpPr>
        <p:grpSpPr>
          <a:xfrm rot="5400000" flipH="1">
            <a:off x="-1725535" y="1725553"/>
            <a:ext cx="5135269" cy="1684175"/>
            <a:chOff x="238125" y="548775"/>
            <a:chExt cx="2842400" cy="932200"/>
          </a:xfrm>
        </p:grpSpPr>
        <p:sp>
          <p:nvSpPr>
            <p:cNvPr id="1494" name="Google Shape;1494;p2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496" name="Google Shape;149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22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8" name="Google Shape;1498;p22"/>
          <p:cNvSpPr txBox="1">
            <a:spLocks noGrp="1"/>
          </p:cNvSpPr>
          <p:nvPr>
            <p:ph type="subTitle" idx="1"/>
          </p:nvPr>
        </p:nvSpPr>
        <p:spPr>
          <a:xfrm>
            <a:off x="4312881" y="4606431"/>
            <a:ext cx="32036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99" name="Google Shape;1499;p22"/>
          <p:cNvSpPr txBox="1">
            <a:spLocks noGrp="1"/>
          </p:cNvSpPr>
          <p:nvPr>
            <p:ph type="subTitle" idx="2"/>
          </p:nvPr>
        </p:nvSpPr>
        <p:spPr>
          <a:xfrm>
            <a:off x="4312881" y="5075549"/>
            <a:ext cx="52140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0" name="Google Shape;1500;p22"/>
          <p:cNvSpPr txBox="1">
            <a:spLocks noGrp="1"/>
          </p:cNvSpPr>
          <p:nvPr>
            <p:ph type="subTitle" idx="3"/>
          </p:nvPr>
        </p:nvSpPr>
        <p:spPr>
          <a:xfrm>
            <a:off x="4312881" y="2506667"/>
            <a:ext cx="32036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1" name="Google Shape;1501;p22"/>
          <p:cNvSpPr txBox="1">
            <a:spLocks noGrp="1"/>
          </p:cNvSpPr>
          <p:nvPr>
            <p:ph type="subTitle" idx="4"/>
          </p:nvPr>
        </p:nvSpPr>
        <p:spPr>
          <a:xfrm>
            <a:off x="4312881" y="2975767"/>
            <a:ext cx="5214000" cy="9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2"/>
          <p:cNvSpPr txBox="1">
            <a:spLocks noGrp="1"/>
          </p:cNvSpPr>
          <p:nvPr>
            <p:ph type="subTitle" idx="5"/>
          </p:nvPr>
        </p:nvSpPr>
        <p:spPr>
          <a:xfrm>
            <a:off x="3523400" y="1492833"/>
            <a:ext cx="514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28" name="Google Shape;1528;p22"/>
          <p:cNvGrpSpPr/>
          <p:nvPr/>
        </p:nvGrpSpPr>
        <p:grpSpPr>
          <a:xfrm rot="1407625">
            <a:off x="11441377" y="1290028"/>
            <a:ext cx="597011" cy="596211"/>
            <a:chOff x="5760700" y="2457850"/>
            <a:chExt cx="447775" cy="447175"/>
          </a:xfrm>
        </p:grpSpPr>
        <p:sp>
          <p:nvSpPr>
            <p:cNvPr id="1529" name="Google Shape;1529;p2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4" name="Google Shape;1534;p22"/>
          <p:cNvSpPr/>
          <p:nvPr/>
        </p:nvSpPr>
        <p:spPr>
          <a:xfrm rot="313248">
            <a:off x="11266913" y="3231081"/>
            <a:ext cx="2021140" cy="412218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547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0422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6773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325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3784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9223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926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6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33591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17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88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12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67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73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66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0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25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5409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637676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62070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9546738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88493330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35259188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971832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861824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022919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39828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37110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7662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787950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879052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6161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9815217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92466879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821197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10878439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4276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282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31189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06184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59950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3865692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1337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1240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7646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152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8040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5838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030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57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669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200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820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3D9-F645-40E9-92DD-D1D93D54230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6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73408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EB98D4-6E51-9528-6DC2-A2810B90F4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945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2" r:id="rId4"/>
    <p:sldLayoutId id="2147483733" r:id="rId5"/>
    <p:sldLayoutId id="2147483734" r:id="rId6"/>
    <p:sldLayoutId id="214748373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08EC78-25F7-BA2C-4108-F790039AC912}"/>
              </a:ext>
            </a:extLst>
          </p:cNvPr>
          <p:cNvSpPr txBox="1"/>
          <p:nvPr/>
        </p:nvSpPr>
        <p:spPr>
          <a:xfrm>
            <a:off x="3048007" y="263227"/>
            <a:ext cx="365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x 11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3C4930-4AD0-DFF4-3BF9-4507C4F99503}"/>
              </a:ext>
            </a:extLst>
          </p:cNvPr>
          <p:cNvSpPr txBox="1"/>
          <p:nvPr/>
        </p:nvSpPr>
        <p:spPr>
          <a:xfrm>
            <a:off x="2126683" y="1572482"/>
            <a:ext cx="5507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+ 4 = 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7200" dirty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10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D16A3B-AD3E-EC50-2431-A177B8CD1A2E}"/>
              </a:ext>
            </a:extLst>
          </p:cNvPr>
          <p:cNvSpPr txBox="1"/>
          <p:nvPr/>
        </p:nvSpPr>
        <p:spPr>
          <a:xfrm>
            <a:off x="3048007" y="273052"/>
            <a:ext cx="883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4701B0CE-152E-746A-6E55-463186E30361}"/>
              </a:ext>
            </a:extLst>
          </p:cNvPr>
          <p:cNvSpPr/>
          <p:nvPr/>
        </p:nvSpPr>
        <p:spPr>
          <a:xfrm rot="5400000">
            <a:off x="3442869" y="1177630"/>
            <a:ext cx="221666" cy="568037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CF39-8100-FD0E-DD29-869FA6E3C75A}"/>
              </a:ext>
            </a:extLst>
          </p:cNvPr>
          <p:cNvSpPr txBox="1"/>
          <p:nvPr/>
        </p:nvSpPr>
        <p:spPr>
          <a:xfrm>
            <a:off x="5011903" y="1627903"/>
            <a:ext cx="1943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D217E8-4492-8AC7-67DD-81DDEABA4D0D}"/>
              </a:ext>
            </a:extLst>
          </p:cNvPr>
          <p:cNvSpPr txBox="1"/>
          <p:nvPr/>
        </p:nvSpPr>
        <p:spPr>
          <a:xfrm>
            <a:off x="3075722" y="3047986"/>
            <a:ext cx="365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x 11 =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F1C10A86-8384-2F9C-CD92-AA9C1ACEE5B9}"/>
              </a:ext>
            </a:extLst>
          </p:cNvPr>
          <p:cNvSpPr/>
          <p:nvPr/>
        </p:nvSpPr>
        <p:spPr>
          <a:xfrm rot="5400000">
            <a:off x="3539851" y="3948540"/>
            <a:ext cx="221666" cy="568037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6D1E0-7C20-D326-51AD-C2B441C410AF}"/>
              </a:ext>
            </a:extLst>
          </p:cNvPr>
          <p:cNvSpPr txBox="1"/>
          <p:nvPr/>
        </p:nvSpPr>
        <p:spPr>
          <a:xfrm>
            <a:off x="1821882" y="4320699"/>
            <a:ext cx="6144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+ 5 = </a:t>
            </a:r>
            <a:r>
              <a:rPr lang="en-US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7200" dirty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10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2267E0-42EB-A19F-D0CE-0BB2EC1B169D}"/>
              </a:ext>
            </a:extLst>
          </p:cNvPr>
          <p:cNvSpPr txBox="1"/>
          <p:nvPr/>
        </p:nvSpPr>
        <p:spPr>
          <a:xfrm>
            <a:off x="5141786" y="4310874"/>
            <a:ext cx="56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6049A1-16DE-1B96-83BF-C6AC0DA3C335}"/>
              </a:ext>
            </a:extLst>
          </p:cNvPr>
          <p:cNvSpPr txBox="1"/>
          <p:nvPr/>
        </p:nvSpPr>
        <p:spPr>
          <a:xfrm>
            <a:off x="4679384" y="4329536"/>
            <a:ext cx="56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98A39-AC6B-8C49-A00C-B8F70F7BD440}"/>
              </a:ext>
            </a:extLst>
          </p:cNvPr>
          <p:cNvSpPr txBox="1"/>
          <p:nvPr/>
        </p:nvSpPr>
        <p:spPr>
          <a:xfrm>
            <a:off x="1821881" y="5412936"/>
            <a:ext cx="6144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</a:t>
            </a:r>
            <a:r>
              <a:rPr lang="en-US" sz="7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D9E2F5-AEF6-1AF5-64F6-EAF9AE79EBA3}"/>
              </a:ext>
            </a:extLst>
          </p:cNvPr>
          <p:cNvSpPr txBox="1"/>
          <p:nvPr/>
        </p:nvSpPr>
        <p:spPr>
          <a:xfrm>
            <a:off x="4679383" y="5412936"/>
            <a:ext cx="720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9B934F-8EF6-9CEF-6507-947E2B54C956}"/>
              </a:ext>
            </a:extLst>
          </p:cNvPr>
          <p:cNvSpPr txBox="1"/>
          <p:nvPr/>
        </p:nvSpPr>
        <p:spPr>
          <a:xfrm>
            <a:off x="3553703" y="3059918"/>
            <a:ext cx="56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0E9BA8-2478-572C-36F1-BA558ACE7FDB}"/>
              </a:ext>
            </a:extLst>
          </p:cNvPr>
          <p:cNvSpPr txBox="1"/>
          <p:nvPr/>
        </p:nvSpPr>
        <p:spPr>
          <a:xfrm>
            <a:off x="3273148" y="274426"/>
            <a:ext cx="1073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131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0810485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209 L 0.07617 -0.03958 C 0.09206 -0.04907 0.11588 -0.05393 0.14088 -0.05393 C 0.16927 -0.05393 0.19206 -0.04907 0.20794 -0.03958 L 0.28424 0.00209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24 L 0.0918 -0.04028 C 0.11081 -0.04931 0.13932 -0.05417 0.16927 -0.05417 C 0.20326 -0.05417 0.2306 -0.04931 0.24961 -0.04028 L 0.34089 -0.0002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5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17174 -0.190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463 L 0.09532 -0.04607 C 0.11524 -0.05533 0.14506 -0.06019 0.17631 -0.06019 C 0.21185 -0.06019 0.24037 -0.05533 0.26029 -0.04607 L 0.35573 -0.00463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0905 -3.7037E-6 C 0.13086 -3.7037E-6 0.18112 -0.05301 0.18112 -0.0956 L 0.18112 -0.19097 " pathEditMode="relative" rAng="0" ptsTypes="AA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1.11022E-16 L -0.11732 0.158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16289 -0.3474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 animBg="1"/>
      <p:bldP spid="12" grpId="0"/>
      <p:bldP spid="12" grpId="1"/>
      <p:bldP spid="14" grpId="0"/>
      <p:bldP spid="15" grpId="0" animBg="1"/>
      <p:bldP spid="16" grpId="0"/>
      <p:bldP spid="17" grpId="0"/>
      <p:bldP spid="17" grpId="1"/>
      <p:bldP spid="18" grpId="0"/>
      <p:bldP spid="18" grpId="1"/>
      <p:bldP spid="20" grpId="0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318280C6-9C52-BC71-22C9-3E31990A0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FCC80EA7-4E13-DB5E-6042-4CD23E0F6A59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24EB35C-6F6A-3439-C285-2DC8C77A9AD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805518-3EDE-45FE-481A-518671511A5E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A251A2-96DA-16C5-9BFE-9534D532756B}"/>
              </a:ext>
            </a:extLst>
          </p:cNvPr>
          <p:cNvSpPr txBox="1"/>
          <p:nvPr/>
        </p:nvSpPr>
        <p:spPr>
          <a:xfrm>
            <a:off x="5192141" y="3002362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F8D74F-D34C-2EDA-1E7D-B7F3D45B165A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41838-E4BE-7A6C-434D-4E7263257C39}"/>
              </a:ext>
            </a:extLst>
          </p:cNvPr>
          <p:cNvSpPr txBox="1"/>
          <p:nvPr/>
        </p:nvSpPr>
        <p:spPr>
          <a:xfrm>
            <a:off x="543332" y="1189364"/>
            <a:ext cx="10792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11,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B7AD5-0416-5814-1A92-78C38061425B}"/>
              </a:ext>
            </a:extLst>
          </p:cNvPr>
          <p:cNvSpPr txBox="1"/>
          <p:nvPr/>
        </p:nvSpPr>
        <p:spPr>
          <a:xfrm>
            <a:off x="543333" y="3967749"/>
            <a:ext cx="10989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DDEA30-00EF-287E-89CC-70F7FCF9BB4F}"/>
              </a:ext>
            </a:extLst>
          </p:cNvPr>
          <p:cNvSpPr txBox="1"/>
          <p:nvPr/>
        </p:nvSpPr>
        <p:spPr>
          <a:xfrm>
            <a:off x="2483895" y="530386"/>
            <a:ext cx="757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E30407-FE6B-3C63-5DD3-EDA855E59178}"/>
              </a:ext>
            </a:extLst>
          </p:cNvPr>
          <p:cNvSpPr txBox="1"/>
          <p:nvPr/>
        </p:nvSpPr>
        <p:spPr>
          <a:xfrm>
            <a:off x="529478" y="2836156"/>
            <a:ext cx="10989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AB6D0-A020-DB08-65BE-7B18BB4DD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6EEEF2-C0A9-ABA7-572A-18AC926009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45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C6DBB7A9-DE67-475A-8C4E-7216BB6AFFB1}"/>
              </a:ext>
            </a:extLst>
          </p:cNvPr>
          <p:cNvSpPr/>
          <p:nvPr/>
        </p:nvSpPr>
        <p:spPr>
          <a:xfrm>
            <a:off x="328991" y="288669"/>
            <a:ext cx="11601751" cy="628066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5B5FD6-4CF1-41F3-B4F2-A02B3DD32E6C}"/>
              </a:ext>
            </a:extLst>
          </p:cNvPr>
          <p:cNvSpPr/>
          <p:nvPr/>
        </p:nvSpPr>
        <p:spPr>
          <a:xfrm>
            <a:off x="687010" y="565758"/>
            <a:ext cx="657981" cy="6579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C11D92-3B68-4FC1-AE2F-963B1F997154}"/>
              </a:ext>
            </a:extLst>
          </p:cNvPr>
          <p:cNvSpPr/>
          <p:nvPr/>
        </p:nvSpPr>
        <p:spPr>
          <a:xfrm>
            <a:off x="1364344" y="348432"/>
            <a:ext cx="103323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defRPr/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Hộp A đựng 18 gói kẹo chanh, mỗi gói có 25 cái kẹo. Hộp B đựng 22 gói kẹo dừa, mỗi gói có 20 cái kẹo. Hỏi số kẹo ở hai hộp hơn kém nhau bao nhiêu cái?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E258DD9-0FB2-4B27-922F-76001DDB9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6024" y="4609890"/>
            <a:ext cx="1933575" cy="2248110"/>
          </a:xfrm>
          <a:prstGeom prst="rect">
            <a:avLst/>
          </a:prstGeom>
        </p:spPr>
      </p:pic>
      <p:pic>
        <p:nvPicPr>
          <p:cNvPr id="8" name="Picture 7" descr="A jar of candy with a red and yellow label&#10;&#10;Description automatically generated">
            <a:extLst>
              <a:ext uri="{FF2B5EF4-FFF2-40B4-BE49-F238E27FC236}">
                <a16:creationId xmlns:a16="http://schemas.microsoft.com/office/drawing/2014/main" id="{89583170-780D-0323-69C8-98FA1170F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49" y="1840059"/>
            <a:ext cx="3000375" cy="300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ABEFE4-AAF7-244F-727B-1ADD21BD11F3}"/>
              </a:ext>
            </a:extLst>
          </p:cNvPr>
          <p:cNvSpPr txBox="1"/>
          <p:nvPr/>
        </p:nvSpPr>
        <p:spPr>
          <a:xfrm>
            <a:off x="1099457" y="1946038"/>
            <a:ext cx="75628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latinLnBrk="0"/>
            <a:r>
              <a:rPr lang="en-US" sz="3600" b="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kẹo</a:t>
            </a:r>
            <a:r>
              <a:rPr lang="en-US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chanh</a:t>
            </a:r>
            <a:r>
              <a:rPr lang="en-US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vi-VN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là:</a:t>
            </a:r>
            <a:br>
              <a:rPr lang="vi-VN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vi-VN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 x 18 = 450 (cái)</a:t>
            </a:r>
          </a:p>
          <a:p>
            <a:pPr algn="ctr" latinLnBrk="0"/>
            <a:r>
              <a:rPr lang="vi-VN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kẹo dừa 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vi-VN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là:</a:t>
            </a:r>
            <a:br>
              <a:rPr lang="vi-VN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vi-VN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x 22 = 440 (cái)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kẹo chanh hơn số kẹo dừa là: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450 - 440 = 10 (cái)</a:t>
            </a:r>
          </a:p>
          <a:p>
            <a:pPr algn="r" latinLnBrk="0"/>
            <a:r>
              <a:rPr lang="vi-VN" sz="3600" b="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10 cái kẹo</a:t>
            </a:r>
          </a:p>
          <a:p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9A904-72ED-9ABA-4DC4-38B87AE85DBC}"/>
              </a:ext>
            </a:extLst>
          </p:cNvPr>
          <p:cNvSpPr/>
          <p:nvPr/>
        </p:nvSpPr>
        <p:spPr>
          <a:xfrm>
            <a:off x="1358846" y="1441856"/>
            <a:ext cx="10332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defRPr/>
            </a:pPr>
            <a:r>
              <a:rPr lang="vi-VN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 số kẹo ở hai hộp hơn kém nhau bao nhiêu cái?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A97FA2-FCF1-6D19-9065-C82526351476}"/>
              </a:ext>
            </a:extLst>
          </p:cNvPr>
          <p:cNvSpPr/>
          <p:nvPr/>
        </p:nvSpPr>
        <p:spPr>
          <a:xfrm>
            <a:off x="1369842" y="346576"/>
            <a:ext cx="103323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defRPr/>
            </a:pPr>
            <a:r>
              <a:rPr lang="vi-VN" sz="36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Hộp A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đựng </a:t>
            </a:r>
            <a:r>
              <a:rPr lang="vi-VN" sz="36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 gói kẹo chanh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vi-VN" sz="36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mỗi gói có 25 cái kẹo. Hộp B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đựng </a:t>
            </a:r>
            <a:r>
              <a:rPr lang="vi-VN" sz="36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22 gói kẹo dừa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vi-VN" sz="3600" u="sng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mỗi gói có 20 cái kẹo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                                       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6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0" grpId="0"/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11695-ABEB-9A1A-1CE4-D1C24BA61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49133A-7E77-6D0F-C235-A84D6C491A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83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4170-E4FA-E528-8F93-0989C9BF7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569" y="3121059"/>
            <a:ext cx="6127011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FA6762-DB28-5BD9-1A6E-E272A3C5F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310" y="2131789"/>
            <a:ext cx="7114649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go.com - Chicken Danc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043DFAC-37EF-941A-8649-901B6CF39D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321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EB1E72-26ED-16B2-D14A-4AF9A3E13531}"/>
              </a:ext>
            </a:extLst>
          </p:cNvPr>
          <p:cNvGrpSpPr/>
          <p:nvPr/>
        </p:nvGrpSpPr>
        <p:grpSpPr>
          <a:xfrm>
            <a:off x="-75415" y="0"/>
            <a:ext cx="12347907" cy="6860820"/>
            <a:chOff x="-75415" y="0"/>
            <a:chExt cx="12347907" cy="686082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Nguyễn Lê Mỹ Ngân thCBQ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415" y="0"/>
              <a:ext cx="12347907" cy="6860820"/>
            </a:xfrm>
            <a:prstGeom prst="rect">
              <a:avLst/>
            </a:prstGeom>
          </p:spPr>
        </p:pic>
      </p:grpSp>
      <p:grpSp>
        <p:nvGrpSpPr>
          <p:cNvPr id="8" name="Nhóm 10">
            <a:extLst>
              <a:ext uri="{FF2B5EF4-FFF2-40B4-BE49-F238E27FC236}">
                <a16:creationId xmlns:a16="http://schemas.microsoft.com/office/drawing/2014/main" id="{A26C9C52-E91A-3CAB-E17B-DD94633617DF}"/>
              </a:ext>
            </a:extLst>
          </p:cNvPr>
          <p:cNvGrpSpPr/>
          <p:nvPr/>
        </p:nvGrpSpPr>
        <p:grpSpPr>
          <a:xfrm>
            <a:off x="1309700" y="2895849"/>
            <a:ext cx="7749913" cy="2800768"/>
            <a:chOff x="-15745255" y="6967224"/>
            <a:chExt cx="25477004" cy="5822964"/>
          </a:xfrm>
        </p:grpSpPr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C0D941CC-F04D-9182-0DFB-A1F2A57A161C}"/>
                </a:ext>
              </a:extLst>
            </p:cNvPr>
            <p:cNvSpPr txBox="1"/>
            <p:nvPr/>
          </p:nvSpPr>
          <p:spPr>
            <a:xfrm>
              <a:off x="-15745255" y="6967226"/>
              <a:ext cx="25477004" cy="5822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Ngôi</a:t>
              </a:r>
              <a:r>
                <a:rPr kumimoji="0" lang="en-US" sz="8800" b="1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8800" b="1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</a:t>
              </a:r>
              <a:endParaRPr lang="en-US" sz="8800" b="1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8800" b="1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8800" b="1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8800" b="1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8800" b="1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vi-VN" sz="8800" b="1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Hộp Văn bản 12">
              <a:extLst>
                <a:ext uri="{FF2B5EF4-FFF2-40B4-BE49-F238E27FC236}">
                  <a16:creationId xmlns:a16="http://schemas.microsoft.com/office/drawing/2014/main" id="{E7ECDD54-E423-FCF2-8074-C71F6A552845}"/>
                </a:ext>
              </a:extLst>
            </p:cNvPr>
            <p:cNvSpPr txBox="1"/>
            <p:nvPr/>
          </p:nvSpPr>
          <p:spPr>
            <a:xfrm>
              <a:off x="-15046227" y="6967224"/>
              <a:ext cx="24078942" cy="5822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28575">
                    <a:solidFill>
                      <a:srgbClr val="0070C0"/>
                    </a:solidFill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Ngôi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28575">
                    <a:solidFill>
                      <a:srgbClr val="0070C0"/>
                    </a:solidFill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</a:t>
              </a:r>
              <a:endParaRPr lang="en-US" sz="8800" b="1" dirty="0">
                <a:ln w="28575">
                  <a:solidFill>
                    <a:srgbClr val="0070C0"/>
                  </a:solidFill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>
                  <a:ln w="28575">
                    <a:solidFill>
                      <a:srgbClr val="0070C0"/>
                    </a:solidFill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8800" b="1" i="0" u="none" strike="noStrike" kern="1200" cap="none" spc="0" normalizeH="0" baseline="0" noProof="0" dirty="0" err="1">
                  <a:ln w="28575">
                    <a:solidFill>
                      <a:srgbClr val="0070C0"/>
                    </a:solidFill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ủa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28575">
                    <a:solidFill>
                      <a:srgbClr val="0070C0"/>
                    </a:solidFill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28575">
                    <a:solidFill>
                      <a:srgbClr val="0070C0"/>
                    </a:solidFill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vi-VN" sz="88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D38C278-C77A-EE3C-1E9B-08176520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662" y="0"/>
            <a:ext cx="6517189" cy="325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2643324" y="-2550065"/>
            <a:ext cx="6768626" cy="12055274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 rot="10800000"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4596424" y="302400"/>
            <a:ext cx="2897524" cy="1182448"/>
            <a:chOff x="11810002" y="3177090"/>
            <a:chExt cx="4280542" cy="1182448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11810002" y="3189987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11810002" y="3177090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16DECA0-292B-188A-6A62-09D0882D4791}"/>
              </a:ext>
            </a:extLst>
          </p:cNvPr>
          <p:cNvSpPr txBox="1"/>
          <p:nvPr/>
        </p:nvSpPr>
        <p:spPr>
          <a:xfrm>
            <a:off x="615284" y="1103925"/>
            <a:ext cx="5141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x 47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4ECDA7-43B7-D18C-4C40-25FB7AEEC73C}"/>
              </a:ext>
            </a:extLst>
          </p:cNvPr>
          <p:cNvSpPr/>
          <p:nvPr/>
        </p:nvSpPr>
        <p:spPr>
          <a:xfrm>
            <a:off x="246447" y="2379364"/>
            <a:ext cx="11601327" cy="41017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82BD65-5204-6437-A7DA-EBF65B782D46}"/>
              </a:ext>
            </a:extLst>
          </p:cNvPr>
          <p:cNvSpPr txBox="1"/>
          <p:nvPr/>
        </p:nvSpPr>
        <p:spPr>
          <a:xfrm>
            <a:off x="2464369" y="2204684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54BAF1-DCB5-9984-5270-756E9034EF22}"/>
              </a:ext>
            </a:extLst>
          </p:cNvPr>
          <p:cNvSpPr txBox="1"/>
          <p:nvPr/>
        </p:nvSpPr>
        <p:spPr>
          <a:xfrm>
            <a:off x="2487231" y="2985991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A279970-C178-C8D3-E7EC-109EE1CF7495}"/>
              </a:ext>
            </a:extLst>
          </p:cNvPr>
          <p:cNvSpPr/>
          <p:nvPr/>
        </p:nvSpPr>
        <p:spPr>
          <a:xfrm rot="19297982">
            <a:off x="1863334" y="3204418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59E47C3-DBD3-EC8B-3CF5-0DD2F61D093F}"/>
              </a:ext>
            </a:extLst>
          </p:cNvPr>
          <p:cNvSpPr/>
          <p:nvPr/>
        </p:nvSpPr>
        <p:spPr>
          <a:xfrm flipV="1">
            <a:off x="1454722" y="3929106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14D22CF-4618-4726-1ABD-9AE689600EAA}"/>
              </a:ext>
            </a:extLst>
          </p:cNvPr>
          <p:cNvSpPr/>
          <p:nvPr/>
        </p:nvSpPr>
        <p:spPr>
          <a:xfrm rot="13141135">
            <a:off x="1866159" y="3210440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608EABB-4C78-8A03-101A-B7DC697AE156}"/>
              </a:ext>
            </a:extLst>
          </p:cNvPr>
          <p:cNvSpPr txBox="1"/>
          <p:nvPr/>
        </p:nvSpPr>
        <p:spPr>
          <a:xfrm>
            <a:off x="1922461" y="3856799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111865-526D-F7F7-7FA6-970EC3576B52}"/>
              </a:ext>
            </a:extLst>
          </p:cNvPr>
          <p:cNvSpPr txBox="1"/>
          <p:nvPr/>
        </p:nvSpPr>
        <p:spPr>
          <a:xfrm>
            <a:off x="1434354" y="4571390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136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FB115B3-EA33-F591-80BE-3C965303A156}"/>
              </a:ext>
            </a:extLst>
          </p:cNvPr>
          <p:cNvSpPr/>
          <p:nvPr/>
        </p:nvSpPr>
        <p:spPr>
          <a:xfrm flipV="1">
            <a:off x="1237552" y="5449296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F4A1B5B-0BB5-C90B-E80C-C7CFFF2050B5}"/>
              </a:ext>
            </a:extLst>
          </p:cNvPr>
          <p:cNvSpPr txBox="1"/>
          <p:nvPr/>
        </p:nvSpPr>
        <p:spPr>
          <a:xfrm>
            <a:off x="1415304" y="5411495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1598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7CB198-7690-9535-BF4C-89DE1C64DA6F}"/>
              </a:ext>
            </a:extLst>
          </p:cNvPr>
          <p:cNvSpPr txBox="1"/>
          <p:nvPr/>
        </p:nvSpPr>
        <p:spPr>
          <a:xfrm>
            <a:off x="7372147" y="1103924"/>
            <a:ext cx="5141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 x 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51F21-8E64-B653-E4BB-50C5644E386C}"/>
              </a:ext>
            </a:extLst>
          </p:cNvPr>
          <p:cNvSpPr txBox="1"/>
          <p:nvPr/>
        </p:nvSpPr>
        <p:spPr>
          <a:xfrm>
            <a:off x="8649691" y="2204684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0AE24-025A-724D-19AF-261D3D616822}"/>
              </a:ext>
            </a:extLst>
          </p:cNvPr>
          <p:cNvSpPr txBox="1"/>
          <p:nvPr/>
        </p:nvSpPr>
        <p:spPr>
          <a:xfrm>
            <a:off x="8672553" y="2985991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8DBC35-F496-42E7-CDB4-25CE660724AB}"/>
              </a:ext>
            </a:extLst>
          </p:cNvPr>
          <p:cNvSpPr/>
          <p:nvPr/>
        </p:nvSpPr>
        <p:spPr>
          <a:xfrm rot="19297982">
            <a:off x="8048656" y="3204418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03B3B7-24C5-8F04-F8A8-0A2F009D0D39}"/>
              </a:ext>
            </a:extLst>
          </p:cNvPr>
          <p:cNvSpPr/>
          <p:nvPr/>
        </p:nvSpPr>
        <p:spPr>
          <a:xfrm flipV="1">
            <a:off x="7640044" y="3929106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57F13F-C143-11E0-A738-DDB52E217404}"/>
              </a:ext>
            </a:extLst>
          </p:cNvPr>
          <p:cNvSpPr/>
          <p:nvPr/>
        </p:nvSpPr>
        <p:spPr>
          <a:xfrm rot="13141135">
            <a:off x="8051481" y="3210440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E9061-4BA0-93D3-D7B7-90692C5C4777}"/>
              </a:ext>
            </a:extLst>
          </p:cNvPr>
          <p:cNvSpPr txBox="1"/>
          <p:nvPr/>
        </p:nvSpPr>
        <p:spPr>
          <a:xfrm>
            <a:off x="8107783" y="3856799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558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32575-31AD-883D-FBBF-D21160A2F26A}"/>
              </a:ext>
            </a:extLst>
          </p:cNvPr>
          <p:cNvSpPr txBox="1"/>
          <p:nvPr/>
        </p:nvSpPr>
        <p:spPr>
          <a:xfrm>
            <a:off x="7804239" y="4558272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62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6C8D4E-1C53-76D9-05E0-58A27A3FA1D5}"/>
              </a:ext>
            </a:extLst>
          </p:cNvPr>
          <p:cNvSpPr/>
          <p:nvPr/>
        </p:nvSpPr>
        <p:spPr>
          <a:xfrm flipV="1">
            <a:off x="7422874" y="5449296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D05DB-B38F-0432-0913-7F11EC985E8B}"/>
              </a:ext>
            </a:extLst>
          </p:cNvPr>
          <p:cNvSpPr txBox="1"/>
          <p:nvPr/>
        </p:nvSpPr>
        <p:spPr>
          <a:xfrm>
            <a:off x="7600626" y="5411495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1178</a:t>
            </a:r>
          </a:p>
        </p:txBody>
      </p:sp>
    </p:spTree>
    <p:extLst>
      <p:ext uri="{BB962C8B-B14F-4D97-AF65-F5344CB8AC3E}">
        <p14:creationId xmlns:p14="http://schemas.microsoft.com/office/powerpoint/2010/main" val="3312628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0A8BF-AE4C-DD23-AB98-0F66D12C9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F4BE30-F8FE-E31A-737E-DB4646982E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50F35170-8935-129A-6549-48BEED811A1E}"/>
              </a:ext>
            </a:extLst>
          </p:cNvPr>
          <p:cNvGrpSpPr/>
          <p:nvPr/>
        </p:nvGrpSpPr>
        <p:grpSpPr>
          <a:xfrm rot="5400000">
            <a:off x="2643324" y="-2550065"/>
            <a:ext cx="6768626" cy="12055274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24B67597-EBA0-0350-0139-259A78C13DE6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52B3A2AA-B3BA-6333-716C-6112BD6C0E5D}"/>
                  </a:ext>
                </a:extLst>
              </p:cNvPr>
              <p:cNvSpPr/>
              <p:nvPr/>
            </p:nvSpPr>
            <p:spPr>
              <a:xfrm rot="10800000"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64715E8-A67E-889A-4C52-1F1521BA36A3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E90D5B4E-EB87-1AA9-5DFB-031B259383D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Nhóm 6">
            <a:extLst>
              <a:ext uri="{FF2B5EF4-FFF2-40B4-BE49-F238E27FC236}">
                <a16:creationId xmlns:a16="http://schemas.microsoft.com/office/drawing/2014/main" id="{64A67917-4999-F0D4-749C-CC23E5B53A84}"/>
              </a:ext>
            </a:extLst>
          </p:cNvPr>
          <p:cNvGrpSpPr/>
          <p:nvPr/>
        </p:nvGrpSpPr>
        <p:grpSpPr>
          <a:xfrm>
            <a:off x="2918009" y="752542"/>
            <a:ext cx="2897524" cy="1176798"/>
            <a:chOff x="9330463" y="3627232"/>
            <a:chExt cx="4280542" cy="1176798"/>
          </a:xfrm>
        </p:grpSpPr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6475BE2E-BB98-6D39-54FB-D9AECB278018}"/>
                </a:ext>
              </a:extLst>
            </p:cNvPr>
            <p:cNvSpPr txBox="1"/>
            <p:nvPr/>
          </p:nvSpPr>
          <p:spPr>
            <a:xfrm>
              <a:off x="9330463" y="3634479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2:</a:t>
              </a:r>
            </a:p>
          </p:txBody>
        </p:sp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F56453D4-414E-0C6B-1C39-0A921424ED8A}"/>
                </a:ext>
              </a:extLst>
            </p:cNvPr>
            <p:cNvSpPr txBox="1"/>
            <p:nvPr/>
          </p:nvSpPr>
          <p:spPr>
            <a:xfrm>
              <a:off x="9330463" y="3627232"/>
              <a:ext cx="428054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2: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21AF88F-240F-3205-34AA-0F3B5DD1FEBB}"/>
              </a:ext>
            </a:extLst>
          </p:cNvPr>
          <p:cNvSpPr/>
          <p:nvPr/>
        </p:nvSpPr>
        <p:spPr>
          <a:xfrm>
            <a:off x="226975" y="2365532"/>
            <a:ext cx="11601327" cy="41017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BF80A8-AEDD-AA44-7D29-406FA8B31919}"/>
              </a:ext>
            </a:extLst>
          </p:cNvPr>
          <p:cNvSpPr txBox="1"/>
          <p:nvPr/>
        </p:nvSpPr>
        <p:spPr>
          <a:xfrm>
            <a:off x="6115134" y="655180"/>
            <a:ext cx="4223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Đ/S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585D8-44FA-B993-D746-84686817C3D6}"/>
              </a:ext>
            </a:extLst>
          </p:cNvPr>
          <p:cNvSpPr txBox="1"/>
          <p:nvPr/>
        </p:nvSpPr>
        <p:spPr>
          <a:xfrm>
            <a:off x="5354464" y="2204684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5FAA0-164C-B912-883B-ACB9F30F9DD2}"/>
              </a:ext>
            </a:extLst>
          </p:cNvPr>
          <p:cNvSpPr txBox="1"/>
          <p:nvPr/>
        </p:nvSpPr>
        <p:spPr>
          <a:xfrm>
            <a:off x="5916967" y="2985991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600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34</a:t>
            </a:r>
            <a:endParaRPr kumimoji="0" lang="en-US" sz="6600" b="0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06F5B7-4159-BCFC-9BDA-25F369A1EB11}"/>
              </a:ext>
            </a:extLst>
          </p:cNvPr>
          <p:cNvSpPr/>
          <p:nvPr/>
        </p:nvSpPr>
        <p:spPr>
          <a:xfrm rot="19297982">
            <a:off x="4798395" y="3204418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534ECC-FAA3-FDB1-D455-C6F72880019B}"/>
              </a:ext>
            </a:extLst>
          </p:cNvPr>
          <p:cNvSpPr/>
          <p:nvPr/>
        </p:nvSpPr>
        <p:spPr>
          <a:xfrm rot="13141135">
            <a:off x="4801220" y="3210440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8BBF2-64A6-7F5E-F316-79DC52573F65}"/>
              </a:ext>
            </a:extLst>
          </p:cNvPr>
          <p:cNvSpPr txBox="1"/>
          <p:nvPr/>
        </p:nvSpPr>
        <p:spPr>
          <a:xfrm>
            <a:off x="4824498" y="3856799"/>
            <a:ext cx="25812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1B174E-92C3-84C1-FDE4-898E704C54F8}"/>
              </a:ext>
            </a:extLst>
          </p:cNvPr>
          <p:cNvSpPr txBox="1"/>
          <p:nvPr/>
        </p:nvSpPr>
        <p:spPr>
          <a:xfrm>
            <a:off x="4836355" y="4585981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  <a:r>
              <a:rPr lang="en-US" sz="6600" spc="600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75</a:t>
            </a:r>
            <a:endParaRPr kumimoji="0" lang="en-US" sz="6600" b="0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71C02-4DF1-DCCC-51FF-9C1612150837}"/>
              </a:ext>
            </a:extLst>
          </p:cNvPr>
          <p:cNvSpPr txBox="1"/>
          <p:nvPr/>
        </p:nvSpPr>
        <p:spPr>
          <a:xfrm>
            <a:off x="4836355" y="5452840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pc="600" noProof="0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rPr>
              <a:t>2</a:t>
            </a: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975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DD620-F500-82F5-8BCF-38B32396DBBA}"/>
              </a:ext>
            </a:extLst>
          </p:cNvPr>
          <p:cNvSpPr/>
          <p:nvPr/>
        </p:nvSpPr>
        <p:spPr>
          <a:xfrm flipV="1">
            <a:off x="4477710" y="5497626"/>
            <a:ext cx="2866071" cy="10385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0286AB-73FE-1FFB-6E30-0C5EB5002639}"/>
              </a:ext>
            </a:extLst>
          </p:cNvPr>
          <p:cNvSpPr/>
          <p:nvPr/>
        </p:nvSpPr>
        <p:spPr>
          <a:xfrm flipV="1">
            <a:off x="4974993" y="3929106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8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29712-F71F-16D1-F16D-6E063CA2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F4EB3B-D2BC-6EA9-A9AB-156F0060A7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1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52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945800F3-D8C2-1506-83BC-DCFD0E9A1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363B9E9-45F1-DADE-4B2D-CF9DB6799D92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3CA4643-CC64-48CB-7D6E-8C081A791537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5D6BFF-6F2B-38D6-A1E1-8FB57F61552D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7883D3-D6E7-F6AC-2603-2AE98F3B0980}"/>
              </a:ext>
            </a:extLst>
          </p:cNvPr>
          <p:cNvSpPr txBox="1"/>
          <p:nvPr/>
        </p:nvSpPr>
        <p:spPr>
          <a:xfrm>
            <a:off x="5192141" y="3002362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3C309-AD8A-7241-6B12-098CCA7C745E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5B12DC-01C4-6991-E64C-D714A4345216}"/>
              </a:ext>
            </a:extLst>
          </p:cNvPr>
          <p:cNvSpPr/>
          <p:nvPr/>
        </p:nvSpPr>
        <p:spPr>
          <a:xfrm>
            <a:off x="762132" y="2131553"/>
            <a:ext cx="2430777" cy="23642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42D1B0-75D5-AA21-9776-9169EC736E78}"/>
              </a:ext>
            </a:extLst>
          </p:cNvPr>
          <p:cNvSpPr/>
          <p:nvPr/>
        </p:nvSpPr>
        <p:spPr>
          <a:xfrm>
            <a:off x="4826834" y="2131554"/>
            <a:ext cx="2238406" cy="23642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3B2A14C-62BB-0D06-0CD9-85EF18651C04}"/>
              </a:ext>
            </a:extLst>
          </p:cNvPr>
          <p:cNvSpPr/>
          <p:nvPr/>
        </p:nvSpPr>
        <p:spPr>
          <a:xfrm>
            <a:off x="8154648" y="2131554"/>
            <a:ext cx="3717561" cy="2364244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BF6E87-5CF7-9AE5-84D8-385559654D66}"/>
              </a:ext>
            </a:extLst>
          </p:cNvPr>
          <p:cNvCxnSpPr>
            <a:cxnSpLocks/>
            <a:stCxn id="3" idx="6"/>
            <a:endCxn id="4" idx="1"/>
          </p:cNvCxnSpPr>
          <p:nvPr/>
        </p:nvCxnSpPr>
        <p:spPr>
          <a:xfrm>
            <a:off x="3192909" y="3313676"/>
            <a:ext cx="16339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C1FC8-AD4F-0BED-B9BE-710108B867F9}"/>
              </a:ext>
            </a:extLst>
          </p:cNvPr>
          <p:cNvCxnSpPr>
            <a:cxnSpLocks/>
          </p:cNvCxnSpPr>
          <p:nvPr/>
        </p:nvCxnSpPr>
        <p:spPr>
          <a:xfrm>
            <a:off x="7087910" y="3284529"/>
            <a:ext cx="161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9A9D0F7-A718-4ED4-DB93-1997DE6187CE}"/>
              </a:ext>
            </a:extLst>
          </p:cNvPr>
          <p:cNvSpPr txBox="1"/>
          <p:nvPr/>
        </p:nvSpPr>
        <p:spPr>
          <a:xfrm>
            <a:off x="3491065" y="2248527"/>
            <a:ext cx="1351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74D00-1662-A92F-75CA-9223B560BCFA}"/>
              </a:ext>
            </a:extLst>
          </p:cNvPr>
          <p:cNvSpPr txBox="1"/>
          <p:nvPr/>
        </p:nvSpPr>
        <p:spPr>
          <a:xfrm>
            <a:off x="7223132" y="2248527"/>
            <a:ext cx="1351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- 253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B62BB5-ACBF-992A-4A7A-80FDBA0EE66E}"/>
              </a:ext>
            </a:extLst>
          </p:cNvPr>
          <p:cNvSpPr txBox="1"/>
          <p:nvPr/>
        </p:nvSpPr>
        <p:spPr>
          <a:xfrm>
            <a:off x="1274540" y="2650984"/>
            <a:ext cx="1351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6745C0-7F77-86EA-018B-1D633A019D08}"/>
              </a:ext>
            </a:extLst>
          </p:cNvPr>
          <p:cNvSpPr txBox="1"/>
          <p:nvPr/>
        </p:nvSpPr>
        <p:spPr>
          <a:xfrm>
            <a:off x="4984727" y="2621193"/>
            <a:ext cx="1925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DA19F3-30CD-C522-1E92-FF32A14F93DA}"/>
              </a:ext>
            </a:extLst>
          </p:cNvPr>
          <p:cNvSpPr txBox="1"/>
          <p:nvPr/>
        </p:nvSpPr>
        <p:spPr>
          <a:xfrm>
            <a:off x="8999093" y="2658425"/>
            <a:ext cx="1918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EFEFEF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?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EFEFEF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086FB35D-7E45-FE79-8F01-54370A825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B9AB319B-F486-E9EE-BEF0-181FC2CDAC43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3149B38-7C00-FC16-F367-5E67B6B0CDDA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37C0E-4C70-BF96-5E4E-714624DC83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A39EA-7538-9BD2-E94C-8E0F90776EE6}"/>
              </a:ext>
            </a:extLst>
          </p:cNvPr>
          <p:cNvSpPr txBox="1"/>
          <p:nvPr/>
        </p:nvSpPr>
        <p:spPr>
          <a:xfrm>
            <a:off x="5192141" y="3002362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BDCA2E-D88B-B30B-6735-CF02A1EFA712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1D27E28-DC48-3D29-E385-588AF28A7ED3}"/>
              </a:ext>
            </a:extLst>
          </p:cNvPr>
          <p:cNvSpPr/>
          <p:nvPr/>
        </p:nvSpPr>
        <p:spPr>
          <a:xfrm>
            <a:off x="762132" y="2131553"/>
            <a:ext cx="2430777" cy="236424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15B21-484A-E209-26DB-AF07A45F7803}"/>
              </a:ext>
            </a:extLst>
          </p:cNvPr>
          <p:cNvSpPr/>
          <p:nvPr/>
        </p:nvSpPr>
        <p:spPr>
          <a:xfrm>
            <a:off x="4826834" y="2131554"/>
            <a:ext cx="2238406" cy="23642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086C9FB-2FF2-E4AC-F994-B0BD5B49D7F8}"/>
              </a:ext>
            </a:extLst>
          </p:cNvPr>
          <p:cNvSpPr/>
          <p:nvPr/>
        </p:nvSpPr>
        <p:spPr>
          <a:xfrm>
            <a:off x="8154648" y="2131554"/>
            <a:ext cx="3717561" cy="2364244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8B0008-47DE-68DE-374B-95F1794FA78B}"/>
              </a:ext>
            </a:extLst>
          </p:cNvPr>
          <p:cNvCxnSpPr>
            <a:cxnSpLocks/>
            <a:stCxn id="3" idx="6"/>
            <a:endCxn id="4" idx="1"/>
          </p:cNvCxnSpPr>
          <p:nvPr/>
        </p:nvCxnSpPr>
        <p:spPr>
          <a:xfrm>
            <a:off x="3192909" y="3313676"/>
            <a:ext cx="16339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33CDF0-D713-4A64-9C66-744D5271939A}"/>
              </a:ext>
            </a:extLst>
          </p:cNvPr>
          <p:cNvCxnSpPr>
            <a:cxnSpLocks/>
          </p:cNvCxnSpPr>
          <p:nvPr/>
        </p:nvCxnSpPr>
        <p:spPr>
          <a:xfrm>
            <a:off x="7087910" y="3284529"/>
            <a:ext cx="161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BDD873-4FD2-D560-72F1-6C167191F516}"/>
              </a:ext>
            </a:extLst>
          </p:cNvPr>
          <p:cNvSpPr txBox="1"/>
          <p:nvPr/>
        </p:nvSpPr>
        <p:spPr>
          <a:xfrm>
            <a:off x="3491065" y="2248527"/>
            <a:ext cx="1351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F961C6-E269-331B-E4B4-BD7CA8001A57}"/>
              </a:ext>
            </a:extLst>
          </p:cNvPr>
          <p:cNvSpPr txBox="1"/>
          <p:nvPr/>
        </p:nvSpPr>
        <p:spPr>
          <a:xfrm>
            <a:off x="7223132" y="2248527"/>
            <a:ext cx="1351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- 253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A1BE75-2643-9485-E96A-CF3DD4006D81}"/>
              </a:ext>
            </a:extLst>
          </p:cNvPr>
          <p:cNvSpPr txBox="1"/>
          <p:nvPr/>
        </p:nvSpPr>
        <p:spPr>
          <a:xfrm>
            <a:off x="1274540" y="2650984"/>
            <a:ext cx="1351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771B12-88E6-B795-12CF-CF497481D6E7}"/>
              </a:ext>
            </a:extLst>
          </p:cNvPr>
          <p:cNvSpPr txBox="1"/>
          <p:nvPr/>
        </p:nvSpPr>
        <p:spPr>
          <a:xfrm>
            <a:off x="4984727" y="2621193"/>
            <a:ext cx="1925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268EC-A75F-F7FD-9123-A1FFDA0263F4}"/>
              </a:ext>
            </a:extLst>
          </p:cNvPr>
          <p:cNvSpPr txBox="1"/>
          <p:nvPr/>
        </p:nvSpPr>
        <p:spPr>
          <a:xfrm>
            <a:off x="8999093" y="2658425"/>
            <a:ext cx="1918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</a:t>
            </a:r>
          </a:p>
        </p:txBody>
      </p:sp>
    </p:spTree>
    <p:extLst>
      <p:ext uri="{BB962C8B-B14F-4D97-AF65-F5344CB8AC3E}">
        <p14:creationId xmlns:p14="http://schemas.microsoft.com/office/powerpoint/2010/main" val="746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359</Words>
  <Application>Microsoft Office PowerPoint</Application>
  <PresentationFormat>Widescreen</PresentationFormat>
  <Paragraphs>66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Alef</vt:lpstr>
      <vt:lpstr>Arial</vt:lpstr>
      <vt:lpstr>Bebas Neue</vt:lpstr>
      <vt:lpstr>Calibri</vt:lpstr>
      <vt:lpstr>Calibri Light</vt:lpstr>
      <vt:lpstr>Cambria</vt:lpstr>
      <vt:lpstr>Catamaran Black</vt:lpstr>
      <vt:lpstr>Catamaran ExtraBold</vt:lpstr>
      <vt:lpstr>Catamaran Medium</vt:lpstr>
      <vt:lpstr>Comfortaa Medium</vt:lpstr>
      <vt:lpstr>Dosis</vt:lpstr>
      <vt:lpstr>Karla</vt:lpstr>
      <vt:lpstr>Love Ya Like A Sister</vt:lpstr>
      <vt:lpstr>Pacifico</vt:lpstr>
      <vt:lpstr>Times New Roman</vt:lpstr>
      <vt:lpstr>Math Subject for Elementary - 3rd Grade: Practice Standards by Slidesgo</vt:lpstr>
      <vt:lpstr>1_Office Theme</vt:lpstr>
      <vt:lpstr>Printable Number Sense Activities for Pre-K by Slidesgo</vt:lpstr>
      <vt:lpstr>Find a Rainbow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2023-12-04T06:13:30Z</dcterms:created>
  <dcterms:modified xsi:type="dcterms:W3CDTF">2025-02-19T03:53:12Z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2023-12-12T14:43:23Z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6fcaf4f0-119d-425c-abf2-a516780d5463</vt:lpwstr>
  </property>
  <property fmtid="{D5CDD505-2E9C-101B-9397-08002B2CF9AE}" pid="7" name="MSIP_Label_defa4170-0d19-0005-0004-bc88714345d2_ActionId">
    <vt:lpwstr>82c41cda-1bf2-47ff-9ce1-67ea080cb070</vt:lpwstr>
  </property>
  <property fmtid="{D5CDD505-2E9C-101B-9397-08002B2CF9AE}" pid="8" name="MSIP_Label_defa4170-0d19-0005-0004-bc88714345d2_ContentBits">
    <vt:lpwstr>0</vt:lpwstr>
  </property>
</Properties>
</file>