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70" r:id="rId3"/>
    <p:sldId id="271" r:id="rId4"/>
    <p:sldId id="272" r:id="rId5"/>
    <p:sldId id="275" r:id="rId6"/>
    <p:sldId id="273" r:id="rId7"/>
    <p:sldId id="277" r:id="rId8"/>
    <p:sldId id="257" r:id="rId9"/>
    <p:sldId id="258" r:id="rId10"/>
    <p:sldId id="259" r:id="rId11"/>
    <p:sldId id="260" r:id="rId12"/>
    <p:sldId id="280" r:id="rId13"/>
    <p:sldId id="28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563C83-FA4C-476F-BA24-31A12F25F7BC}">
          <p14:sldIdLst>
            <p14:sldId id="283"/>
            <p14:sldId id="270"/>
            <p14:sldId id="271"/>
            <p14:sldId id="272"/>
          </p14:sldIdLst>
        </p14:section>
        <p14:section name="Untitled Section" id="{D6B3B2FC-1E07-4613-BFC9-4B3F862B6A43}">
          <p14:sldIdLst>
            <p14:sldId id="275"/>
            <p14:sldId id="273"/>
            <p14:sldId id="277"/>
            <p14:sldId id="257"/>
            <p14:sldId id="258"/>
            <p14:sldId id="259"/>
            <p14:sldId id="260"/>
            <p14:sldId id="280"/>
            <p14:sldId id="28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83186-B86B-47D8-90DC-825F2D5A4F10}" type="datetimeFigureOut">
              <a:rPr lang="en-US" smtClean="0"/>
              <a:t>29/12/2024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01EEF-261C-455D-9186-22E79E2F8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6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0C0C4-2B36-4075-8BB7-C7262DB017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0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9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1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DB0041-B8DB-3B88-D4F7-2C1352BD3198}"/>
              </a:ext>
            </a:extLst>
          </p:cNvPr>
          <p:cNvSpPr txBox="1"/>
          <p:nvPr/>
        </p:nvSpPr>
        <p:spPr>
          <a:xfrm>
            <a:off x="725003" y="1577613"/>
            <a:ext cx="7992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CHÀO MỪNG CÁC THẦY CÔ GIÁO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8FE50F6-819C-79DE-71F0-2F69697EDD4C}"/>
              </a:ext>
            </a:extLst>
          </p:cNvPr>
          <p:cNvSpPr txBox="1"/>
          <p:nvPr/>
        </p:nvSpPr>
        <p:spPr>
          <a:xfrm>
            <a:off x="1979713" y="2569119"/>
            <a:ext cx="4911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TOÁN-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C85340-C6DF-E8A0-D90D-7D3687F06414}"/>
              </a:ext>
            </a:extLst>
          </p:cNvPr>
          <p:cNvSpPr txBox="1"/>
          <p:nvPr/>
        </p:nvSpPr>
        <p:spPr>
          <a:xfrm>
            <a:off x="2345166" y="3663526"/>
            <a:ext cx="49113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7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</a:t>
            </a:r>
            <a:r>
              <a:rPr lang="en-US" sz="2700" b="1" i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vi-VN" sz="27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306C621-6602-23FD-B63F-D51820E4A855}"/>
              </a:ext>
            </a:extLst>
          </p:cNvPr>
          <p:cNvSpPr txBox="1"/>
          <p:nvPr/>
        </p:nvSpPr>
        <p:spPr>
          <a:xfrm>
            <a:off x="2345165" y="4087306"/>
            <a:ext cx="60082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7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7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</a:t>
            </a:r>
            <a:r>
              <a:rPr lang="vi-VN" sz="27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Tiểu học </a:t>
            </a:r>
            <a:r>
              <a:rPr lang="en-US" sz="27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vi-VN" sz="27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Hưng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75759D-0BEA-A6A5-4300-9EB6DB0C3E8F}"/>
              </a:ext>
            </a:extLst>
          </p:cNvPr>
          <p:cNvSpPr txBox="1"/>
          <p:nvPr/>
        </p:nvSpPr>
        <p:spPr>
          <a:xfrm>
            <a:off x="1447801" y="3070156"/>
            <a:ext cx="580735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17:</a:t>
            </a:r>
            <a:endParaRPr lang="en-US" sz="2700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B45807-C800-FC7D-F026-5415DBCE6DD3}"/>
              </a:ext>
            </a:extLst>
          </p:cNvPr>
          <p:cNvSpPr txBox="1"/>
          <p:nvPr/>
        </p:nvSpPr>
        <p:spPr>
          <a:xfrm flipH="1">
            <a:off x="2666999" y="3086444"/>
            <a:ext cx="4588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số trong phạm vi 10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2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t="4128" r="4357" b="56666"/>
          <a:stretch/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43968" r="5260" b="36508"/>
          <a:stretch/>
        </p:blipFill>
        <p:spPr>
          <a:xfrm>
            <a:off x="0" y="3886200"/>
            <a:ext cx="9144000" cy="18941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0" y="5306786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800" y="5257800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5257800"/>
            <a:ext cx="1371600" cy="33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7743" y="5304065"/>
            <a:ext cx="1371600" cy="33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2886" y="5257800"/>
            <a:ext cx="1371600" cy="325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5770449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ít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38800"/>
            <a:ext cx="2192631" cy="123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7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73175" r="6164" b="6667"/>
          <a:stretch/>
        </p:blipFill>
        <p:spPr>
          <a:xfrm>
            <a:off x="5441" y="0"/>
            <a:ext cx="9149443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95396" y="2329543"/>
            <a:ext cx="593271" cy="1251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&lt;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72400" y="4724400"/>
            <a:ext cx="593271" cy="124641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88677" y="2351314"/>
            <a:ext cx="593271" cy="12300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00600" y="4724400"/>
            <a:ext cx="593271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&lt;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83528" y="2351314"/>
            <a:ext cx="593271" cy="12300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28800" y="4691743"/>
            <a:ext cx="593271" cy="1251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=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705CBBB-4B8B-5EAD-4DB5-E83EF872B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="" xmlns:a16="http://schemas.microsoft.com/office/drawing/2014/main" id="{D20E99D3-6ABD-F1FB-41FF-EF8E978F5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71550"/>
            <a:ext cx="64579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7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8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2063" r="60958" b="66032"/>
          <a:stretch/>
        </p:blipFill>
        <p:spPr>
          <a:xfrm>
            <a:off x="21473" y="152400"/>
            <a:ext cx="9154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t="11429" r="4769" b="49682"/>
          <a:stretch/>
        </p:blipFill>
        <p:spPr>
          <a:xfrm>
            <a:off x="-8351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43400" y="9906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29400" y="30861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400" y="58674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58674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350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53809" r="4542" b="20000"/>
          <a:stretch/>
        </p:blipFill>
        <p:spPr>
          <a:xfrm>
            <a:off x="0" y="0"/>
            <a:ext cx="91440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56" y="3722280"/>
            <a:ext cx="81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6" y="5240140"/>
            <a:ext cx="814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             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56" y="6037346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5,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4228553"/>
            <a:ext cx="209098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5, 6</a:t>
            </a:r>
            <a:r>
              <a:rPr lang="en-US" sz="3600" b="1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b="1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7, 8</a:t>
            </a:r>
            <a:endParaRPr lang="en-US" sz="36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7121" y="5178584"/>
            <a:ext cx="78269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3297" y="5131447"/>
            <a:ext cx="63640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5953164"/>
            <a:ext cx="129539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6, 7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413" r="8340" b="58889"/>
          <a:stretch/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60614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Rùa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nâu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xếp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thứ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1007" y="546764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tư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(4)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3" y="2352674"/>
            <a:ext cx="8760419" cy="2905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2" t="63863" r="10000" b="8824"/>
          <a:stretch/>
        </p:blipFill>
        <p:spPr bwMode="auto">
          <a:xfrm>
            <a:off x="6580414" y="3826105"/>
            <a:ext cx="1649186" cy="113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46069" r="70596" b="34895"/>
          <a:stretch/>
        </p:blipFill>
        <p:spPr bwMode="auto">
          <a:xfrm>
            <a:off x="351222" y="2368332"/>
            <a:ext cx="1556657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t="44693" r="54762" b="34555"/>
          <a:stretch/>
        </p:blipFill>
        <p:spPr bwMode="auto">
          <a:xfrm>
            <a:off x="1909967" y="2378044"/>
            <a:ext cx="1480457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5" t="44413" r="38690" b="34275"/>
          <a:stretch/>
        </p:blipFill>
        <p:spPr bwMode="auto">
          <a:xfrm>
            <a:off x="3390424" y="2362200"/>
            <a:ext cx="1545773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6248400" y="2362200"/>
            <a:ext cx="1801586" cy="120335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0342E-6 L 0.28524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7687E-6 L 0.31979 0.004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21554E-7 L -0.46805 -0.218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3" y="-109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t="44285" r="7208" b="14445"/>
          <a:stretch/>
        </p:blipFill>
        <p:spPr>
          <a:xfrm>
            <a:off x="0" y="0"/>
            <a:ext cx="9144000" cy="5161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14858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 </a:t>
            </a:r>
            <a:r>
              <a:rPr lang="en-US" sz="3600" b="1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lang="en-US" sz="36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bạn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3789" y="600734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 </a:t>
            </a:r>
            <a:r>
              <a:rPr lang="en-US" sz="3600" b="1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</a:t>
            </a:r>
            <a:r>
              <a:rPr lang="en-US" sz="36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bạn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5358" y="5137107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105400"/>
            <a:ext cx="838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C00000"/>
                </a:solidFill>
              </a:rPr>
              <a:t>2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5904611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782270"/>
            <a:ext cx="838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489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8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718377"/>
            <a:ext cx="8285018" cy="41217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0218" y="4648200"/>
            <a:ext cx="64508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 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6486" y="4549914"/>
            <a:ext cx="637866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2341703" y="782499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60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4711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7359" y="143131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2" y="686168"/>
            <a:ext cx="8285018" cy="41217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3635" y="4806223"/>
            <a:ext cx="639149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7924" y="4807902"/>
            <a:ext cx="692208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5923103" y="1087298"/>
            <a:ext cx="888761" cy="847766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504" y="718795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093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88052"/>
            <a:ext cx="7162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6" y="1905000"/>
            <a:ext cx="8848640" cy="22072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782364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  <a:endParaRPr lang="en-US" sz="60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590800"/>
            <a:ext cx="12192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381000" y="2438400"/>
            <a:ext cx="1676400" cy="1371600"/>
          </a:xfrm>
          <a:prstGeom prst="triangle">
            <a:avLst>
              <a:gd name="adj" fmla="val 44780"/>
            </a:avLst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4495800" y="2438400"/>
            <a:ext cx="1376320" cy="1371600"/>
          </a:xfrm>
          <a:prstGeom prst="flowChartConnector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0999" y="4954250"/>
            <a:ext cx="76963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-34637" y="3858490"/>
            <a:ext cx="3886199" cy="914401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9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2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471" y="8382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7118" y="2514600"/>
            <a:ext cx="9601199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  <a:p>
            <a:pPr algn="ctr"/>
            <a:endParaRPr lang="en-US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vi 10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" y="0"/>
            <a:ext cx="908412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2063" r="60958" b="66032"/>
          <a:stretch/>
        </p:blipFill>
        <p:spPr>
          <a:xfrm>
            <a:off x="-1" y="-36605"/>
            <a:ext cx="9203749" cy="68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1139"/>
            <a:ext cx="10210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648089" y="1238740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84986" y="272390"/>
            <a:ext cx="566058" cy="4572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613713" y="5087447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03171" y="4123576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639266" y="3625621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48089" y="2192438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648089" y="1717719"/>
            <a:ext cx="566058" cy="402771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218</Words>
  <Application>Microsoft Office PowerPoint</Application>
  <PresentationFormat>On-screen Show (4:3)</PresentationFormat>
  <Paragraphs>62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 Unicode MS</vt:lpstr>
      <vt:lpstr>맑은 고딕</vt:lpstr>
      <vt:lpstr>.VnAvant</vt:lpstr>
      <vt:lpstr>Aharoni</vt:lpstr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DELL</cp:lastModifiedBy>
  <cp:revision>47</cp:revision>
  <dcterms:created xsi:type="dcterms:W3CDTF">2006-08-16T00:00:00Z</dcterms:created>
  <dcterms:modified xsi:type="dcterms:W3CDTF">2024-12-29T13:18:45Z</dcterms:modified>
</cp:coreProperties>
</file>