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1" r:id="rId2"/>
    <p:sldId id="401" r:id="rId3"/>
    <p:sldId id="395" r:id="rId4"/>
    <p:sldId id="289" r:id="rId5"/>
    <p:sldId id="399" r:id="rId6"/>
    <p:sldId id="318" r:id="rId7"/>
    <p:sldId id="398" r:id="rId8"/>
    <p:sldId id="396" r:id="rId9"/>
    <p:sldId id="372" r:id="rId10"/>
    <p:sldId id="392" r:id="rId11"/>
    <p:sldId id="371" r:id="rId12"/>
    <p:sldId id="28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6FD"/>
    <a:srgbClr val="FCFAF8"/>
    <a:srgbClr val="C6EBFE"/>
    <a:srgbClr val="EED048"/>
    <a:srgbClr val="6D6E72"/>
    <a:srgbClr val="007DC9"/>
    <a:srgbClr val="EF4136"/>
    <a:srgbClr val="F35757"/>
    <a:srgbClr val="C4EA7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89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C60EF-EDF2-4687-818B-AD6EE007A41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65620-86C8-43A4-8A63-B1ABABA0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0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BB9E0-824E-4D70-BFCE-903A5EA57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22AC1-9D5D-4353-BE29-B782B8F4A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.gif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3.wm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6.xml"/><Relationship Id="rId9" Type="http://schemas.openxmlformats.org/officeDocument/2006/relationships/audio" Target="../media/audio4.wav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4.png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wmf"/><Relationship Id="rId17" Type="http://schemas.openxmlformats.org/officeDocument/2006/relationships/image" Target="../media/image17.png"/><Relationship Id="rId2" Type="http://schemas.microsoft.com/office/2007/relationships/media" Target="../media/media3.mp3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6.xml"/><Relationship Id="rId9" Type="http://schemas.openxmlformats.org/officeDocument/2006/relationships/audio" Target="../media/audio4.wav"/><Relationship Id="rId1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7.xml"/><Relationship Id="rId1" Type="http://schemas.openxmlformats.org/officeDocument/2006/relationships/audio" Target="file:///C:\Documents%20and%20Settings\User\My%20Documents\Am%20thanh\tieng%20hat%20ban%20be%20minh.wav.wav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3810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5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1" y="-304800"/>
            <a:ext cx="121793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6" descr="FSTV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2184" y="-38100"/>
            <a:ext cx="264583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7" descr="DAIS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1" y="5981700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8" descr="DAIS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9651" y="6057900"/>
            <a:ext cx="320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9" descr="flyin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11735">
            <a:off x="8777817" y="3840164"/>
            <a:ext cx="374226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838451" y="3581401"/>
            <a:ext cx="606636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>
                <a:solidFill>
                  <a:srgbClr val="006600"/>
                </a:solidFill>
                <a:cs typeface="Times New Roman" pitchFamily="18" charset="0"/>
              </a:rPr>
              <a:t>Giáo viên</a:t>
            </a:r>
            <a:r>
              <a:rPr lang="en-US" sz="2800">
                <a:solidFill>
                  <a:srgbClr val="006600"/>
                </a:solidFill>
                <a:cs typeface="Times New Roman" pitchFamily="18" charset="0"/>
              </a:rPr>
              <a:t> : </a:t>
            </a:r>
            <a:r>
              <a:rPr lang="en-US" sz="2800">
                <a:solidFill>
                  <a:srgbClr val="0033CC"/>
                </a:solidFill>
                <a:cs typeface="Times New Roman" pitchFamily="18" charset="0"/>
                <a:sym typeface="Times New Roman" pitchFamily="18" charset="0"/>
              </a:rPr>
              <a:t>Phạm Thị Tâm</a:t>
            </a:r>
            <a:endParaRPr lang="en-US" sz="280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3081" name="WordArt 9"/>
          <p:cNvSpPr>
            <a:spLocks noChangeArrowheads="1" noChangeShapeType="1"/>
          </p:cNvSpPr>
          <p:nvPr/>
        </p:nvSpPr>
        <p:spPr bwMode="auto">
          <a:xfrm>
            <a:off x="1009651" y="723900"/>
            <a:ext cx="10261600" cy="6172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pic>
        <p:nvPicPr>
          <p:cNvPr id="3082" name="Picture 22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77801"/>
            <a:ext cx="431801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3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857376" y="-1901826"/>
            <a:ext cx="209550" cy="393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24" descr="DAIS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8084" y="5600701"/>
            <a:ext cx="3947584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25" descr="CHCA207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651" y="5753100"/>
            <a:ext cx="545888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Text Box 16"/>
          <p:cNvSpPr txBox="1">
            <a:spLocks noChangeArrowheads="1"/>
          </p:cNvSpPr>
          <p:nvPr/>
        </p:nvSpPr>
        <p:spPr bwMode="auto">
          <a:xfrm>
            <a:off x="2127251" y="4191001"/>
            <a:ext cx="7823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</a:rPr>
              <a:t>Đơn vị: Tr</a:t>
            </a: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  <a:sym typeface="Times New Roman" pitchFamily="18" charset="0"/>
              </a:rPr>
              <a:t>ư</a:t>
            </a: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</a:rPr>
              <a:t>ờng Tiểu học </a:t>
            </a:r>
            <a:r>
              <a:rPr lang="en-US" altLang="en-US" sz="2800">
                <a:solidFill>
                  <a:srgbClr val="0033CC"/>
                </a:solidFill>
                <a:cs typeface="Times New Roman" pitchFamily="18" charset="0"/>
              </a:rPr>
              <a:t>Tây Hưng</a:t>
            </a:r>
            <a:endParaRPr lang="vi-VN" altLang="en-US" sz="2800">
              <a:solidFill>
                <a:srgbClr val="0033CC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>
                <a:solidFill>
                  <a:srgbClr val="0033CC"/>
                </a:solidFill>
                <a:cs typeface="Times New Roman" pitchFamily="18" charset="0"/>
              </a:rPr>
              <a:t>               Tiên Lãng- Hải Phòng</a:t>
            </a:r>
          </a:p>
        </p:txBody>
      </p:sp>
      <p:pic>
        <p:nvPicPr>
          <p:cNvPr id="3087" name="Picture 2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0112376" y="-1901825"/>
            <a:ext cx="2095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28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53851" y="342901"/>
            <a:ext cx="4318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9" name="TextBox 20"/>
          <p:cNvSpPr txBox="1">
            <a:spLocks noChangeArrowheads="1"/>
          </p:cNvSpPr>
          <p:nvPr/>
        </p:nvSpPr>
        <p:spPr bwMode="auto">
          <a:xfrm>
            <a:off x="1517651" y="217170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dự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569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A.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36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423" y="1692575"/>
            <a:ext cx="11213771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    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19 + 17=?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A. 36           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B.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35          C. 26        D. 37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5630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57200" y="54936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bg1"/>
                </a:solidFill>
                <a:latin typeface="+mj-lt"/>
              </a:rPr>
              <a:t>C. 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4800" dirty="0" smtClean="0">
                <a:solidFill>
                  <a:schemeClr val="bg1"/>
                </a:solidFill>
                <a:latin typeface="+mj-lt"/>
              </a:rPr>
              <a:t>7kg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9786" y="1903438"/>
            <a:ext cx="11829813" cy="292387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                              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28kg +  19kg = ?</a:t>
            </a:r>
          </a:p>
          <a:p>
            <a:endParaRPr lang="vi-VN" sz="4400" dirty="0" smtClean="0">
              <a:solidFill>
                <a:schemeClr val="bg1"/>
              </a:solidFill>
              <a:latin typeface="+mj-lt"/>
            </a:endParaRPr>
          </a:p>
          <a:p>
            <a:r>
              <a:rPr lang="vi-VN" sz="4400" dirty="0" smtClean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+mj-lt"/>
              </a:rPr>
              <a:t>.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47        </a:t>
            </a:r>
            <a:r>
              <a:rPr lang="vi-VN" sz="4400" dirty="0" smtClean="0">
                <a:solidFill>
                  <a:schemeClr val="bg1"/>
                </a:solidFill>
                <a:latin typeface="+mj-lt"/>
              </a:rPr>
              <a:t>B</a:t>
            </a:r>
            <a:r>
              <a:rPr lang="vi-VN" sz="44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36 kg      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C</a:t>
            </a:r>
            <a:r>
              <a:rPr lang="vi-VN" sz="44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4400" smtClean="0">
                <a:solidFill>
                  <a:schemeClr val="bg1"/>
                </a:solidFill>
                <a:latin typeface="+mj-lt"/>
              </a:rPr>
              <a:t>47kg          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D. 36</a:t>
            </a:r>
            <a:r>
              <a:rPr lang="vi-VN" sz="4800" dirty="0"/>
              <a:t>.</a:t>
            </a: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688716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3315" name="Picture 3" descr="P7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5604" name="AutoShape 4"/>
          <p:cNvSpPr>
            <a:spLocks noChangeArrowheads="1"/>
          </p:cNvSpPr>
          <p:nvPr/>
        </p:nvSpPr>
        <p:spPr bwMode="auto">
          <a:xfrm rot="-5400000">
            <a:off x="6753225" y="4803775"/>
            <a:ext cx="895350" cy="11938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0047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10272184" y="228601"/>
            <a:ext cx="1919816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6" name="AutoShape 6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10512161" y="2655624"/>
            <a:ext cx="1439863" cy="1919816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304800" y="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0" y="1600200"/>
            <a:ext cx="119380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4368800" y="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0" y="472440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1" name="AutoShape 11"/>
          <p:cNvSpPr>
            <a:spLocks noChangeArrowheads="1"/>
          </p:cNvSpPr>
          <p:nvPr/>
        </p:nvSpPr>
        <p:spPr bwMode="auto">
          <a:xfrm>
            <a:off x="3251200" y="320040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2" name="AutoShape 12"/>
          <p:cNvSpPr>
            <a:spLocks noChangeArrowheads="1"/>
          </p:cNvSpPr>
          <p:nvPr/>
        </p:nvSpPr>
        <p:spPr bwMode="auto">
          <a:xfrm>
            <a:off x="2946401" y="5715001"/>
            <a:ext cx="1919817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711200" y="3048000"/>
            <a:ext cx="119380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sz="2800">
              <a:latin typeface=".VnTime" pitchFamily="34" charset="0"/>
            </a:endParaRPr>
          </a:p>
        </p:txBody>
      </p:sp>
      <p:sp>
        <p:nvSpPr>
          <p:cNvPr id="25614" name="WordArt 14"/>
          <p:cNvSpPr>
            <a:spLocks noChangeArrowheads="1" noChangeShapeType="1"/>
          </p:cNvSpPr>
          <p:nvPr/>
        </p:nvSpPr>
        <p:spPr bwMode="auto">
          <a:xfrm>
            <a:off x="304800" y="-4787900"/>
            <a:ext cx="1828800" cy="600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xin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trân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Cảm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ơn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các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Thầy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các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giáo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và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các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em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 học </a:t>
            </a:r>
          </a:p>
          <a:p>
            <a:pPr algn="ctr"/>
            <a:r>
              <a:rPr lang="pt-BR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.VnArialH"/>
              </a:rPr>
              <a:t>sinh </a:t>
            </a:r>
            <a:endParaRPr lang="vi-VN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5000"/>
                  </a:srgbClr>
                </a:outerShdw>
              </a:effectLst>
            </a:endParaRPr>
          </a:p>
        </p:txBody>
      </p:sp>
      <p:pic>
        <p:nvPicPr>
          <p:cNvPr id="13327" name="Picture 15" descr="ani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4648200"/>
            <a:ext cx="24997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3149600" y="2057400"/>
            <a:ext cx="8432800" cy="990600"/>
            <a:chOff x="0" y="0"/>
            <a:chExt cx="5088" cy="1152"/>
          </a:xfrm>
        </p:grpSpPr>
        <p:pic>
          <p:nvPicPr>
            <p:cNvPr id="13342" name="Picture 17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573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3" name="Picture 18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12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19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528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20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16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6" name="Picture 21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96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7" name="Picture 22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69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8" name="Picture 23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0" y="432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4"/>
          <p:cNvGrpSpPr>
            <a:grpSpLocks noChangeAspect="1"/>
          </p:cNvGrpSpPr>
          <p:nvPr/>
        </p:nvGrpSpPr>
        <p:grpSpPr bwMode="auto">
          <a:xfrm>
            <a:off x="2225615" y="1257300"/>
            <a:ext cx="7924800" cy="685800"/>
            <a:chOff x="0" y="0"/>
            <a:chExt cx="5088" cy="1152"/>
          </a:xfrm>
        </p:grpSpPr>
        <p:pic>
          <p:nvPicPr>
            <p:cNvPr id="13335" name="Picture 25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573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26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12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27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528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8" name="Picture 28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16" y="0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29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96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0" name="Picture 30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69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31" descr="DOV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0" y="432"/>
              <a:ext cx="1008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30" name="Picture 32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-8467" y="-106363"/>
            <a:ext cx="1217506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33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3355446" y="3214159"/>
            <a:ext cx="6854826" cy="2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34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8653993" y="3361267"/>
            <a:ext cx="7073900" cy="31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35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816725"/>
            <a:ext cx="12192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6" name="tieng hat ban be minh.wav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855200" y="6019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4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7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0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4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96" dur="271734" fill="hold"/>
                                        <p:tgtEl>
                                          <p:spTgt spid="25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36"/>
                </p:tgtEl>
              </p:cMediaNode>
            </p:audio>
          </p:childTnLst>
        </p:cTn>
      </p:par>
    </p:tnLst>
    <p:bldLst>
      <p:bldP spid="25604" grpId="0" animBg="1" autoUpdateAnimBg="0"/>
      <p:bldP spid="25605" grpId="0" animBg="1" autoUpdateAnimBg="0"/>
      <p:bldP spid="25606" grpId="0" animBg="1" autoUpdateAnimBg="0"/>
      <p:bldP spid="25607" grpId="0" animBg="1" autoUpdateAnimBg="0"/>
      <p:bldP spid="25608" grpId="0" animBg="1" autoUpdateAnimBg="0"/>
      <p:bldP spid="25609" grpId="0" animBg="1" autoUpdateAnimBg="0"/>
      <p:bldP spid="25610" grpId="0" animBg="1" autoUpdateAnimBg="0"/>
      <p:bldP spid="25611" grpId="0" animBg="1" autoUpdateAnimBg="0"/>
      <p:bldP spid="25612" grpId="0" animBg="1" autoUpdateAnimBg="0"/>
      <p:bldP spid="25613" grpId="0" animBg="1" autoUpdateAnimBg="0"/>
      <p:bldP spid="256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convert.com - Con chim chích chòe Tập hát theo lời bài hát mẫu SGK lớp 2 NXBGD_1080p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29309"/>
            <a:ext cx="12207586" cy="7112000"/>
          </a:xfrm>
        </p:spPr>
      </p:pic>
    </p:spTree>
    <p:extLst>
      <p:ext uri="{BB962C8B-B14F-4D97-AF65-F5344CB8AC3E}">
        <p14:creationId xmlns:p14="http://schemas.microsoft.com/office/powerpoint/2010/main" val="322616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4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F59E39-1974-FDAE-D34A-9B3660F26E92}"/>
              </a:ext>
            </a:extLst>
          </p:cNvPr>
          <p:cNvSpPr txBox="1"/>
          <p:nvPr/>
        </p:nvSpPr>
        <p:spPr>
          <a:xfrm>
            <a:off x="1524001" y="332509"/>
            <a:ext cx="8866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năm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B7A99-3FDC-A8D0-C01A-F8F54084DC4D}"/>
              </a:ext>
            </a:extLst>
          </p:cNvPr>
          <p:cNvSpPr txBox="1"/>
          <p:nvPr/>
        </p:nvSpPr>
        <p:spPr>
          <a:xfrm>
            <a:off x="2530763" y="1819578"/>
            <a:ext cx="7204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(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nhớ) số có hai chữ số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17" y="856716"/>
            <a:ext cx="3213258" cy="2317476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486348" y="1182256"/>
            <a:ext cx="3232727" cy="1242402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+ 17 =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6182" y="3174192"/>
            <a:ext cx="1902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6943" y="3814621"/>
            <a:ext cx="149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2141" y="3519055"/>
            <a:ext cx="156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0175" y="3934701"/>
            <a:ext cx="1943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___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2844812" y="4457848"/>
            <a:ext cx="19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86182" y="4461291"/>
            <a:ext cx="1821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9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F59E39-1974-FDAE-D34A-9B3660F26E92}"/>
              </a:ext>
            </a:extLst>
          </p:cNvPr>
          <p:cNvSpPr txBox="1"/>
          <p:nvPr/>
        </p:nvSpPr>
        <p:spPr>
          <a:xfrm>
            <a:off x="2530764" y="332509"/>
            <a:ext cx="88669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năm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(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nhớ) số có hai chữ số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A489A-DED4-F327-D524-318D57954A47}"/>
              </a:ext>
            </a:extLst>
          </p:cNvPr>
          <p:cNvSpPr txBox="1"/>
          <p:nvPr/>
        </p:nvSpPr>
        <p:spPr>
          <a:xfrm>
            <a:off x="554182" y="2992595"/>
            <a:ext cx="10141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2.Hoạt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C818D-2E6A-33C2-F515-707398FBAABA}"/>
              </a:ext>
            </a:extLst>
          </p:cNvPr>
          <p:cNvSpPr txBox="1"/>
          <p:nvPr/>
        </p:nvSpPr>
        <p:spPr>
          <a:xfrm>
            <a:off x="471058" y="3583716"/>
            <a:ext cx="509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AA2EE-DCA7-3D82-3AE8-2C6A951B8E1D}"/>
              </a:ext>
            </a:extLst>
          </p:cNvPr>
          <p:cNvSpPr txBox="1"/>
          <p:nvPr/>
        </p:nvSpPr>
        <p:spPr>
          <a:xfrm>
            <a:off x="646540" y="4353293"/>
            <a:ext cx="5846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83D84-4D2B-6FA0-1ABB-F8558B6E36E8}"/>
              </a:ext>
            </a:extLst>
          </p:cNvPr>
          <p:cNvSpPr txBox="1"/>
          <p:nvPr/>
        </p:nvSpPr>
        <p:spPr>
          <a:xfrm>
            <a:off x="641925" y="4985982"/>
            <a:ext cx="5846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5" y="4950689"/>
            <a:ext cx="3786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/>
      <p:bldP spid="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827541"/>
            <a:ext cx="437322" cy="51136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550602"/>
            <a:ext cx="10025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hình có 1 que tính đặt sai vị trí. Em hãy đặt lại cho đúng. Biết rằng: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99DDC1-950D-4175-8ED8-ADF907678EFE}"/>
              </a:ext>
            </a:extLst>
          </p:cNvPr>
          <p:cNvSpPr txBox="1"/>
          <p:nvPr/>
        </p:nvSpPr>
        <p:spPr>
          <a:xfrm>
            <a:off x="883750" y="1784788"/>
            <a:ext cx="4589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Que tính ở kết quả đặt sai</a:t>
            </a:r>
            <a:r>
              <a:rPr lang="vi-VN" sz="3600" dirty="0"/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0CA2FA-5DB3-457C-9406-739EA78B2FB5}"/>
              </a:ext>
            </a:extLst>
          </p:cNvPr>
          <p:cNvGrpSpPr/>
          <p:nvPr/>
        </p:nvGrpSpPr>
        <p:grpSpPr>
          <a:xfrm>
            <a:off x="921323" y="3186849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FC1DAC-2C9F-40D5-B009-2D4B1909CDEB}"/>
              </a:ext>
            </a:extLst>
          </p:cNvPr>
          <p:cNvGrpSpPr/>
          <p:nvPr/>
        </p:nvGrpSpPr>
        <p:grpSpPr>
          <a:xfrm>
            <a:off x="843549" y="4528715"/>
            <a:ext cx="3403052" cy="925204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87483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B326A36-3EDD-4183-9F25-14C4EEB5130F}"/>
              </a:ext>
            </a:extLst>
          </p:cNvPr>
          <p:cNvSpPr txBox="1"/>
          <p:nvPr/>
        </p:nvSpPr>
        <p:spPr>
          <a:xfrm>
            <a:off x="6009589" y="1625927"/>
            <a:ext cx="5298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tính ở số hạng thứ hai đặt sai.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764467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4E389C-48F0-43A5-BB5C-8CE6097D3A58}"/>
              </a:ext>
            </a:extLst>
          </p:cNvPr>
          <p:cNvGrpSpPr/>
          <p:nvPr/>
        </p:nvGrpSpPr>
        <p:grpSpPr>
          <a:xfrm>
            <a:off x="6378119" y="3187458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96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1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03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282</Words>
  <Application>Microsoft Office PowerPoint</Application>
  <PresentationFormat>Widescreen</PresentationFormat>
  <Paragraphs>85</Paragraphs>
  <Slides>12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.VnArialH</vt:lpstr>
      <vt:lpstr>.VnTime</vt:lpstr>
      <vt:lpstr>Algerian</vt:lpstr>
      <vt:lpstr>Arial</vt:lpstr>
      <vt:lpstr>Calibri</vt:lpstr>
      <vt:lpstr>Tahoma</vt:lpstr>
      <vt:lpstr>Times New Roman</vt:lpstr>
      <vt:lpstr>UTM Cookies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190</cp:revision>
  <dcterms:created xsi:type="dcterms:W3CDTF">2021-06-02T01:34:28Z</dcterms:created>
  <dcterms:modified xsi:type="dcterms:W3CDTF">2024-11-06T11:42:47Z</dcterms:modified>
</cp:coreProperties>
</file>