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4411" r:id="rId3"/>
    <p:sldId id="256" r:id="rId4"/>
    <p:sldId id="258" r:id="rId5"/>
    <p:sldId id="259" r:id="rId6"/>
    <p:sldId id="260" r:id="rId7"/>
    <p:sldId id="4415" r:id="rId8"/>
    <p:sldId id="336" r:id="rId9"/>
    <p:sldId id="4418" r:id="rId10"/>
    <p:sldId id="350" r:id="rId11"/>
    <p:sldId id="4416" r:id="rId12"/>
    <p:sldId id="4413" r:id="rId13"/>
    <p:sldId id="354" r:id="rId14"/>
    <p:sldId id="4417" r:id="rId15"/>
    <p:sldId id="355" r:id="rId16"/>
    <p:sldId id="356" r:id="rId17"/>
    <p:sldId id="44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28" y="-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8BB2EC7-A3A1-4FB2-8CAB-8CB1C07052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F47867F-ABF5-4E73-AA39-29773C1E6B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endParaRPr lang="en-US" altLang="en-US">
              <a:latin typeface="Arial" panose="020B0604020202020204" pitchFamily="34" charset="0"/>
              <a:cs typeface="Arial" panose="020B0604020202020204" pitchFamily="34" charset="0"/>
            </a:endParaRPr>
          </a:p>
        </p:txBody>
      </p:sp>
      <p:sp>
        <p:nvSpPr>
          <p:cNvPr id="19460" name="Slide Number Placeholder 3">
            <a:extLst>
              <a:ext uri="{FF2B5EF4-FFF2-40B4-BE49-F238E27FC236}">
                <a16:creationId xmlns:a16="http://schemas.microsoft.com/office/drawing/2014/main" id="{D8153FD5-C819-4AE4-B566-51BCED8272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D58110B6-E0D1-431D-8CD4-F166D20EA275}" type="slidenum">
              <a:rPr lang="en-US" altLang="en-US" sz="1200">
                <a:latin typeface="Arial" panose="020B0604020202020204" pitchFamily="34" charset="0"/>
                <a:cs typeface="Arial" panose="020B0604020202020204" pitchFamily="34" charset="0"/>
              </a:rPr>
              <a:pPr eaLnBrk="1" hangingPunct="1"/>
              <a:t>16</a:t>
            </a:fld>
            <a:endParaRPr lang="en-US"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36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93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2025/3/11</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2025/3/11</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2025/3/11</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2025/3/11</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2025/3/11</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2025/3/11</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A85BF46-F56F-4610-A4AB-02BAD3FE3D9B}" type="datetimeFigureOut">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3/11/2025</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EACAAF2-AEB7-4F0C-B4E8-475FFEDCCC30}"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966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2D7C05EC-D8B9-8649-3F1A-D3E04D33B92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2" r:id="rId1"/>
    <p:sldLayoutId id="2147483666" r:id="rId2"/>
    <p:sldLayoutId id="2147483669" r:id="rId3"/>
    <p:sldLayoutId id="2147483670" r:id="rId4"/>
    <p:sldLayoutId id="2147483671" r:id="rId5"/>
    <p:sldLayoutId id="2147483672" r:id="rId6"/>
    <p:sldLayoutId id="2147483673" r:id="rId7"/>
    <p:sldLayoutId id="2147483674" r:id="rId8"/>
    <p:sldLayoutId id="214748369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descr="A white circle with leaves and blue text&#10;&#10;Description automatically generated">
            <a:extLst>
              <a:ext uri="{FF2B5EF4-FFF2-40B4-BE49-F238E27FC236}">
                <a16:creationId xmlns:a16="http://schemas.microsoft.com/office/drawing/2014/main" id="{CA85227C-64B5-3C28-78FB-BE7BC2E51D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gif"/><Relationship Id="rId1" Type="http://schemas.openxmlformats.org/officeDocument/2006/relationships/slideLayout" Target="../slideLayouts/slideLayout9.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notesSlide" Target="../notesSlides/notesSlide1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audio" Target="file:///D:\GA&#272;T%2009-10\&#272;IA%20-%20Thuong%20mai%20va%20du%20lich\&#272;IA%20-%20Thuong%20mai%20va%20du%20lich\co%20giao%20em..mp3" TargetMode="External"/><Relationship Id="rId6" Type="http://schemas.openxmlformats.org/officeDocument/2006/relationships/image" Target="../media/image27.wmf"/><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slideLayout" Target="../slideLayouts/slideLayout16.xml"/><Relationship Id="rId7" Type="http://schemas.microsoft.com/office/2007/relationships/hdphoto" Target="../media/hdphoto2.wdp"/><Relationship Id="rId12" Type="http://schemas.openxmlformats.org/officeDocument/2006/relationships/image" Target="../media/image14.png"/><Relationship Id="rId17" Type="http://schemas.openxmlformats.org/officeDocument/2006/relationships/image" Target="../media/image16.png"/><Relationship Id="rId2" Type="http://schemas.openxmlformats.org/officeDocument/2006/relationships/audio" Target="../media/media1.mp3"/><Relationship Id="rId16" Type="http://schemas.microsoft.com/office/2007/relationships/hdphoto" Target="../media/hdphoto4.wdp"/><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slide" Target="slide4.xml"/><Relationship Id="rId5" Type="http://schemas.openxmlformats.org/officeDocument/2006/relationships/image" Target="../media/image8.jpg"/><Relationship Id="rId15" Type="http://schemas.openxmlformats.org/officeDocument/2006/relationships/image" Target="../media/image15.png"/><Relationship Id="rId10" Type="http://schemas.openxmlformats.org/officeDocument/2006/relationships/image" Target="../media/image13.png"/><Relationship Id="rId19" Type="http://schemas.openxmlformats.org/officeDocument/2006/relationships/image" Target="../media/image17.png"/><Relationship Id="rId4" Type="http://schemas.openxmlformats.org/officeDocument/2006/relationships/notesSlide" Target="../notesSlides/notesSlide2.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8.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8.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Picture1">
            <a:extLst>
              <a:ext uri="{FF2B5EF4-FFF2-40B4-BE49-F238E27FC236}">
                <a16:creationId xmlns:a16="http://schemas.microsoft.com/office/drawing/2014/main" id="{AC232FA4-7413-41B4-979D-62116B26C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810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5" descr="Picture1">
            <a:extLst>
              <a:ext uri="{FF2B5EF4-FFF2-40B4-BE49-F238E27FC236}">
                <a16:creationId xmlns:a16="http://schemas.microsoft.com/office/drawing/2014/main" id="{6CF6CFE0-4A99-4185-B3A8-0A34E0785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6" descr="FSTV116">
            <a:extLst>
              <a:ext uri="{FF2B5EF4-FFF2-40B4-BE49-F238E27FC236}">
                <a16:creationId xmlns:a16="http://schemas.microsoft.com/office/drawing/2014/main" id="{7A84C95B-3BDA-4D92-B438-5E24C45884D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2184" y="-38099"/>
            <a:ext cx="2645835" cy="18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7" descr="DAISIES">
            <a:extLst>
              <a:ext uri="{FF2B5EF4-FFF2-40B4-BE49-F238E27FC236}">
                <a16:creationId xmlns:a16="http://schemas.microsoft.com/office/drawing/2014/main" id="{37C6805F-F405-4DC1-9539-5E3164146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1" y="5981700"/>
            <a:ext cx="320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8" descr="DAISIES">
            <a:extLst>
              <a:ext uri="{FF2B5EF4-FFF2-40B4-BE49-F238E27FC236}">
                <a16:creationId xmlns:a16="http://schemas.microsoft.com/office/drawing/2014/main" id="{F091EED7-CCD6-47F1-AE6B-7C78E47BB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51" y="6057900"/>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9" descr="flying2">
            <a:extLst>
              <a:ext uri="{FF2B5EF4-FFF2-40B4-BE49-F238E27FC236}">
                <a16:creationId xmlns:a16="http://schemas.microsoft.com/office/drawing/2014/main" id="{949AB31D-984F-4F88-86AC-54950B073A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11735">
            <a:off x="8777817" y="3839633"/>
            <a:ext cx="3742267" cy="282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a:extLst>
              <a:ext uri="{FF2B5EF4-FFF2-40B4-BE49-F238E27FC236}">
                <a16:creationId xmlns:a16="http://schemas.microsoft.com/office/drawing/2014/main" id="{BD9FBCB1-3968-40CA-87AE-9D1DF90B53D9}"/>
              </a:ext>
            </a:extLst>
          </p:cNvPr>
          <p:cNvSpPr txBox="1">
            <a:spLocks noChangeArrowheads="1"/>
          </p:cNvSpPr>
          <p:nvPr/>
        </p:nvSpPr>
        <p:spPr bwMode="auto">
          <a:xfrm>
            <a:off x="2838451" y="4152901"/>
            <a:ext cx="6066367"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vi-VN" altLang="en-US" sz="3733">
                <a:solidFill>
                  <a:srgbClr val="006600"/>
                </a:solidFill>
                <a:cs typeface="Times New Roman" panose="02020603050405020304" pitchFamily="18" charset="0"/>
              </a:rPr>
              <a:t>Giáo viên</a:t>
            </a:r>
            <a:r>
              <a:rPr lang="en-US" altLang="en-US" sz="3733">
                <a:solidFill>
                  <a:srgbClr val="006600"/>
                </a:solidFill>
                <a:cs typeface="Times New Roman" panose="02020603050405020304" pitchFamily="18" charset="0"/>
              </a:rPr>
              <a:t> : </a:t>
            </a:r>
            <a:r>
              <a:rPr lang="en-US" altLang="en-US" sz="3733">
                <a:solidFill>
                  <a:srgbClr val="0033CC"/>
                </a:solidFill>
                <a:cs typeface="Times New Roman" panose="02020603050405020304" pitchFamily="18" charset="0"/>
                <a:sym typeface="Times New Roman" panose="02020603050405020304" pitchFamily="18" charset="0"/>
              </a:rPr>
              <a:t>Hoàng Thị Hạnh</a:t>
            </a:r>
            <a:endParaRPr lang="en-US" altLang="en-US" sz="3733">
              <a:solidFill>
                <a:srgbClr val="0033CC"/>
              </a:solidFill>
              <a:cs typeface="Times New Roman" panose="02020603050405020304" pitchFamily="18" charset="0"/>
            </a:endParaRPr>
          </a:p>
        </p:txBody>
      </p:sp>
      <p:sp>
        <p:nvSpPr>
          <p:cNvPr id="2057" name="WordArt 9">
            <a:extLst>
              <a:ext uri="{FF2B5EF4-FFF2-40B4-BE49-F238E27FC236}">
                <a16:creationId xmlns:a16="http://schemas.microsoft.com/office/drawing/2014/main" id="{3715B4A9-00EB-416E-85F3-29450DAEF79D}"/>
              </a:ext>
            </a:extLst>
          </p:cNvPr>
          <p:cNvSpPr>
            <a:spLocks noChangeArrowheads="1" noChangeShapeType="1"/>
          </p:cNvSpPr>
          <p:nvPr/>
        </p:nvSpPr>
        <p:spPr bwMode="auto">
          <a:xfrm>
            <a:off x="1009651" y="723900"/>
            <a:ext cx="10261600" cy="6172200"/>
          </a:xfrm>
          <a:prstGeom prst="rect">
            <a:avLst/>
          </a:prstGeom>
        </p:spPr>
        <p:txBody>
          <a:bodyPr spcFirstLastPara="1" wrap="none" fromWordArt="1">
            <a:prstTxWarp prst="textArchUp">
              <a:avLst>
                <a:gd name="adj" fmla="val 10800004"/>
              </a:avLst>
            </a:prstTxWarp>
          </a:bodyPr>
          <a:lstStyle/>
          <a:p>
            <a:pPr algn="ctr"/>
            <a:r>
              <a:rPr lang="en-US" sz="4800" kern="10" dirty="0" err="1">
                <a:ln w="9525">
                  <a:solidFill>
                    <a:srgbClr val="00FF00"/>
                  </a:solidFill>
                  <a:round/>
                  <a:headEnd/>
                  <a:tailEnd/>
                </a:ln>
                <a:solidFill>
                  <a:srgbClr val="FF3300"/>
                </a:solidFill>
                <a:cs typeface="Times New Roman" panose="02020603050405020304" pitchFamily="18" charset="0"/>
              </a:rPr>
              <a:t>Nhiệt</a:t>
            </a:r>
            <a:r>
              <a:rPr lang="en-US" sz="4800" kern="10" dirty="0">
                <a:ln w="9525">
                  <a:solidFill>
                    <a:srgbClr val="00FF00"/>
                  </a:solidFill>
                  <a:round/>
                  <a:headEnd/>
                  <a:tailEnd/>
                </a:ln>
                <a:solidFill>
                  <a:srgbClr val="FF3300"/>
                </a:solidFill>
                <a:cs typeface="Times New Roman" panose="02020603050405020304" pitchFamily="18" charset="0"/>
              </a:rPr>
              <a:t> </a:t>
            </a:r>
            <a:r>
              <a:rPr lang="en-US" sz="4800" kern="10" dirty="0" err="1">
                <a:ln w="9525">
                  <a:solidFill>
                    <a:srgbClr val="00FF00"/>
                  </a:solidFill>
                  <a:round/>
                  <a:headEnd/>
                  <a:tailEnd/>
                </a:ln>
                <a:solidFill>
                  <a:srgbClr val="FF3300"/>
                </a:solidFill>
                <a:cs typeface="Times New Roman" panose="02020603050405020304" pitchFamily="18" charset="0"/>
              </a:rPr>
              <a:t>liệt</a:t>
            </a:r>
            <a:r>
              <a:rPr lang="en-US" sz="4800" kern="10" dirty="0">
                <a:ln w="9525">
                  <a:solidFill>
                    <a:srgbClr val="00FF00"/>
                  </a:solidFill>
                  <a:round/>
                  <a:headEnd/>
                  <a:tailEnd/>
                </a:ln>
                <a:solidFill>
                  <a:srgbClr val="FF3300"/>
                </a:solidFill>
                <a:cs typeface="Times New Roman" panose="02020603050405020304" pitchFamily="18" charset="0"/>
              </a:rPr>
              <a:t> </a:t>
            </a:r>
            <a:r>
              <a:rPr lang="en-US" sz="4800" kern="10" dirty="0" err="1">
                <a:ln w="9525">
                  <a:solidFill>
                    <a:srgbClr val="00FF00"/>
                  </a:solidFill>
                  <a:round/>
                  <a:headEnd/>
                  <a:tailEnd/>
                </a:ln>
                <a:solidFill>
                  <a:srgbClr val="FF3300"/>
                </a:solidFill>
                <a:cs typeface="Times New Roman" panose="02020603050405020304" pitchFamily="18" charset="0"/>
              </a:rPr>
              <a:t>chào</a:t>
            </a:r>
            <a:r>
              <a:rPr lang="en-US" sz="4800" kern="10" dirty="0">
                <a:ln w="9525">
                  <a:solidFill>
                    <a:srgbClr val="00FF00"/>
                  </a:solidFill>
                  <a:round/>
                  <a:headEnd/>
                  <a:tailEnd/>
                </a:ln>
                <a:solidFill>
                  <a:srgbClr val="FF3300"/>
                </a:solidFill>
                <a:cs typeface="Times New Roman" panose="02020603050405020304" pitchFamily="18" charset="0"/>
              </a:rPr>
              <a:t> </a:t>
            </a:r>
            <a:r>
              <a:rPr lang="en-US" sz="4800" kern="10" dirty="0" err="1">
                <a:ln w="9525">
                  <a:solidFill>
                    <a:srgbClr val="00FF00"/>
                  </a:solidFill>
                  <a:round/>
                  <a:headEnd/>
                  <a:tailEnd/>
                </a:ln>
                <a:solidFill>
                  <a:srgbClr val="FF3300"/>
                </a:solidFill>
                <a:cs typeface="Times New Roman" panose="02020603050405020304" pitchFamily="18" charset="0"/>
              </a:rPr>
              <a:t>mừng</a:t>
            </a:r>
            <a:endParaRPr lang="en-US" sz="4800" kern="10" dirty="0">
              <a:ln w="9525">
                <a:solidFill>
                  <a:srgbClr val="00FF00"/>
                </a:solidFill>
                <a:round/>
                <a:headEnd/>
                <a:tailEnd/>
              </a:ln>
              <a:solidFill>
                <a:srgbClr val="FF3300"/>
              </a:solidFill>
              <a:cs typeface="Times New Roman" panose="02020603050405020304" pitchFamily="18" charset="0"/>
            </a:endParaRPr>
          </a:p>
        </p:txBody>
      </p:sp>
      <p:pic>
        <p:nvPicPr>
          <p:cNvPr id="2058" name="Picture 22" descr="XMSTRER2">
            <a:extLst>
              <a:ext uri="{FF2B5EF4-FFF2-40B4-BE49-F238E27FC236}">
                <a16:creationId xmlns:a16="http://schemas.microsoft.com/office/drawing/2014/main" id="{06A4749F-2D90-4CA9-BE0D-64101DC78F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 y="177800"/>
            <a:ext cx="431801"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3" descr="XMSTRER2">
            <a:extLst>
              <a:ext uri="{FF2B5EF4-FFF2-40B4-BE49-F238E27FC236}">
                <a16:creationId xmlns:a16="http://schemas.microsoft.com/office/drawing/2014/main" id="{4ED9BE56-DFBD-4261-948D-BEE97E1819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857375" y="-1901825"/>
            <a:ext cx="209551" cy="393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4" descr="DAISIES">
            <a:extLst>
              <a:ext uri="{FF2B5EF4-FFF2-40B4-BE49-F238E27FC236}">
                <a16:creationId xmlns:a16="http://schemas.microsoft.com/office/drawing/2014/main" id="{96752456-C4CC-461D-9A9D-E8680A51D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84" y="5600700"/>
            <a:ext cx="3947584"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CHCA2077">
            <a:extLst>
              <a:ext uri="{FF2B5EF4-FFF2-40B4-BE49-F238E27FC236}">
                <a16:creationId xmlns:a16="http://schemas.microsoft.com/office/drawing/2014/main" id="{C52DD4F0-0798-4D70-8FE7-1F71040830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1" y="5753101"/>
            <a:ext cx="5458883" cy="102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6">
            <a:extLst>
              <a:ext uri="{FF2B5EF4-FFF2-40B4-BE49-F238E27FC236}">
                <a16:creationId xmlns:a16="http://schemas.microsoft.com/office/drawing/2014/main" id="{AE0FBDCB-32EE-403A-996F-D98D0B47AFEB}"/>
              </a:ext>
            </a:extLst>
          </p:cNvPr>
          <p:cNvSpPr txBox="1">
            <a:spLocks noChangeArrowheads="1"/>
          </p:cNvSpPr>
          <p:nvPr/>
        </p:nvSpPr>
        <p:spPr bwMode="auto">
          <a:xfrm>
            <a:off x="2127251" y="4745567"/>
            <a:ext cx="7823200" cy="152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vi-VN" altLang="en-US" sz="3733">
                <a:solidFill>
                  <a:srgbClr val="0033CC"/>
                </a:solidFill>
                <a:cs typeface="Times New Roman" panose="02020603050405020304" pitchFamily="18" charset="0"/>
              </a:rPr>
              <a:t>Đơn vị: Tr</a:t>
            </a:r>
            <a:r>
              <a:rPr lang="vi-VN" altLang="en-US" sz="3733">
                <a:solidFill>
                  <a:srgbClr val="0033CC"/>
                </a:solidFill>
                <a:cs typeface="Times New Roman" panose="02020603050405020304" pitchFamily="18" charset="0"/>
                <a:sym typeface="Times New Roman" panose="02020603050405020304" pitchFamily="18" charset="0"/>
              </a:rPr>
              <a:t>ư</a:t>
            </a:r>
            <a:r>
              <a:rPr lang="vi-VN" altLang="en-US" sz="3733">
                <a:solidFill>
                  <a:srgbClr val="0033CC"/>
                </a:solidFill>
                <a:cs typeface="Times New Roman" panose="02020603050405020304" pitchFamily="18" charset="0"/>
              </a:rPr>
              <a:t>ờng Tiểu học </a:t>
            </a:r>
            <a:r>
              <a:rPr lang="en-US" altLang="en-US" sz="3733">
                <a:solidFill>
                  <a:srgbClr val="0033CC"/>
                </a:solidFill>
                <a:cs typeface="Times New Roman" panose="02020603050405020304" pitchFamily="18" charset="0"/>
              </a:rPr>
              <a:t>Tây Hưng</a:t>
            </a:r>
            <a:endParaRPr lang="vi-VN" altLang="en-US" sz="3733">
              <a:solidFill>
                <a:srgbClr val="0033CC"/>
              </a:solidFill>
              <a:cs typeface="Times New Roman" panose="02020603050405020304" pitchFamily="18" charset="0"/>
            </a:endParaRPr>
          </a:p>
          <a:p>
            <a:pPr eaLnBrk="1" hangingPunct="1">
              <a:spcBef>
                <a:spcPct val="50000"/>
              </a:spcBef>
            </a:pPr>
            <a:r>
              <a:rPr lang="vi-VN" altLang="en-US" sz="3733">
                <a:solidFill>
                  <a:srgbClr val="0033CC"/>
                </a:solidFill>
                <a:cs typeface="Times New Roman" panose="02020603050405020304" pitchFamily="18" charset="0"/>
              </a:rPr>
              <a:t>               Tiên Lãng- Hải Phòng</a:t>
            </a:r>
          </a:p>
        </p:txBody>
      </p:sp>
      <p:pic>
        <p:nvPicPr>
          <p:cNvPr id="2063" name="Picture 27" descr="XMSTRER2">
            <a:extLst>
              <a:ext uri="{FF2B5EF4-FFF2-40B4-BE49-F238E27FC236}">
                <a16:creationId xmlns:a16="http://schemas.microsoft.com/office/drawing/2014/main" id="{C8A021C7-38E8-40C1-9564-E133EFEE19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112375" y="-1901824"/>
            <a:ext cx="209551"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8" descr="XMSTRER2">
            <a:extLst>
              <a:ext uri="{FF2B5EF4-FFF2-40B4-BE49-F238E27FC236}">
                <a16:creationId xmlns:a16="http://schemas.microsoft.com/office/drawing/2014/main" id="{93C9242B-59AC-4A5B-AE2F-D22A7DF38D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53851" y="342900"/>
            <a:ext cx="431800"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TextBox 20">
            <a:extLst>
              <a:ext uri="{FF2B5EF4-FFF2-40B4-BE49-F238E27FC236}">
                <a16:creationId xmlns:a16="http://schemas.microsoft.com/office/drawing/2014/main" id="{D34BBB1F-2408-4F2F-8308-4E5A45F109AC}"/>
              </a:ext>
            </a:extLst>
          </p:cNvPr>
          <p:cNvSpPr txBox="1">
            <a:spLocks noChangeArrowheads="1"/>
          </p:cNvSpPr>
          <p:nvPr/>
        </p:nvSpPr>
        <p:spPr bwMode="auto">
          <a:xfrm>
            <a:off x="1517651" y="2171700"/>
            <a:ext cx="9144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5333" b="1" dirty="0" err="1">
                <a:solidFill>
                  <a:srgbClr val="0000CC"/>
                </a:solidFill>
                <a:cs typeface="Times New Roman" panose="02020603050405020304" pitchFamily="18" charset="0"/>
              </a:rPr>
              <a:t>Các</a:t>
            </a:r>
            <a:r>
              <a:rPr lang="en-US" altLang="en-US" sz="5333" b="1" dirty="0">
                <a:solidFill>
                  <a:srgbClr val="0000CC"/>
                </a:solidFill>
                <a:cs typeface="Times New Roman" panose="02020603050405020304" pitchFamily="18" charset="0"/>
              </a:rPr>
              <a:t> </a:t>
            </a:r>
            <a:r>
              <a:rPr lang="en-US" altLang="en-US" sz="5333" b="1" dirty="0" err="1">
                <a:solidFill>
                  <a:srgbClr val="0000CC"/>
                </a:solidFill>
                <a:cs typeface="Times New Roman" panose="02020603050405020304" pitchFamily="18" charset="0"/>
              </a:rPr>
              <a:t>thầy</a:t>
            </a:r>
            <a:r>
              <a:rPr lang="en-US" altLang="en-US" sz="5333" b="1" dirty="0">
                <a:solidFill>
                  <a:srgbClr val="0000CC"/>
                </a:solidFill>
                <a:cs typeface="Times New Roman" panose="02020603050405020304" pitchFamily="18" charset="0"/>
              </a:rPr>
              <a:t> </a:t>
            </a:r>
            <a:r>
              <a:rPr lang="en-US" altLang="en-US" sz="5333" b="1" dirty="0" err="1">
                <a:solidFill>
                  <a:srgbClr val="0000CC"/>
                </a:solidFill>
                <a:cs typeface="Times New Roman" panose="02020603050405020304" pitchFamily="18" charset="0"/>
              </a:rPr>
              <a:t>cô</a:t>
            </a:r>
            <a:r>
              <a:rPr lang="en-US" altLang="en-US" sz="5333" b="1" dirty="0">
                <a:solidFill>
                  <a:srgbClr val="0000CC"/>
                </a:solidFill>
                <a:cs typeface="Times New Roman" panose="02020603050405020304" pitchFamily="18" charset="0"/>
              </a:rPr>
              <a:t> </a:t>
            </a:r>
            <a:r>
              <a:rPr lang="en-US" altLang="en-US" sz="5333" b="1" dirty="0" err="1">
                <a:solidFill>
                  <a:srgbClr val="0000CC"/>
                </a:solidFill>
                <a:cs typeface="Times New Roman" panose="02020603050405020304" pitchFamily="18" charset="0"/>
              </a:rPr>
              <a:t>giáo</a:t>
            </a:r>
            <a:r>
              <a:rPr lang="en-US" altLang="en-US" sz="5333" b="1" dirty="0">
                <a:solidFill>
                  <a:srgbClr val="0000CC"/>
                </a:solidFill>
                <a:cs typeface="Times New Roman" panose="02020603050405020304" pitchFamily="18" charset="0"/>
              </a:rPr>
              <a:t> </a:t>
            </a:r>
            <a:r>
              <a:rPr lang="en-US" altLang="en-US" sz="5333" b="1" dirty="0" err="1">
                <a:solidFill>
                  <a:srgbClr val="0000CC"/>
                </a:solidFill>
                <a:cs typeface="Times New Roman" panose="02020603050405020304" pitchFamily="18" charset="0"/>
              </a:rPr>
              <a:t>về</a:t>
            </a:r>
            <a:r>
              <a:rPr lang="en-US" altLang="en-US" sz="5333" b="1" dirty="0">
                <a:solidFill>
                  <a:srgbClr val="0000CC"/>
                </a:solidFill>
                <a:cs typeface="Times New Roman" panose="02020603050405020304" pitchFamily="18" charset="0"/>
              </a:rPr>
              <a:t> </a:t>
            </a:r>
            <a:r>
              <a:rPr lang="en-US" altLang="en-US" sz="5333" b="1" dirty="0" err="1">
                <a:solidFill>
                  <a:srgbClr val="0000CC"/>
                </a:solidFill>
                <a:cs typeface="Times New Roman" panose="02020603050405020304" pitchFamily="18" charset="0"/>
              </a:rPr>
              <a:t>dự</a:t>
            </a:r>
            <a:r>
              <a:rPr lang="en-US" altLang="en-US" sz="5333" b="1" dirty="0">
                <a:solidFill>
                  <a:srgbClr val="0000CC"/>
                </a:solidFill>
                <a:cs typeface="Times New Roman" panose="02020603050405020304" pitchFamily="18" charset="0"/>
              </a:rPr>
              <a:t> </a:t>
            </a:r>
            <a:r>
              <a:rPr lang="en-US" altLang="en-US" sz="5333" b="1" dirty="0" err="1">
                <a:solidFill>
                  <a:srgbClr val="0000CC"/>
                </a:solidFill>
                <a:cs typeface="Times New Roman" panose="02020603050405020304" pitchFamily="18" charset="0"/>
              </a:rPr>
              <a:t>giờ</a:t>
            </a:r>
            <a:r>
              <a:rPr lang="en-US" altLang="en-US" sz="5333" b="1" dirty="0">
                <a:solidFill>
                  <a:srgbClr val="0000CC"/>
                </a:solidFill>
                <a:cs typeface="Times New Roman" panose="02020603050405020304" pitchFamily="18" charset="0"/>
              </a:rPr>
              <a:t> </a:t>
            </a:r>
            <a:r>
              <a:rPr lang="en-US" altLang="en-US" sz="5333" b="1" dirty="0">
                <a:solidFill>
                  <a:srgbClr val="FF0000"/>
                </a:solidFill>
                <a:cs typeface="Times New Roman" panose="02020603050405020304" pitchFamily="18" charset="0"/>
              </a:rPr>
              <a:t> </a:t>
            </a:r>
            <a:endParaRPr lang="en-US" altLang="en-US" sz="5333" b="1"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1419006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335961" y="347842"/>
            <a:ext cx="11483975" cy="63263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48949" y="-2312988"/>
            <a:ext cx="6858000" cy="11483976"/>
          </a:xfrm>
          <a:prstGeom prst="rect">
            <a:avLst/>
          </a:prstGeom>
        </p:spPr>
      </p:pic>
    </p:spTree>
    <p:extLst>
      <p:ext uri="{BB962C8B-B14F-4D97-AF65-F5344CB8AC3E}">
        <p14:creationId xmlns:p14="http://schemas.microsoft.com/office/powerpoint/2010/main" val="13537771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D4FB-FB8C-4152-B9B7-CB76AC6B714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654A46E-F659-4213-935C-4677089702EE}"/>
              </a:ext>
            </a:extLst>
          </p:cNvPr>
          <p:cNvPicPr>
            <a:picLocks noGrp="1" noChangeAspect="1"/>
          </p:cNvPicPr>
          <p:nvPr>
            <p:ph idx="1"/>
          </p:nvPr>
        </p:nvPicPr>
        <p:blipFill>
          <a:blip r:embed="rId2"/>
          <a:stretch>
            <a:fillRect/>
          </a:stretch>
        </p:blipFill>
        <p:spPr>
          <a:xfrm>
            <a:off x="0" y="0"/>
            <a:ext cx="12191999" cy="7060676"/>
          </a:xfrm>
          <a:prstGeom prst="rect">
            <a:avLst/>
          </a:prstGeom>
        </p:spPr>
      </p:pic>
    </p:spTree>
    <p:extLst>
      <p:ext uri="{BB962C8B-B14F-4D97-AF65-F5344CB8AC3E}">
        <p14:creationId xmlns:p14="http://schemas.microsoft.com/office/powerpoint/2010/main" val="3882963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D4FB-FB8C-4152-B9B7-CB76AC6B714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654A46E-F659-4213-935C-4677089702EE}"/>
              </a:ext>
            </a:extLst>
          </p:cNvPr>
          <p:cNvPicPr>
            <a:picLocks noGrp="1" noChangeAspect="1"/>
          </p:cNvPicPr>
          <p:nvPr>
            <p:ph idx="1"/>
          </p:nvPr>
        </p:nvPicPr>
        <p:blipFill>
          <a:blip r:embed="rId2"/>
          <a:stretch>
            <a:fillRect/>
          </a:stretch>
        </p:blipFill>
        <p:spPr>
          <a:xfrm>
            <a:off x="0" y="0"/>
            <a:ext cx="12191999" cy="7060676"/>
          </a:xfrm>
          <a:prstGeom prst="rect">
            <a:avLst/>
          </a:prstGeom>
        </p:spPr>
      </p:pic>
    </p:spTree>
    <p:extLst>
      <p:ext uri="{BB962C8B-B14F-4D97-AF65-F5344CB8AC3E}">
        <p14:creationId xmlns:p14="http://schemas.microsoft.com/office/powerpoint/2010/main" val="1285842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323439"/>
          </a:xfrm>
          <a:prstGeom prst="rect">
            <a:avLst/>
          </a:prstGeom>
          <a:noFill/>
        </p:spPr>
        <p:txBody>
          <a:bodyPr wrap="square">
            <a:spAutoFit/>
          </a:bodyPr>
          <a:lstStyle/>
          <a:p>
            <a:pPr lvl="0" algn="ctr" defTabSz="1219170">
              <a:buClr>
                <a:srgbClr val="000000"/>
              </a:buClr>
            </a:pPr>
            <a:r>
              <a:rPr lang="vi-VN" sz="4000" b="1" kern="0" dirty="0" smtClean="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Bài </a:t>
            </a:r>
            <a:r>
              <a:rPr lang="en-US" sz="4000" b="1" kern="0" dirty="0" smtClean="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4</a:t>
            </a:r>
            <a:r>
              <a:rPr lang="en-US" sz="4000" b="1" kern="0" dirty="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4000" b="1" kern="0" dirty="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Tìm trạng ngữ chỉ thời gian hoặc nơi chốn </a:t>
            </a:r>
            <a:r>
              <a:rPr lang="vi-VN" sz="4000" b="1" kern="0" dirty="0" smtClean="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điền vào chỗ chấm trong </a:t>
            </a:r>
            <a:r>
              <a:rPr lang="vi-VN" sz="4000" b="1" kern="0" dirty="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mỗi câu dưới đây:</a:t>
            </a:r>
            <a:endPar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659876" y="1523706"/>
            <a:ext cx="11144471" cy="4708981"/>
          </a:xfrm>
          <a:prstGeom prst="rect">
            <a:avLst/>
          </a:prstGeom>
          <a:noFill/>
        </p:spPr>
        <p:txBody>
          <a:bodyPr wrap="square" rtlCol="0">
            <a:spAutoFit/>
          </a:bodyPr>
          <a:lstStyle/>
          <a:p>
            <a:pPr marL="742950" lvl="0" indent="-742950" algn="just">
              <a:lnSpc>
                <a:spcPct val="250000"/>
              </a:lnSpc>
              <a:buAutoNum type="alphaLcPeriod"/>
            </a:pPr>
            <a:r>
              <a:rPr lang="vi-VN" sz="40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Trên cành cây</a:t>
            </a:r>
            <a:r>
              <a:rPr lang="vi-VN" sz="40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bầy chim hót líu lo</a:t>
            </a:r>
            <a:r>
              <a:rPr lang="vi-VN" sz="40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p>
          <a:p>
            <a:pPr marL="742950" lvl="0" indent="-742950" algn="just">
              <a:lnSpc>
                <a:spcPct val="250000"/>
              </a:lnSpc>
              <a:buAutoNum type="alphaLcPeriod"/>
            </a:pPr>
            <a:r>
              <a:rPr lang="vi-VN" sz="40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Mùa hè</a:t>
            </a:r>
            <a:r>
              <a:rPr lang="vi-VN" sz="40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hoa phượng nở đỏ rực.</a:t>
            </a:r>
          </a:p>
          <a:p>
            <a:pPr lvl="0" algn="just">
              <a:lnSpc>
                <a:spcPct val="250000"/>
              </a:lnSpc>
            </a:pPr>
            <a:r>
              <a:rPr lang="vi-VN" sz="4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 </a:t>
            </a:r>
            <a:r>
              <a:rPr lang="vi-VN" sz="40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Buổi sáng</a:t>
            </a:r>
            <a:r>
              <a:rPr lang="vi-VN" sz="40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đoàn thuyền nối đuôi nhau ra khơi.</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707886"/>
          </a:xfrm>
          <a:prstGeom prst="rect">
            <a:avLst/>
          </a:prstGeom>
          <a:noFill/>
        </p:spPr>
        <p:txBody>
          <a:bodyPr wrap="square">
            <a:spAutoFit/>
          </a:bodyPr>
          <a:lstStyle/>
          <a:p>
            <a:pPr lvl="0" algn="ctr" defTabSz="1219170">
              <a:buClr>
                <a:srgbClr val="000000"/>
              </a:buClr>
            </a:pPr>
            <a:r>
              <a:rPr lang="en-US" sz="4000" b="1" kern="0" dirty="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5. </a:t>
            </a:r>
            <a:r>
              <a:rPr lang="vi-VN" sz="4000" b="1" kern="0" dirty="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Cùng bạn hỏi – đáp về thời gian và nơi chốn.</a:t>
            </a:r>
            <a:endPar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NE-03">
            <a:extLst>
              <a:ext uri="{FF2B5EF4-FFF2-40B4-BE49-F238E27FC236}">
                <a16:creationId xmlns:a16="http://schemas.microsoft.com/office/drawing/2014/main" id="{E5A41805-825F-411C-8DB8-86E4EBA4F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84"/>
            <a:ext cx="12192000" cy="686858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11" name="Picture 3" descr="két thúc">
            <a:extLst>
              <a:ext uri="{FF2B5EF4-FFF2-40B4-BE49-F238E27FC236}">
                <a16:creationId xmlns:a16="http://schemas.microsoft.com/office/drawing/2014/main" id="{508FE157-41BF-4C6F-9309-053AC6D0F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12192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2" descr="POINSET2">
            <a:extLst>
              <a:ext uri="{FF2B5EF4-FFF2-40B4-BE49-F238E27FC236}">
                <a16:creationId xmlns:a16="http://schemas.microsoft.com/office/drawing/2014/main" id="{0E3C4A2A-67BD-4BB3-9619-3A8BD4D5C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885892" y="-324908"/>
            <a:ext cx="1981200" cy="263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POINSET3">
            <a:extLst>
              <a:ext uri="{FF2B5EF4-FFF2-40B4-BE49-F238E27FC236}">
                <a16:creationId xmlns:a16="http://schemas.microsoft.com/office/drawing/2014/main" id="{37DD361A-7F9C-4451-B1D6-6C6A2F9C23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000" y="47244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descr="POINSET3">
            <a:extLst>
              <a:ext uri="{FF2B5EF4-FFF2-40B4-BE49-F238E27FC236}">
                <a16:creationId xmlns:a16="http://schemas.microsoft.com/office/drawing/2014/main" id="{7D958833-8BB0-4444-8B4F-9C9B739808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0" y="48768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2" descr="POINSET2">
            <a:extLst>
              <a:ext uri="{FF2B5EF4-FFF2-40B4-BE49-F238E27FC236}">
                <a16:creationId xmlns:a16="http://schemas.microsoft.com/office/drawing/2014/main" id="{9B555B3E-E0C7-4621-AB06-2AC25AE20C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H="1">
            <a:off x="324909" y="-324909"/>
            <a:ext cx="1981200" cy="263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descr="bird">
            <a:extLst>
              <a:ext uri="{FF2B5EF4-FFF2-40B4-BE49-F238E27FC236}">
                <a16:creationId xmlns:a16="http://schemas.microsoft.com/office/drawing/2014/main" id="{75406F4E-600F-43A1-B0E3-7893C95F5CC8}"/>
              </a:ext>
            </a:extLst>
          </p:cNvPr>
          <p:cNvPicPr>
            <a:picLocks noChangeAspect="1" noChangeArrowheads="1" noCrop="1"/>
          </p:cNvPicPr>
          <p:nvPr/>
        </p:nvPicPr>
        <p:blipFill>
          <a:blip r:embed="rId8">
            <a:lum bright="-42000"/>
            <a:extLst>
              <a:ext uri="{28A0092B-C50C-407E-A947-70E740481C1C}">
                <a14:useLocalDpi xmlns:a14="http://schemas.microsoft.com/office/drawing/2010/main" val="0"/>
              </a:ext>
            </a:extLst>
          </a:blip>
          <a:srcRect/>
          <a:stretch>
            <a:fillRect/>
          </a:stretch>
        </p:blipFill>
        <p:spPr bwMode="auto">
          <a:xfrm>
            <a:off x="3454400" y="38100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1" descr="bird">
            <a:extLst>
              <a:ext uri="{FF2B5EF4-FFF2-40B4-BE49-F238E27FC236}">
                <a16:creationId xmlns:a16="http://schemas.microsoft.com/office/drawing/2014/main" id="{EFBE28D0-2B79-4ACB-8B43-F226F92D9DD2}"/>
              </a:ext>
            </a:extLst>
          </p:cNvPr>
          <p:cNvPicPr>
            <a:picLocks noChangeAspect="1" noChangeArrowheads="1" noCrop="1"/>
          </p:cNvPicPr>
          <p:nvPr/>
        </p:nvPicPr>
        <p:blipFill>
          <a:blip r:embed="rId8">
            <a:lum bright="-42000"/>
            <a:extLst>
              <a:ext uri="{28A0092B-C50C-407E-A947-70E740481C1C}">
                <a14:useLocalDpi xmlns:a14="http://schemas.microsoft.com/office/drawing/2010/main" val="0"/>
              </a:ext>
            </a:extLst>
          </a:blip>
          <a:srcRect/>
          <a:stretch>
            <a:fillRect/>
          </a:stretch>
        </p:blipFill>
        <p:spPr bwMode="auto">
          <a:xfrm>
            <a:off x="4572000" y="1981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2" descr="bird">
            <a:extLst>
              <a:ext uri="{FF2B5EF4-FFF2-40B4-BE49-F238E27FC236}">
                <a16:creationId xmlns:a16="http://schemas.microsoft.com/office/drawing/2014/main" id="{900D1994-866F-45AA-9EAE-A96432668C6F}"/>
              </a:ext>
            </a:extLst>
          </p:cNvPr>
          <p:cNvPicPr>
            <a:picLocks noChangeAspect="1" noChangeArrowheads="1" noCrop="1"/>
          </p:cNvPicPr>
          <p:nvPr/>
        </p:nvPicPr>
        <p:blipFill>
          <a:blip r:embed="rId8">
            <a:lum bright="-42000"/>
            <a:extLst>
              <a:ext uri="{28A0092B-C50C-407E-A947-70E740481C1C}">
                <a14:useLocalDpi xmlns:a14="http://schemas.microsoft.com/office/drawing/2010/main" val="0"/>
              </a:ext>
            </a:extLst>
          </a:blip>
          <a:srcRect/>
          <a:stretch>
            <a:fillRect/>
          </a:stretch>
        </p:blipFill>
        <p:spPr bwMode="auto">
          <a:xfrm>
            <a:off x="2438400" y="1524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3" descr="bird">
            <a:extLst>
              <a:ext uri="{FF2B5EF4-FFF2-40B4-BE49-F238E27FC236}">
                <a16:creationId xmlns:a16="http://schemas.microsoft.com/office/drawing/2014/main" id="{83746132-F741-4293-AC98-ADE07388212A}"/>
              </a:ext>
            </a:extLst>
          </p:cNvPr>
          <p:cNvPicPr>
            <a:picLocks noChangeAspect="1" noChangeArrowheads="1" noCrop="1"/>
          </p:cNvPicPr>
          <p:nvPr/>
        </p:nvPicPr>
        <p:blipFill>
          <a:blip r:embed="rId8">
            <a:lum bright="-42000"/>
            <a:extLst>
              <a:ext uri="{28A0092B-C50C-407E-A947-70E740481C1C}">
                <a14:useLocalDpi xmlns:a14="http://schemas.microsoft.com/office/drawing/2010/main" val="0"/>
              </a:ext>
            </a:extLst>
          </a:blip>
          <a:srcRect/>
          <a:stretch>
            <a:fillRect/>
          </a:stretch>
        </p:blipFill>
        <p:spPr bwMode="auto">
          <a:xfrm>
            <a:off x="8940800" y="1219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descr="bird">
            <a:extLst>
              <a:ext uri="{FF2B5EF4-FFF2-40B4-BE49-F238E27FC236}">
                <a16:creationId xmlns:a16="http://schemas.microsoft.com/office/drawing/2014/main" id="{504FD997-50A6-4A6B-AD15-980A1261A15E}"/>
              </a:ext>
            </a:extLst>
          </p:cNvPr>
          <p:cNvPicPr>
            <a:picLocks noChangeAspect="1" noChangeArrowheads="1" noCrop="1"/>
          </p:cNvPicPr>
          <p:nvPr/>
        </p:nvPicPr>
        <p:blipFill>
          <a:blip r:embed="rId8">
            <a:lum bright="-42000"/>
            <a:extLst>
              <a:ext uri="{28A0092B-C50C-407E-A947-70E740481C1C}">
                <a14:useLocalDpi xmlns:a14="http://schemas.microsoft.com/office/drawing/2010/main" val="0"/>
              </a:ext>
            </a:extLst>
          </a:blip>
          <a:srcRect/>
          <a:stretch>
            <a:fillRect/>
          </a:stretch>
        </p:blipFill>
        <p:spPr bwMode="auto">
          <a:xfrm>
            <a:off x="7112000" y="35814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9" name="Picture 15" descr="3d butterfly">
            <a:extLst>
              <a:ext uri="{FF2B5EF4-FFF2-40B4-BE49-F238E27FC236}">
                <a16:creationId xmlns:a16="http://schemas.microsoft.com/office/drawing/2014/main" id="{2C545DE5-CC5A-44DE-A0F9-B064FB9783C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753600" y="5334001"/>
            <a:ext cx="609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0" name="Picture 16" descr="3d butterfly">
            <a:extLst>
              <a:ext uri="{FF2B5EF4-FFF2-40B4-BE49-F238E27FC236}">
                <a16:creationId xmlns:a16="http://schemas.microsoft.com/office/drawing/2014/main" id="{329973C9-D61D-4D43-AB32-24542898531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956800" y="5486401"/>
            <a:ext cx="609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1" name="Picture 17" descr="3d butterfly">
            <a:extLst>
              <a:ext uri="{FF2B5EF4-FFF2-40B4-BE49-F238E27FC236}">
                <a16:creationId xmlns:a16="http://schemas.microsoft.com/office/drawing/2014/main" id="{31BC948C-7EBA-438E-B036-332D3B38A052}"/>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550400" y="1524001"/>
            <a:ext cx="609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2" name="Picture 18" descr="3d butterfly">
            <a:extLst>
              <a:ext uri="{FF2B5EF4-FFF2-40B4-BE49-F238E27FC236}">
                <a16:creationId xmlns:a16="http://schemas.microsoft.com/office/drawing/2014/main" id="{08619344-62FC-45C0-B708-5D19350DA9D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1447801"/>
            <a:ext cx="609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9" descr="bird">
            <a:extLst>
              <a:ext uri="{FF2B5EF4-FFF2-40B4-BE49-F238E27FC236}">
                <a16:creationId xmlns:a16="http://schemas.microsoft.com/office/drawing/2014/main" id="{AD53DBAD-9DF8-4D65-B995-F1B0BF387393}"/>
              </a:ext>
            </a:extLst>
          </p:cNvPr>
          <p:cNvPicPr>
            <a:picLocks noChangeAspect="1" noChangeArrowheads="1" noCrop="1"/>
          </p:cNvPicPr>
          <p:nvPr/>
        </p:nvPicPr>
        <p:blipFill>
          <a:blip r:embed="rId8">
            <a:lum bright="-42000"/>
            <a:extLst>
              <a:ext uri="{28A0092B-C50C-407E-A947-70E740481C1C}">
                <a14:useLocalDpi xmlns:a14="http://schemas.microsoft.com/office/drawing/2010/main" val="0"/>
              </a:ext>
            </a:extLst>
          </a:blip>
          <a:srcRect/>
          <a:stretch>
            <a:fillRect/>
          </a:stretch>
        </p:blipFill>
        <p:spPr bwMode="auto">
          <a:xfrm>
            <a:off x="914400" y="1981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0" descr="bird">
            <a:extLst>
              <a:ext uri="{FF2B5EF4-FFF2-40B4-BE49-F238E27FC236}">
                <a16:creationId xmlns:a16="http://schemas.microsoft.com/office/drawing/2014/main" id="{EC7E170E-543E-4473-B1AB-1AF060791E24}"/>
              </a:ext>
            </a:extLst>
          </p:cNvPr>
          <p:cNvPicPr>
            <a:picLocks noChangeAspect="1" noChangeArrowheads="1" noCrop="1"/>
          </p:cNvPicPr>
          <p:nvPr/>
        </p:nvPicPr>
        <p:blipFill>
          <a:blip r:embed="rId8">
            <a:lum bright="-42000"/>
            <a:extLst>
              <a:ext uri="{28A0092B-C50C-407E-A947-70E740481C1C}">
                <a14:useLocalDpi xmlns:a14="http://schemas.microsoft.com/office/drawing/2010/main" val="0"/>
              </a:ext>
            </a:extLst>
          </a:blip>
          <a:srcRect/>
          <a:stretch>
            <a:fillRect/>
          </a:stretch>
        </p:blipFill>
        <p:spPr bwMode="auto">
          <a:xfrm>
            <a:off x="1117600" y="3505200"/>
            <a:ext cx="71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5" name="co giao em..mp3">
            <a:hlinkClick r:id="" action="ppaction://media"/>
            <a:extLst>
              <a:ext uri="{FF2B5EF4-FFF2-40B4-BE49-F238E27FC236}">
                <a16:creationId xmlns:a16="http://schemas.microsoft.com/office/drawing/2014/main" id="{406A424A-7C16-4D93-BA15-9B7CE8EC42E7}"/>
              </a:ext>
            </a:extLst>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6197600" y="6172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754696D2-D23A-4CD8-9B9D-EDD35C44C3E1}"/>
              </a:ext>
            </a:extLst>
          </p:cNvPr>
          <p:cNvSpPr txBox="1"/>
          <p:nvPr/>
        </p:nvSpPr>
        <p:spPr>
          <a:xfrm>
            <a:off x="0" y="4379893"/>
            <a:ext cx="12192000" cy="954107"/>
          </a:xfrm>
          <a:prstGeom prst="rect">
            <a:avLst/>
          </a:prstGeom>
          <a:noFill/>
        </p:spPr>
        <p:txBody>
          <a:bodyPr spcFirstLastPara="1">
            <a:prstTxWarp prst="textArchUp">
              <a:avLst/>
            </a:prstTxWarp>
            <a:spAutoFit/>
          </a:bodyPr>
          <a:lstStyle/>
          <a:p>
            <a:pPr algn="ctr">
              <a:defRPr/>
            </a:pPr>
            <a:r>
              <a:rPr lang="en-US" sz="4000" b="1" dirty="0">
                <a:solidFill>
                  <a:srgbClr val="0000FF"/>
                </a:solidFill>
                <a:cs typeface="Arial" charset="0"/>
              </a:rPr>
              <a:t>CHÚC QUÝ THẦY CÔ MẠNH KHỎE</a:t>
            </a:r>
          </a:p>
          <a:p>
            <a:pPr algn="ctr">
              <a:defRPr/>
            </a:pPr>
            <a:r>
              <a:rPr lang="en-US" sz="4000" b="1" dirty="0">
                <a:solidFill>
                  <a:srgbClr val="0000FF"/>
                </a:solidFill>
                <a:cs typeface="Arial" charset="0"/>
              </a:rPr>
              <a:t>CHÚC CÁC EM CHĂM NGOAN, HỌC GIỎI!</a:t>
            </a:r>
          </a:p>
        </p:txBody>
      </p:sp>
      <p:pic>
        <p:nvPicPr>
          <p:cNvPr id="21" name="CD Audio 20">
            <a:hlinkClick r:id="" action="ppaction://media"/>
            <a:extLst>
              <a:ext uri="{FF2B5EF4-FFF2-40B4-BE49-F238E27FC236}">
                <a16:creationId xmlns:a16="http://schemas.microsoft.com/office/drawing/2014/main" id="{38187911-4540-47ED-BE4D-F07F6A589749}"/>
              </a:ext>
            </a:extLst>
          </p:cNvPr>
          <p:cNvPicPr>
            <a:picLocks noRot="1" noChangeAspect="1"/>
          </p:cNvPicPr>
          <p:nvPr>
            <a:audioCd>
              <a:st track="1"/>
              <a:end track="1"/>
            </a:audioCd>
          </p:nvPr>
        </p:nvPicPr>
        <p:blipFill>
          <a:blip r:embed="rId11">
            <a:extLst>
              <a:ext uri="{28A0092B-C50C-407E-A947-70E740481C1C}">
                <a14:useLocalDpi xmlns:a14="http://schemas.microsoft.com/office/drawing/2010/main" val="0"/>
              </a:ext>
            </a:extLst>
          </a:blip>
          <a:srcRect/>
          <a:stretch>
            <a:fillRect/>
          </a:stretch>
        </p:blipFill>
        <p:spPr bwMode="auto">
          <a:xfrm>
            <a:off x="6197600" y="3200400"/>
            <a:ext cx="50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7046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4878 -0.01064 C 0.03333 -0.0363 -0.00347 -0.14844 -0.03455 -0.1385 C -0.06597 -0.12855 -0.07396 0.02752 -0.13872 0.04856 C -0.20365 0.0696 -0.3349 0.00162 -0.42361 -0.01248 C -0.51233 -0.02659 -0.63108 -0.0467 -0.67083 -0.03653 C -0.71059 -0.02636 -0.65347 0.02613 -0.6625 0.04856 C -0.67118 0.07098 -0.70608 0.10497 -0.72361 0.09873 C -0.74115 0.09249 -0.775 0.03838 -0.76788 0.01156 C -0.76094 -0.01526 -0.70972 -0.06705 -0.68038 -0.06243 C -0.65104 -0.0578 -0.59757 0.00809 -0.59149 0.03931 C -0.58542 0.07052 -0.65833 0.1015 -0.64427 0.12462 C -0.63021 0.14775 -0.57552 0.1748 -0.50677 0.17827 C -0.43819 0.18173 -0.28819 0.15445 -0.23177 0.14497 C -0.17552 0.13549 -0.19618 0.11237 -0.16806 0.12093 C -0.13958 0.12948 -0.10243 0.20254 -0.06233 0.19676 C -0.02222 0.19098 0.05243 0.11607 0.0724 0.08555 C 0.09219 0.05526 0.06059 0.03006 0.05694 0.01526 C 0.05365 0.00046 0.06406 0.01503 0.04878 -0.01064 Z " pathEditMode="relative" rAng="0" ptsTypes="aaaaaaaaaaaaaaaaaa">
                                      <p:cBhvr>
                                        <p:cTn id="6" dur="5000" fill="hold"/>
                                        <p:tgtEl>
                                          <p:spTgt spid="262159"/>
                                        </p:tgtEl>
                                        <p:attrNameLst>
                                          <p:attrName>ppt_x</p:attrName>
                                          <p:attrName>ppt_y</p:attrName>
                                        </p:attrNameLst>
                                      </p:cBhvr>
                                      <p:rCtr x="-39028" y="3769"/>
                                    </p:animMotion>
                                  </p:childTnLst>
                                </p:cTn>
                              </p:par>
                              <p:par>
                                <p:cTn id="7" presetID="0" presetClass="path" presetSubtype="0" accel="50000" decel="50000" fill="hold" nodeType="withEffect">
                                  <p:stCondLst>
                                    <p:cond delay="0"/>
                                  </p:stCondLst>
                                  <p:childTnLst>
                                    <p:animMotion origin="layout" path="M -0.01789 -0.12592 C -0.03334 -0.15162 -0.07014 -0.26388 -0.10122 -0.25393 C -0.13264 -0.24398 -0.14063 -0.08796 -0.20539 -0.06689 C -0.27032 -0.04583 -0.40157 -0.11365 -0.49028 -0.12777 C -0.579 -0.14189 -0.69775 -0.16203 -0.7375 -0.15185 C -0.77726 -0.14166 -0.72014 -0.08935 -0.72917 -0.06689 C -0.73785 -0.04444 -0.77275 -0.01041 -0.79028 -0.01666 C -0.80782 -0.02291 -0.84167 -0.07708 -0.83455 -0.10393 C -0.82761 -0.13055 -0.77639 -0.1824 -0.74705 -0.17777 C -0.71771 -0.17314 -0.66424 -0.10717 -0.65816 -0.07615 C -0.65209 -0.0449 -0.725 -0.01388 -0.71094 0.00926 C -0.69688 0.03241 -0.64219 0.0595 -0.57344 0.06297 C -0.50486 0.06644 -0.35486 0.03912 -0.29844 0.02963 C -0.24219 0.02014 -0.26285 -0.003 -0.23473 0.00556 C -0.20625 0.01412 -0.1691 0.08727 -0.129 0.08149 C -0.08889 0.0757 -0.01424 0.0007 0.00573 -0.02986 C 0.02552 -0.06018 -0.00608 -0.08541 -0.00973 -0.10023 C -0.01302 -0.11481 -0.00261 -0.10046 -0.01789 -0.12592 Z " pathEditMode="relative" rAng="0" ptsTypes="aaaaaaaaaaaaaaaaaa">
                                      <p:cBhvr>
                                        <p:cTn id="8" dur="5000" fill="hold"/>
                                        <p:tgtEl>
                                          <p:spTgt spid="262160"/>
                                        </p:tgtEl>
                                        <p:attrNameLst>
                                          <p:attrName>ppt_x</p:attrName>
                                          <p:attrName>ppt_y</p:attrName>
                                        </p:attrNameLst>
                                      </p:cBhvr>
                                      <p:rCtr x="-39028" y="3750"/>
                                    </p:animMotion>
                                  </p:childTnLst>
                                </p:cTn>
                              </p:par>
                              <p:par>
                                <p:cTn id="9" presetID="0" presetClass="path" presetSubtype="0" accel="50000" decel="50000" fill="hold" nodeType="withEffect">
                                  <p:stCondLst>
                                    <p:cond delay="0"/>
                                  </p:stCondLst>
                                  <p:childTnLst>
                                    <p:animMotion origin="layout" path="M -0.01789 -0.12578 C -0.03334 -0.15145 -0.07014 -0.26359 -0.10122 -0.25364 C -0.13264 -0.2437 -0.14063 -0.08763 -0.20539 -0.06659 C -0.27032 -0.04555 -0.40157 -0.11353 -0.49028 -0.12763 C -0.579 -0.14174 -0.69775 -0.16185 -0.7375 -0.15168 C -0.77726 -0.14151 -0.72014 -0.08902 -0.72917 -0.06659 C -0.73785 -0.04416 -0.77275 -0.01018 -0.79028 -0.01642 C -0.80782 -0.02266 -0.84167 -0.07677 -0.83455 -0.10359 C -0.82761 -0.13041 -0.77639 -0.1822 -0.74705 -0.17758 C -0.71771 -0.17295 -0.66424 -0.10705 -0.65816 -0.07584 C -0.65209 -0.04463 -0.725 -0.01364 -0.71094 0.00948 C -0.69688 0.0326 -0.64219 0.05965 -0.57344 0.06312 C -0.50486 0.06659 -0.35486 0.0393 -0.29844 0.02982 C -0.24219 0.02034 -0.26285 -0.00278 -0.23473 0.00578 C -0.20625 0.01433 -0.1691 0.0874 -0.129 0.08162 C -0.08889 0.07584 -0.01424 0.00092 0.00573 -0.0296 C 0.02552 -0.05989 -0.00608 -0.08509 -0.00973 -0.09989 C -0.01302 -0.11468 -0.00261 -0.10012 -0.01789 -0.12578 Z " pathEditMode="relative" rAng="0" ptsTypes="aaaaaaaaaaaaaaaaaa">
                                      <p:cBhvr>
                                        <p:cTn id="10" dur="5000" fill="hold"/>
                                        <p:tgtEl>
                                          <p:spTgt spid="262161"/>
                                        </p:tgtEl>
                                        <p:attrNameLst>
                                          <p:attrName>ppt_x</p:attrName>
                                          <p:attrName>ppt_y</p:attrName>
                                        </p:attrNameLst>
                                      </p:cBhvr>
                                      <p:rCtr x="-39028" y="3769"/>
                                    </p:animMotion>
                                  </p:childTnLst>
                                </p:cTn>
                              </p:par>
                              <p:par>
                                <p:cTn id="11" presetID="0" presetClass="path" presetSubtype="0" accel="50000" decel="50000" fill="hold" nodeType="withEffect">
                                  <p:stCondLst>
                                    <p:cond delay="0"/>
                                  </p:stCondLst>
                                  <p:childTnLst>
                                    <p:animMotion origin="layout" path="M 0.66545 0.17387 C 0.65 0.14821 0.61319 0.03607 0.58212 0.04601 C 0.55069 0.05595 0.54271 0.21202 0.47795 0.23306 C 0.41302 0.2541 0.28177 0.18613 0.19306 0.17202 C 0.10434 0.15792 -0.01441 0.1378 -0.05417 0.14798 C -0.09392 0.15815 -0.03681 0.21063 -0.04583 0.23306 C -0.05451 0.25549 -0.08941 0.28948 -0.10694 0.28324 C -0.12448 0.27699 -0.15833 0.22289 -0.15122 0.19607 C -0.14427 0.16925 -0.09306 0.11746 -0.06372 0.12208 C -0.03437 0.1267 0.0191 0.1926 0.02517 0.22381 C 0.03125 0.25503 -0.04167 0.28601 -0.0276 0.30913 C -0.01354 0.33225 0.04115 0.35931 0.11007 0.36277 C 0.17847 0.36624 0.32847 0.33896 0.3849 0.32948 C 0.44115 0.32 0.42083 0.29688 0.44896 0.30543 C 0.47708 0.31399 0.51424 0.38705 0.55434 0.38127 C 0.59444 0.37549 0.6691 0.30058 0.68906 0.27006 C 0.70885 0.23977 0.67726 0.21457 0.67361 0.19977 C 0.67031 0.18497 0.68073 0.19954 0.66545 0.17387 Z " pathEditMode="relative" rAng="0" ptsTypes="aaaaaaaaaaaaaaaaaa">
                                      <p:cBhvr>
                                        <p:cTn id="12" dur="5000" fill="hold"/>
                                        <p:tgtEl>
                                          <p:spTgt spid="262162"/>
                                        </p:tgtEl>
                                        <p:attrNameLst>
                                          <p:attrName>ppt_x</p:attrName>
                                          <p:attrName>ppt_y</p:attrName>
                                        </p:attrNameLst>
                                      </p:cBhvr>
                                      <p:rCtr x="-39028" y="3769"/>
                                    </p:animMotion>
                                  </p:childTnLst>
                                </p:cTn>
                              </p:par>
                            </p:childTnLst>
                          </p:cTn>
                        </p:par>
                      </p:childTnLst>
                    </p:cTn>
                  </p:par>
                </p:childTnLst>
              </p:cTn>
              <p:prevCondLst>
                <p:cond evt="onPrev" delay="0">
                  <p:tgtEl>
                    <p:sldTgt/>
                  </p:tgtEl>
                </p:cond>
              </p:prevCondLst>
              <p:nextCondLst>
                <p:cond evt="onNext" delay="0">
                  <p:tgtEl>
                    <p:sldTgt/>
                  </p:tgtEl>
                </p:cond>
              </p:nextCondLst>
            </p:seq>
            <p:audio>
              <p:cMediaNode vol="98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14" restart="whenNotActive" fill="hold" evtFilter="cancelBubble" nodeType="interactiveSeq">
                <p:stCondLst>
                  <p:cond evt="onClick" delay="0">
                    <p:tgtEl>
                      <p:spTgt spid="26216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262165"/>
                                        </p:tgtEl>
                                      </p:cBhvr>
                                    </p:cmd>
                                  </p:childTnLst>
                                </p:cTn>
                              </p:par>
                            </p:childTnLst>
                          </p:cTn>
                        </p:par>
                      </p:childTnLst>
                    </p:cTn>
                  </p:par>
                </p:childTnLst>
              </p:cTn>
              <p:nextCondLst>
                <p:cond evt="onClick" delay="0">
                  <p:tgtEl>
                    <p:spTgt spid="26216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6216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8088694" y="629276"/>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7798786" y="1098952"/>
            <a:ext cx="914400" cy="889488"/>
          </a:xfrm>
          <a:prstGeom prst="rect">
            <a:avLst/>
          </a:prstGeom>
        </p:spPr>
      </p:pic>
      <p:pic>
        <p:nvPicPr>
          <p:cNvPr id="33" name="Picture 6" descr="Basket Clipart Cartoon - Free image on Pixabay"/>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6" dur="2000" fill="hold"/>
                                        <p:tgtEl>
                                          <p:spTgt spid="1028"/>
                                        </p:tgtEl>
                                        <p:attrNameLst>
                                          <p:attrName>ppt_x</p:attrName>
                                          <p:attrName>ppt_y</p:attrName>
                                        </p:attrNameLst>
                                      </p:cBhvr>
                                    </p:animMotion>
                                  </p:childTnLst>
                                </p:cTn>
                              </p:par>
                              <p:par>
                                <p:cTn id="7" presetID="1" presetClass="mediacall" presetSubtype="0" fill="hold" nodeType="withEffect">
                                  <p:stCondLst>
                                    <p:cond delay="0"/>
                                  </p:stCondLst>
                                  <p:childTnLst>
                                    <p:cmd type="call" cmd="playFrom(0.0)">
                                      <p:cBhvr>
                                        <p:cTn id="8" dur="4414"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0151 -0.03025 L 0.04757 0.54661 " pathEditMode="relative" rAng="0" ptsTypes="AA">
                                      <p:cBhvr>
                                        <p:cTn id="13" dur="2000" fill="hold"/>
                                        <p:tgtEl>
                                          <p:spTgt spid="25"/>
                                        </p:tgtEl>
                                        <p:attrNameLst>
                                          <p:attrName>ppt_x</p:attrName>
                                          <p:attrName>ppt_y</p:attrName>
                                        </p:attrNameLst>
                                      </p:cBhvr>
                                      <p:rCtr x="3125" y="28827"/>
                                    </p:animMotion>
                                  </p:childTnLst>
                                </p:cTn>
                              </p:par>
                              <p:par>
                                <p:cTn id="14" presetID="10" presetClass="exit" presetSubtype="0" fill="hold" grpId="0" nodeType="withEffect">
                                  <p:stCondLst>
                                    <p:cond delay="0"/>
                                  </p:stCondLst>
                                  <p:childTnLst>
                                    <p:animEffect transition="out" filter="fade">
                                      <p:cBhvr>
                                        <p:cTn id="15" dur="10"/>
                                        <p:tgtEl>
                                          <p:spTgt spid="13"/>
                                        </p:tgtEl>
                                      </p:cBhvr>
                                    </p:animEffect>
                                    <p:set>
                                      <p:cBhvr>
                                        <p:cTn id="16" dur="1" fill="hold">
                                          <p:stCondLst>
                                            <p:cond delay="9"/>
                                          </p:stCondLst>
                                        </p:cTn>
                                        <p:tgtEl>
                                          <p:spTgt spid="13"/>
                                        </p:tgtEl>
                                        <p:attrNameLst>
                                          <p:attrName>style.visibility</p:attrName>
                                        </p:attrNameLst>
                                      </p:cBhvr>
                                      <p:to>
                                        <p:strVal val="hidden"/>
                                      </p:to>
                                    </p:set>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9" dur="2000" fill="hold"/>
                                        <p:tgtEl>
                                          <p:spTgt spid="1028"/>
                                        </p:tgtEl>
                                        <p:attrNameLst>
                                          <p:attrName>ppt_x</p:attrName>
                                          <p:attrName>ppt_y</p:attrName>
                                        </p:attrNameLst>
                                      </p:cBhvr>
                                    </p:animMotion>
                                  </p:childTnLst>
                                </p:cTn>
                              </p:par>
                              <p:par>
                                <p:cTn id="20" presetID="1" presetClass="mediacall" presetSubtype="0" fill="hold" nodeType="withEffect">
                                  <p:stCondLst>
                                    <p:cond delay="0"/>
                                  </p:stCondLst>
                                  <p:childTnLst>
                                    <p:cmd type="call" cmd="playFrom(0.0)">
                                      <p:cBhvr>
                                        <p:cTn id="21" dur="4414" fill="hold"/>
                                        <p:tgtEl>
                                          <p:spTgt spid="21"/>
                                        </p:tgtEl>
                                      </p:cBhvr>
                                    </p:cmd>
                                  </p:childTnLst>
                                </p:cTn>
                              </p:par>
                            </p:childTnLst>
                          </p:cTn>
                        </p:par>
                      </p:childTnLst>
                    </p:cTn>
                  </p:par>
                </p:childTnLst>
              </p:cTn>
              <p:nextCondLst>
                <p:cond evt="onClick" delay="0">
                  <p:tgtEl>
                    <p:spTgt spid="25"/>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05556E-6 2.09877E-6 L -0.14062 0.58734 " pathEditMode="relative" rAng="0" ptsTypes="AA">
                                      <p:cBhvr>
                                        <p:cTn id="26" dur="2000" fill="hold"/>
                                        <p:tgtEl>
                                          <p:spTgt spid="12"/>
                                        </p:tgtEl>
                                        <p:attrNameLst>
                                          <p:attrName>ppt_x</p:attrName>
                                          <p:attrName>ppt_y</p:attrName>
                                        </p:attrNameLst>
                                      </p:cBhvr>
                                      <p:rCtr x="-7031" y="29352"/>
                                    </p:animMotion>
                                  </p:childTnLst>
                                </p:cTn>
                              </p:par>
                              <p:par>
                                <p:cTn id="27" presetID="10" presetClass="exit" presetSubtype="0" fill="hold" grpId="0" nodeType="withEffect">
                                  <p:stCondLst>
                                    <p:cond delay="0"/>
                                  </p:stCondLst>
                                  <p:childTnLst>
                                    <p:animEffect transition="out" filter="fade">
                                      <p:cBhvr>
                                        <p:cTn id="28" dur="10"/>
                                        <p:tgtEl>
                                          <p:spTgt spid="29"/>
                                        </p:tgtEl>
                                      </p:cBhvr>
                                    </p:animEffect>
                                    <p:set>
                                      <p:cBhvr>
                                        <p:cTn id="29" dur="1" fill="hold">
                                          <p:stCondLst>
                                            <p:cond delay="9"/>
                                          </p:stCondLst>
                                        </p:cTn>
                                        <p:tgtEl>
                                          <p:spTgt spid="29"/>
                                        </p:tgtEl>
                                        <p:attrNameLst>
                                          <p:attrName>style.visibility</p:attrName>
                                        </p:attrNameLst>
                                      </p:cBhvr>
                                      <p:to>
                                        <p:strVal val="hidden"/>
                                      </p:to>
                                    </p:set>
                                  </p:childTnLst>
                                </p:cTn>
                              </p:par>
                            </p:childTnLst>
                          </p:cTn>
                        </p:par>
                        <p:par>
                          <p:cTn id="30" fill="hold">
                            <p:stCondLst>
                              <p:cond delay="2000"/>
                            </p:stCondLst>
                            <p:childTnLst>
                              <p:par>
                                <p:cTn id="31"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32" dur="2000" fill="hold"/>
                                        <p:tgtEl>
                                          <p:spTgt spid="1028"/>
                                        </p:tgtEl>
                                        <p:attrNameLst>
                                          <p:attrName>ppt_x</p:attrName>
                                          <p:attrName>ppt_y</p:attrName>
                                        </p:attrNameLst>
                                      </p:cBhvr>
                                    </p:animMotion>
                                  </p:childTnLst>
                                </p:cTn>
                              </p:par>
                              <p:par>
                                <p:cTn id="33" presetID="1" presetClass="mediacall" presetSubtype="0" fill="hold" nodeType="withEffect">
                                  <p:stCondLst>
                                    <p:cond delay="0"/>
                                  </p:stCondLst>
                                  <p:childTnLst>
                                    <p:cmd type="call" cmd="playFrom(0.0)">
                                      <p:cBhvr>
                                        <p:cTn id="34" dur="4414" fill="hold"/>
                                        <p:tgtEl>
                                          <p:spTgt spid="21"/>
                                        </p:tgtEl>
                                      </p:cBhvr>
                                    </p:cmd>
                                  </p:childTnLst>
                                </p:cTn>
                              </p:par>
                            </p:childTnLst>
                          </p:cTn>
                        </p:par>
                      </p:childTnLst>
                    </p:cTn>
                  </p:par>
                </p:childTnLst>
              </p:cTn>
              <p:nextCondLst>
                <p:cond evt="onClick" delay="0">
                  <p:tgtEl>
                    <p:spTgt spid="12"/>
                  </p:tgtEl>
                </p:cond>
              </p:nextCondLst>
            </p:seq>
            <p:audio>
              <p:cMediaNode vol="80000">
                <p:cTn id="35"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358414" y="177594"/>
            <a:ext cx="12195969" cy="6858000"/>
          </a:xfrm>
          <a:prstGeom prst="rect">
            <a:avLst/>
          </a:prstGeom>
        </p:spPr>
      </p:pic>
      <p:sp>
        <p:nvSpPr>
          <p:cNvPr id="16" name="Rectangle 15"/>
          <p:cNvSpPr/>
          <p:nvPr/>
        </p:nvSpPr>
        <p:spPr>
          <a:xfrm>
            <a:off x="1187777" y="4256028"/>
            <a:ext cx="9511646" cy="87215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latin typeface="Times New Roman" panose="02020603050405020304" pitchFamily="18" charset="0"/>
                <a:ea typeface="Arial-Rounded" pitchFamily="34" charset="0"/>
                <a:cs typeface="Times New Roman" panose="02020603050405020304" pitchFamily="18" charset="0"/>
              </a:rPr>
              <a:t>C. </a:t>
            </a:r>
            <a:r>
              <a:rPr lang="en-US" sz="4400" dirty="0">
                <a:latin typeface="Times New Roman" panose="02020603050405020304" pitchFamily="18" charset="0"/>
                <a:ea typeface="Arial-Rounded" pitchFamily="34" charset="0"/>
                <a:cs typeface="Times New Roman" panose="02020603050405020304" pitchFamily="18" charset="0"/>
              </a:rPr>
              <a:t>Trong </a:t>
            </a:r>
            <a:r>
              <a:rPr lang="en-US" sz="4400" dirty="0" err="1">
                <a:latin typeface="Times New Roman" panose="02020603050405020304" pitchFamily="18" charset="0"/>
                <a:ea typeface="Arial-Rounded" pitchFamily="34" charset="0"/>
                <a:cs typeface="Times New Roman" panose="02020603050405020304" pitchFamily="18" charset="0"/>
              </a:rPr>
              <a:t>lớp</a:t>
            </a:r>
            <a:endParaRPr lang="vi-VN" sz="4400" dirty="0">
              <a:latin typeface="Times New Roman" panose="02020603050405020304" pitchFamily="18" charset="0"/>
              <a:ea typeface="Arial-Rounded" pitchFamily="34" charset="0"/>
              <a:cs typeface="Times New Roman" panose="02020603050405020304" pitchFamily="18" charset="0"/>
            </a:endParaRPr>
          </a:p>
        </p:txBody>
      </p:sp>
      <p:sp>
        <p:nvSpPr>
          <p:cNvPr id="17" name="Rectangle 16"/>
          <p:cNvSpPr/>
          <p:nvPr/>
        </p:nvSpPr>
        <p:spPr>
          <a:xfrm>
            <a:off x="1187777" y="3369908"/>
            <a:ext cx="9511646" cy="749605"/>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latin typeface="Times New Roman" panose="02020603050405020304" pitchFamily="18" charset="0"/>
                <a:ea typeface="Arial-Rounded" pitchFamily="34" charset="0"/>
                <a:cs typeface="Times New Roman" panose="02020603050405020304" pitchFamily="18" charset="0"/>
              </a:rPr>
              <a:t>B. </a:t>
            </a:r>
            <a:r>
              <a:rPr lang="vi-VN" sz="4400" dirty="0" smtClean="0">
                <a:latin typeface="Times New Roman" panose="02020603050405020304" pitchFamily="18" charset="0"/>
                <a:ea typeface="Arial-Rounded" pitchFamily="34" charset="0"/>
                <a:cs typeface="Times New Roman" panose="02020603050405020304" pitchFamily="18" charset="0"/>
              </a:rPr>
              <a:t>e</a:t>
            </a:r>
            <a:r>
              <a:rPr lang="en-US" sz="4400" dirty="0" smtClean="0">
                <a:latin typeface="Times New Roman" panose="02020603050405020304" pitchFamily="18" charset="0"/>
                <a:ea typeface="Arial-Rounded" pitchFamily="34" charset="0"/>
                <a:cs typeface="Times New Roman" panose="02020603050405020304" pitchFamily="18" charset="0"/>
              </a:rPr>
              <a:t>m</a:t>
            </a:r>
            <a:endParaRPr lang="en-US" sz="4400" dirty="0">
              <a:latin typeface="Times New Roman" panose="02020603050405020304" pitchFamily="18" charset="0"/>
              <a:ea typeface="Arial-Rounded" pitchFamily="34" charset="0"/>
              <a:cs typeface="Times New Roman" panose="02020603050405020304" pitchFamily="18"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6673" y="4300733"/>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52825" y="3397734"/>
            <a:ext cx="807556" cy="778352"/>
          </a:xfrm>
          <a:prstGeom prst="rect">
            <a:avLst/>
          </a:prstGeom>
        </p:spPr>
      </p:pic>
      <p:sp>
        <p:nvSpPr>
          <p:cNvPr id="20" name="Rectangle 19"/>
          <p:cNvSpPr/>
          <p:nvPr/>
        </p:nvSpPr>
        <p:spPr>
          <a:xfrm>
            <a:off x="1187777" y="2331834"/>
            <a:ext cx="9511646" cy="976986"/>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latin typeface="Times New Roman" panose="02020603050405020304" pitchFamily="18" charset="0"/>
                <a:ea typeface="Arial-Rounded" pitchFamily="34" charset="0"/>
                <a:cs typeface="Times New Roman" panose="02020603050405020304" pitchFamily="18" charset="0"/>
              </a:rPr>
              <a:t>A. </a:t>
            </a:r>
            <a:r>
              <a:rPr lang="vi-VN" sz="4400" dirty="0" smtClean="0">
                <a:latin typeface="Times New Roman" panose="02020603050405020304" pitchFamily="18" charset="0"/>
                <a:ea typeface="Arial-Rounded" pitchFamily="34" charset="0"/>
                <a:cs typeface="Times New Roman" panose="02020603050405020304" pitchFamily="18" charset="0"/>
              </a:rPr>
              <a:t>luôn chăm chú nghe thầy cô giảng bài</a:t>
            </a:r>
            <a:endParaRPr lang="en-US" sz="4400" dirty="0">
              <a:latin typeface="Times New Roman" panose="02020603050405020304" pitchFamily="18" charset="0"/>
              <a:ea typeface="Arial-Rounded" pitchFamily="34" charset="0"/>
              <a:cs typeface="Times New Roman" panose="02020603050405020304" pitchFamily="18"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52825" y="2449494"/>
            <a:ext cx="807556" cy="778352"/>
          </a:xfrm>
          <a:prstGeom prst="rect">
            <a:avLst/>
          </a:prstGeom>
        </p:spPr>
      </p:pic>
      <p:sp>
        <p:nvSpPr>
          <p:cNvPr id="22" name="Rectangle 21"/>
          <p:cNvSpPr/>
          <p:nvPr/>
        </p:nvSpPr>
        <p:spPr>
          <a:xfrm>
            <a:off x="1197735" y="177594"/>
            <a:ext cx="9501688" cy="2154240"/>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400" dirty="0" err="1">
                <a:solidFill>
                  <a:sysClr val="windowText" lastClr="000000"/>
                </a:solidFill>
                <a:latin typeface="Times New Roman" panose="02020603050405020304" pitchFamily="18" charset="0"/>
                <a:cs typeface="Times New Roman" panose="02020603050405020304" pitchFamily="18" charset="0"/>
              </a:rPr>
              <a:t>Tìm</a:t>
            </a:r>
            <a:r>
              <a:rPr lang="en-US" sz="4400" dirty="0">
                <a:solidFill>
                  <a:sysClr val="windowText" lastClr="000000"/>
                </a:solidFill>
                <a:latin typeface="Times New Roman" panose="02020603050405020304" pitchFamily="18" charset="0"/>
                <a:cs typeface="Times New Roman" panose="02020603050405020304" pitchFamily="18" charset="0"/>
              </a:rPr>
              <a:t> </a:t>
            </a:r>
            <a:r>
              <a:rPr lang="en-US" sz="4400" dirty="0" err="1">
                <a:solidFill>
                  <a:sysClr val="windowText" lastClr="000000"/>
                </a:solidFill>
                <a:latin typeface="Times New Roman" panose="02020603050405020304" pitchFamily="18" charset="0"/>
                <a:cs typeface="Times New Roman" panose="02020603050405020304" pitchFamily="18" charset="0"/>
              </a:rPr>
              <a:t>trạng</a:t>
            </a:r>
            <a:r>
              <a:rPr lang="en-US" sz="4400" dirty="0">
                <a:solidFill>
                  <a:sysClr val="windowText" lastClr="000000"/>
                </a:solidFill>
                <a:latin typeface="Times New Roman" panose="02020603050405020304" pitchFamily="18" charset="0"/>
                <a:cs typeface="Times New Roman" panose="02020603050405020304" pitchFamily="18" charset="0"/>
              </a:rPr>
              <a:t> </a:t>
            </a:r>
            <a:r>
              <a:rPr lang="en-US" sz="4400" dirty="0" err="1">
                <a:solidFill>
                  <a:sysClr val="windowText" lastClr="000000"/>
                </a:solidFill>
                <a:latin typeface="Times New Roman" panose="02020603050405020304" pitchFamily="18" charset="0"/>
                <a:cs typeface="Times New Roman" panose="02020603050405020304" pitchFamily="18" charset="0"/>
              </a:rPr>
              <a:t>ngữ</a:t>
            </a:r>
            <a:r>
              <a:rPr lang="en-US" sz="4400" dirty="0">
                <a:solidFill>
                  <a:sysClr val="windowText" lastClr="000000"/>
                </a:solidFill>
                <a:latin typeface="Times New Roman" panose="02020603050405020304" pitchFamily="18" charset="0"/>
                <a:cs typeface="Times New Roman" panose="02020603050405020304" pitchFamily="18" charset="0"/>
              </a:rPr>
              <a:t> </a:t>
            </a:r>
            <a:r>
              <a:rPr lang="en-US" sz="4400" dirty="0" err="1">
                <a:solidFill>
                  <a:sysClr val="windowText" lastClr="000000"/>
                </a:solidFill>
                <a:latin typeface="Times New Roman" panose="02020603050405020304" pitchFamily="18" charset="0"/>
                <a:cs typeface="Times New Roman" panose="02020603050405020304" pitchFamily="18" charset="0"/>
              </a:rPr>
              <a:t>trong</a:t>
            </a:r>
            <a:r>
              <a:rPr lang="en-US" sz="4400" dirty="0">
                <a:solidFill>
                  <a:sysClr val="windowText" lastClr="000000"/>
                </a:solidFill>
                <a:latin typeface="Times New Roman" panose="02020603050405020304" pitchFamily="18" charset="0"/>
                <a:cs typeface="Times New Roman" panose="02020603050405020304" pitchFamily="18" charset="0"/>
              </a:rPr>
              <a:t> </a:t>
            </a:r>
            <a:r>
              <a:rPr lang="en-US" sz="4400" dirty="0" err="1">
                <a:solidFill>
                  <a:sysClr val="windowText" lastClr="000000"/>
                </a:solidFill>
                <a:latin typeface="Times New Roman" panose="02020603050405020304" pitchFamily="18" charset="0"/>
                <a:cs typeface="Times New Roman" panose="02020603050405020304" pitchFamily="18" charset="0"/>
              </a:rPr>
              <a:t>câu</a:t>
            </a:r>
            <a:r>
              <a:rPr lang="en-US" sz="4400" dirty="0">
                <a:solidFill>
                  <a:sysClr val="windowText" lastClr="000000"/>
                </a:solidFill>
                <a:latin typeface="Times New Roman" panose="02020603050405020304" pitchFamily="18" charset="0"/>
                <a:cs typeface="Times New Roman" panose="02020603050405020304" pitchFamily="18" charset="0"/>
              </a:rPr>
              <a:t> </a:t>
            </a:r>
            <a:r>
              <a:rPr lang="en-US" sz="4400" dirty="0" err="1">
                <a:solidFill>
                  <a:sysClr val="windowText" lastClr="000000"/>
                </a:solidFill>
                <a:latin typeface="Times New Roman" panose="02020603050405020304" pitchFamily="18" charset="0"/>
                <a:cs typeface="Times New Roman" panose="02020603050405020304" pitchFamily="18" charset="0"/>
              </a:rPr>
              <a:t>sau</a:t>
            </a:r>
            <a:r>
              <a:rPr lang="en-US" sz="4400" dirty="0">
                <a:solidFill>
                  <a:sysClr val="windowText" lastClr="000000"/>
                </a:solidFill>
                <a:latin typeface="Times New Roman" panose="02020603050405020304" pitchFamily="18" charset="0"/>
                <a:cs typeface="Times New Roman" panose="02020603050405020304" pitchFamily="18" charset="0"/>
              </a:rPr>
              <a:t>:</a:t>
            </a:r>
          </a:p>
          <a:p>
            <a:pPr algn="ctr" defTabSz="914377"/>
            <a:r>
              <a:rPr lang="en-US"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Trong lớp, em luôn chăm chú nghe </a:t>
            </a:r>
            <a:r>
              <a:rPr lang="en-US" sz="4400" b="1" dirty="0" smtClean="0">
                <a:solidFill>
                  <a:sysClr val="windowText" lastClr="000000"/>
                </a:solidFill>
                <a:latin typeface="Times New Roman" panose="02020603050405020304" pitchFamily="18" charset="0"/>
                <a:ea typeface="Arial-Rounded" pitchFamily="34" charset="0"/>
                <a:cs typeface="Times New Roman" panose="02020603050405020304" pitchFamily="18" charset="0"/>
              </a:rPr>
              <a:t>thầy cô </a:t>
            </a:r>
            <a:r>
              <a:rPr lang="en-US"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giảng bà</a:t>
            </a:r>
            <a:r>
              <a:rPr lang="en-US" sz="40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i.</a:t>
            </a: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
        <p:nvSpPr>
          <p:cNvPr id="11" name="Rectangle 10"/>
          <p:cNvSpPr/>
          <p:nvPr/>
        </p:nvSpPr>
        <p:spPr>
          <a:xfrm>
            <a:off x="1197735" y="5264696"/>
            <a:ext cx="9501688" cy="1649877"/>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smtClean="0">
                <a:solidFill>
                  <a:srgbClr val="FFC000"/>
                </a:solidFill>
                <a:latin typeface="Times New Roman" panose="02020603050405020304" pitchFamily="18" charset="0"/>
                <a:ea typeface="Arial-Rounded" pitchFamily="34" charset="0"/>
                <a:cs typeface="Times New Roman" panose="02020603050405020304" pitchFamily="18" charset="0"/>
              </a:rPr>
              <a:t>D.</a:t>
            </a:r>
            <a:r>
              <a:rPr lang="vi-VN" sz="4400" dirty="0" smtClean="0">
                <a:latin typeface="Times New Roman" panose="02020603050405020304" pitchFamily="18" charset="0"/>
                <a:ea typeface="Arial-Rounded" pitchFamily="34" charset="0"/>
                <a:cs typeface="Times New Roman" panose="02020603050405020304" pitchFamily="18" charset="0"/>
              </a:rPr>
              <a:t> em luôn chăm chú nghe thầy cô giảng bài.</a:t>
            </a:r>
            <a:endParaRPr lang="vi-VN" sz="4400"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16"/>
                                        </p:tgtEl>
                                        <p:attrNameLst>
                                          <p:attrName>fillcolor</p:attrName>
                                        </p:attrNameLst>
                                      </p:cBhvr>
                                      <p:to>
                                        <a:schemeClr val="bg2"/>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16"/>
                                        </p:tgtEl>
                                        <p:attrNameLst>
                                          <p:attrName>fillcolor</p:attrName>
                                        </p:attrNameLst>
                                      </p:cBhvr>
                                      <p:to>
                                        <a:schemeClr val="bg2"/>
                                      </p:to>
                                    </p:animClr>
                                    <p:set>
                                      <p:cBhvr>
                                        <p:cTn id="37" dur="250" fill="hold"/>
                                        <p:tgtEl>
                                          <p:spTgt spid="16"/>
                                        </p:tgtEl>
                                        <p:attrNameLst>
                                          <p:attrName>fill.type</p:attrName>
                                        </p:attrNameLst>
                                      </p:cBhvr>
                                      <p:to>
                                        <p:strVal val="solid"/>
                                      </p:to>
                                    </p:set>
                                    <p:set>
                                      <p:cBhvr>
                                        <p:cTn id="38" dur="250" fill="hold"/>
                                        <p:tgtEl>
                                          <p:spTgt spid="16"/>
                                        </p:tgtEl>
                                        <p:attrNameLst>
                                          <p:attrName>fill.on</p:attrName>
                                        </p:attrNameLst>
                                      </p:cBhvr>
                                      <p:to>
                                        <p:strVal val="true"/>
                                      </p:to>
                                    </p:set>
                                  </p:childTnLst>
                                </p:cTn>
                              </p:par>
                              <p:par>
                                <p:cTn id="39" presetID="23" presetClass="entr" presetSubtype="32" fill="hold" nodeType="withEffect">
                                  <p:stCondLst>
                                    <p:cond delay="500"/>
                                  </p:stCondLst>
                                  <p:childTnLst>
                                    <p:set>
                                      <p:cBhvr>
                                        <p:cTn id="40" dur="1" fill="hold">
                                          <p:stCondLst>
                                            <p:cond delay="0"/>
                                          </p:stCondLst>
                                        </p:cTn>
                                        <p:tgtEl>
                                          <p:spTgt spid="18"/>
                                        </p:tgtEl>
                                        <p:attrNameLst>
                                          <p:attrName>style.visibility</p:attrName>
                                        </p:attrNameLst>
                                      </p:cBhvr>
                                      <p:to>
                                        <p:strVal val="visible"/>
                                      </p:to>
                                    </p:set>
                                    <p:anim calcmode="lin" valueType="num">
                                      <p:cBhvr>
                                        <p:cTn id="41" dur="250" fill="hold"/>
                                        <p:tgtEl>
                                          <p:spTgt spid="18"/>
                                        </p:tgtEl>
                                        <p:attrNameLst>
                                          <p:attrName>ppt_w</p:attrName>
                                        </p:attrNameLst>
                                      </p:cBhvr>
                                      <p:tavLst>
                                        <p:tav tm="0">
                                          <p:val>
                                            <p:strVal val="4*#ppt_w"/>
                                          </p:val>
                                        </p:tav>
                                        <p:tav tm="100000">
                                          <p:val>
                                            <p:strVal val="#ppt_w"/>
                                          </p:val>
                                        </p:tav>
                                      </p:tavLst>
                                    </p:anim>
                                    <p:anim calcmode="lin" valueType="num">
                                      <p:cBhvr>
                                        <p:cTn id="4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withEffect">
                                  <p:stCondLst>
                                    <p:cond delay="0"/>
                                  </p:stCondLst>
                                  <p:childTnLst>
                                    <p:animClr clrSpc="rgb" dir="cw">
                                      <p:cBhvr>
                                        <p:cTn id="47" dur="250" fill="hold"/>
                                        <p:tgtEl>
                                          <p:spTgt spid="17"/>
                                        </p:tgtEl>
                                        <p:attrNameLst>
                                          <p:attrName>fillcolor</p:attrName>
                                        </p:attrNameLst>
                                      </p:cBhvr>
                                      <p:to>
                                        <a:schemeClr val="accent1"/>
                                      </p:to>
                                    </p:animClr>
                                    <p:set>
                                      <p:cBhvr>
                                        <p:cTn id="48" dur="250" fill="hold"/>
                                        <p:tgtEl>
                                          <p:spTgt spid="17"/>
                                        </p:tgtEl>
                                        <p:attrNameLst>
                                          <p:attrName>fill.type</p:attrName>
                                        </p:attrNameLst>
                                      </p:cBhvr>
                                      <p:to>
                                        <p:strVal val="solid"/>
                                      </p:to>
                                    </p:set>
                                    <p:set>
                                      <p:cBhvr>
                                        <p:cTn id="49" dur="250" fill="hold"/>
                                        <p:tgtEl>
                                          <p:spTgt spid="1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50" presetID="1" presetClass="emph" presetSubtype="2" fill="hold" nodeType="withEffect">
                                  <p:stCondLst>
                                    <p:cond delay="500"/>
                                  </p:stCondLst>
                                  <p:childTnLst>
                                    <p:animClr clrSpc="rgb" dir="cw">
                                      <p:cBhvr>
                                        <p:cTn id="51" dur="250" fill="hold"/>
                                        <p:tgtEl>
                                          <p:spTgt spid="17"/>
                                        </p:tgtEl>
                                        <p:attrNameLst>
                                          <p:attrName>fillcolor</p:attrName>
                                        </p:attrNameLst>
                                      </p:cBhvr>
                                      <p:to>
                                        <a:schemeClr val="accent1"/>
                                      </p:to>
                                    </p:animClr>
                                    <p:set>
                                      <p:cBhvr>
                                        <p:cTn id="52" dur="250" fill="hold"/>
                                        <p:tgtEl>
                                          <p:spTgt spid="17"/>
                                        </p:tgtEl>
                                        <p:attrNameLst>
                                          <p:attrName>fill.type</p:attrName>
                                        </p:attrNameLst>
                                      </p:cBhvr>
                                      <p:to>
                                        <p:strVal val="solid"/>
                                      </p:to>
                                    </p:set>
                                    <p:set>
                                      <p:cBhvr>
                                        <p:cTn id="53" dur="250" fill="hold"/>
                                        <p:tgtEl>
                                          <p:spTgt spid="17"/>
                                        </p:tgtEl>
                                        <p:attrNameLst>
                                          <p:attrName>fill.on</p:attrName>
                                        </p:attrNameLst>
                                      </p:cBhvr>
                                      <p:to>
                                        <p:strVal val="true"/>
                                      </p:to>
                                    </p:set>
                                  </p:childTnLst>
                                </p:cTn>
                              </p:par>
                              <p:par>
                                <p:cTn id="54" presetID="23" presetClass="entr" presetSubtype="32" fill="hold" nodeType="withEffect">
                                  <p:stCondLst>
                                    <p:cond delay="5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250" fill="hold"/>
                                        <p:tgtEl>
                                          <p:spTgt spid="19"/>
                                        </p:tgtEl>
                                        <p:attrNameLst>
                                          <p:attrName>ppt_w</p:attrName>
                                        </p:attrNameLst>
                                      </p:cBhvr>
                                      <p:tavLst>
                                        <p:tav tm="0">
                                          <p:val>
                                            <p:strVal val="4*#ppt_w"/>
                                          </p:val>
                                        </p:tav>
                                        <p:tav tm="100000">
                                          <p:val>
                                            <p:strVal val="#ppt_w"/>
                                          </p:val>
                                        </p:tav>
                                      </p:tavLst>
                                    </p:anim>
                                    <p:anim calcmode="lin" valueType="num">
                                      <p:cBhvr>
                                        <p:cTn id="57"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withEffect">
                                  <p:stCondLst>
                                    <p:cond delay="0"/>
                                  </p:stCondLst>
                                  <p:childTnLst>
                                    <p:animClr clrSpc="rgb" dir="cw">
                                      <p:cBhvr>
                                        <p:cTn id="62" dur="250" fill="hold"/>
                                        <p:tgtEl>
                                          <p:spTgt spid="20"/>
                                        </p:tgtEl>
                                        <p:attrNameLst>
                                          <p:attrName>fillcolor</p:attrName>
                                        </p:attrNameLst>
                                      </p:cBhvr>
                                      <p:to>
                                        <a:schemeClr val="accent1"/>
                                      </p:to>
                                    </p:animClr>
                                    <p:set>
                                      <p:cBhvr>
                                        <p:cTn id="63" dur="250" fill="hold"/>
                                        <p:tgtEl>
                                          <p:spTgt spid="20"/>
                                        </p:tgtEl>
                                        <p:attrNameLst>
                                          <p:attrName>fill.type</p:attrName>
                                        </p:attrNameLst>
                                      </p:cBhvr>
                                      <p:to>
                                        <p:strVal val="solid"/>
                                      </p:to>
                                    </p:set>
                                    <p:set>
                                      <p:cBhvr>
                                        <p:cTn id="64" dur="250" fill="hold"/>
                                        <p:tgtEl>
                                          <p:spTgt spid="20"/>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5" presetID="1" presetClass="emph" presetSubtype="2" fill="hold" nodeType="withEffect">
                                  <p:stCondLst>
                                    <p:cond delay="500"/>
                                  </p:stCondLst>
                                  <p:childTnLst>
                                    <p:animClr clrSpc="rgb" dir="cw">
                                      <p:cBhvr>
                                        <p:cTn id="66" dur="250" fill="hold"/>
                                        <p:tgtEl>
                                          <p:spTgt spid="20"/>
                                        </p:tgtEl>
                                        <p:attrNameLst>
                                          <p:attrName>fillcolor</p:attrName>
                                        </p:attrNameLst>
                                      </p:cBhvr>
                                      <p:to>
                                        <a:schemeClr val="accent1"/>
                                      </p:to>
                                    </p:animClr>
                                    <p:set>
                                      <p:cBhvr>
                                        <p:cTn id="67" dur="250" fill="hold"/>
                                        <p:tgtEl>
                                          <p:spTgt spid="20"/>
                                        </p:tgtEl>
                                        <p:attrNameLst>
                                          <p:attrName>fill.type</p:attrName>
                                        </p:attrNameLst>
                                      </p:cBhvr>
                                      <p:to>
                                        <p:strVal val="solid"/>
                                      </p:to>
                                    </p:set>
                                    <p:set>
                                      <p:cBhvr>
                                        <p:cTn id="68" dur="250" fill="hold"/>
                                        <p:tgtEl>
                                          <p:spTgt spid="20"/>
                                        </p:tgtEl>
                                        <p:attrNameLst>
                                          <p:attrName>fill.on</p:attrName>
                                        </p:attrNameLst>
                                      </p:cBhvr>
                                      <p:to>
                                        <p:strVal val="true"/>
                                      </p:to>
                                    </p:set>
                                  </p:childTnLst>
                                </p:cTn>
                              </p:par>
                              <p:par>
                                <p:cTn id="69" presetID="23" presetClass="entr" presetSubtype="32" fill="hold" nodeType="withEffect">
                                  <p:stCondLst>
                                    <p:cond delay="500"/>
                                  </p:stCondLst>
                                  <p:childTnLst>
                                    <p:set>
                                      <p:cBhvr>
                                        <p:cTn id="70" dur="1" fill="hold">
                                          <p:stCondLst>
                                            <p:cond delay="0"/>
                                          </p:stCondLst>
                                        </p:cTn>
                                        <p:tgtEl>
                                          <p:spTgt spid="21"/>
                                        </p:tgtEl>
                                        <p:attrNameLst>
                                          <p:attrName>style.visibility</p:attrName>
                                        </p:attrNameLst>
                                      </p:cBhvr>
                                      <p:to>
                                        <p:strVal val="visible"/>
                                      </p:to>
                                    </p:set>
                                    <p:anim calcmode="lin" valueType="num">
                                      <p:cBhvr>
                                        <p:cTn id="71" dur="250" fill="hold"/>
                                        <p:tgtEl>
                                          <p:spTgt spid="21"/>
                                        </p:tgtEl>
                                        <p:attrNameLst>
                                          <p:attrName>ppt_w</p:attrName>
                                        </p:attrNameLst>
                                      </p:cBhvr>
                                      <p:tavLst>
                                        <p:tav tm="0">
                                          <p:val>
                                            <p:strVal val="4*#ppt_w"/>
                                          </p:val>
                                        </p:tav>
                                        <p:tav tm="100000">
                                          <p:val>
                                            <p:strVal val="#ppt_w"/>
                                          </p:val>
                                        </p:tav>
                                      </p:tavLst>
                                    </p:anim>
                                    <p:anim calcmode="lin" valueType="num">
                                      <p:cBhvr>
                                        <p:cTn id="72"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seq concurrent="1" nextAc="seek">
              <p:cTn id="73" restart="whenNotActive" fill="hold" evtFilter="cancelBubble" nodeType="interactiveSeq">
                <p:stCondLst>
                  <p:cond evt="onClick" delay="0">
                    <p:tgtEl>
                      <p:spTgt spid="11"/>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withEffect">
                                  <p:stCondLst>
                                    <p:cond delay="0"/>
                                  </p:stCondLst>
                                  <p:childTnLst>
                                    <p:animClr clrSpc="rgb" dir="cw">
                                      <p:cBhvr>
                                        <p:cTn id="77" dur="250" fill="hold"/>
                                        <p:tgtEl>
                                          <p:spTgt spid="11"/>
                                        </p:tgtEl>
                                        <p:attrNameLst>
                                          <p:attrName>fillcolor</p:attrName>
                                        </p:attrNameLst>
                                      </p:cBhvr>
                                      <p:to>
                                        <a:schemeClr val="bg2"/>
                                      </p:to>
                                    </p:animClr>
                                    <p:set>
                                      <p:cBhvr>
                                        <p:cTn id="78" dur="250" fill="hold"/>
                                        <p:tgtEl>
                                          <p:spTgt spid="11"/>
                                        </p:tgtEl>
                                        <p:attrNameLst>
                                          <p:attrName>fill.type</p:attrName>
                                        </p:attrNameLst>
                                      </p:cBhvr>
                                      <p:to>
                                        <p:strVal val="solid"/>
                                      </p:to>
                                    </p:set>
                                    <p:set>
                                      <p:cBhvr>
                                        <p:cTn id="79" dur="250" fill="hold"/>
                                        <p:tgtEl>
                                          <p:spTgt spid="11"/>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80" presetID="1" presetClass="emph" presetSubtype="2" fill="hold" nodeType="withEffect">
                                  <p:stCondLst>
                                    <p:cond delay="500"/>
                                  </p:stCondLst>
                                  <p:childTnLst>
                                    <p:animClr clrSpc="rgb" dir="cw">
                                      <p:cBhvr>
                                        <p:cTn id="81" dur="250" fill="hold"/>
                                        <p:tgtEl>
                                          <p:spTgt spid="11"/>
                                        </p:tgtEl>
                                        <p:attrNameLst>
                                          <p:attrName>fillcolor</p:attrName>
                                        </p:attrNameLst>
                                      </p:cBhvr>
                                      <p:to>
                                        <a:schemeClr val="bg2"/>
                                      </p:to>
                                    </p:animClr>
                                    <p:set>
                                      <p:cBhvr>
                                        <p:cTn id="82" dur="250" fill="hold"/>
                                        <p:tgtEl>
                                          <p:spTgt spid="11"/>
                                        </p:tgtEl>
                                        <p:attrNameLst>
                                          <p:attrName>fill.type</p:attrName>
                                        </p:attrNameLst>
                                      </p:cBhvr>
                                      <p:to>
                                        <p:strVal val="solid"/>
                                      </p:to>
                                    </p:set>
                                    <p:set>
                                      <p:cBhvr>
                                        <p:cTn id="83"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6" grpId="0" animBg="1"/>
      <p:bldP spid="17" grpId="0" animBg="1"/>
      <p:bldP spid="20" grpId="0" animBg="1"/>
      <p:bldP spid="2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094990" y="3245728"/>
            <a:ext cx="9708128"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latin typeface="Times New Roman" panose="02020603050405020304" pitchFamily="18" charset="0"/>
                <a:ea typeface="Arial-Rounded" pitchFamily="34" charset="0"/>
                <a:cs typeface="Times New Roman" panose="02020603050405020304" pitchFamily="18" charset="0"/>
              </a:rPr>
              <a:t>B</a:t>
            </a:r>
            <a:r>
              <a:rPr lang="vi-VN" sz="4400" dirty="0">
                <a:solidFill>
                  <a:srgbClr val="F79646"/>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srgbClr val="002060"/>
                </a:solidFill>
                <a:latin typeface="Times New Roman" panose="02020603050405020304" pitchFamily="18" charset="0"/>
                <a:ea typeface="Arial-Rounded" pitchFamily="34" charset="0"/>
                <a:cs typeface="Times New Roman" panose="02020603050405020304" pitchFamily="18" charset="0"/>
              </a:rPr>
              <a:t>Hôm</a:t>
            </a:r>
            <a:r>
              <a:rPr lang="en-US" sz="4400" dirty="0">
                <a:solidFill>
                  <a:srgbClr val="002060"/>
                </a:solidFill>
                <a:latin typeface="Times New Roman" panose="02020603050405020304" pitchFamily="18" charset="0"/>
                <a:ea typeface="Arial-Rounded" pitchFamily="34" charset="0"/>
                <a:cs typeface="Times New Roman" panose="02020603050405020304" pitchFamily="18" charset="0"/>
              </a:rPr>
              <a:t> qua</a:t>
            </a:r>
            <a:endParaRPr lang="vi-VN" sz="4400"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6" name="Rectangle 15"/>
          <p:cNvSpPr/>
          <p:nvPr/>
        </p:nvSpPr>
        <p:spPr>
          <a:xfrm>
            <a:off x="1088716" y="4358459"/>
            <a:ext cx="9714402"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latin typeface="Times New Roman" panose="02020603050405020304" pitchFamily="18" charset="0"/>
                <a:ea typeface="Arial-Rounded" pitchFamily="34" charset="0"/>
                <a:cs typeface="Times New Roman" panose="02020603050405020304" pitchFamily="18" charset="0"/>
              </a:rPr>
              <a:t>C. </a:t>
            </a:r>
            <a:r>
              <a:rPr lang="vi-VN" sz="4400" dirty="0" smtClean="0">
                <a:latin typeface="Times New Roman" panose="02020603050405020304" pitchFamily="18" charset="0"/>
                <a:ea typeface="Arial-Rounded" pitchFamily="34" charset="0"/>
                <a:cs typeface="Times New Roman" panose="02020603050405020304" pitchFamily="18" charset="0"/>
              </a:rPr>
              <a:t>c</a:t>
            </a:r>
            <a:r>
              <a:rPr lang="en-US" sz="4400" dirty="0" smtClean="0">
                <a:solidFill>
                  <a:srgbClr val="002060"/>
                </a:solidFill>
                <a:latin typeface="Times New Roman" panose="02020603050405020304" pitchFamily="18" charset="0"/>
                <a:ea typeface="Arial-Rounded" pitchFamily="34" charset="0"/>
                <a:cs typeface="Times New Roman" panose="02020603050405020304" pitchFamily="18" charset="0"/>
              </a:rPr>
              <a:t>ùng </a:t>
            </a:r>
            <a:r>
              <a:rPr lang="en-US" sz="4400" dirty="0">
                <a:solidFill>
                  <a:srgbClr val="002060"/>
                </a:solidFill>
                <a:latin typeface="Times New Roman" panose="02020603050405020304" pitchFamily="18" charset="0"/>
                <a:ea typeface="Arial-Rounded" pitchFamily="34" charset="0"/>
                <a:cs typeface="Times New Roman" panose="02020603050405020304" pitchFamily="18" charset="0"/>
              </a:rPr>
              <a:t>bố mẹ về quê chơi</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5676" y="3334832"/>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094990" y="2125159"/>
            <a:ext cx="9708128"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latin typeface="Times New Roman" panose="02020603050405020304" pitchFamily="18" charset="0"/>
                <a:ea typeface="Arial-Rounded" pitchFamily="34" charset="0"/>
                <a:cs typeface="Times New Roman" panose="02020603050405020304" pitchFamily="18" charset="0"/>
              </a:rPr>
              <a:t>A. </a:t>
            </a:r>
            <a:r>
              <a:rPr lang="vi-VN" sz="4400" dirty="0" smtClean="0">
                <a:latin typeface="Times New Roman" panose="02020603050405020304" pitchFamily="18" charset="0"/>
                <a:ea typeface="Arial-Rounded" pitchFamily="34" charset="0"/>
                <a:cs typeface="Times New Roman" panose="02020603050405020304" pitchFamily="18" charset="0"/>
              </a:rPr>
              <a:t>e</a:t>
            </a:r>
            <a:r>
              <a:rPr lang="en-US" sz="4400" dirty="0" smtClean="0">
                <a:solidFill>
                  <a:srgbClr val="002060"/>
                </a:solidFill>
                <a:latin typeface="Times New Roman" panose="02020603050405020304" pitchFamily="18" charset="0"/>
                <a:ea typeface="Arial-Rounded" pitchFamily="34" charset="0"/>
                <a:cs typeface="Times New Roman" panose="02020603050405020304" pitchFamily="18" charset="0"/>
              </a:rPr>
              <a:t>m</a:t>
            </a:r>
            <a:endParaRPr lang="en-US" sz="4400"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6745" y="2154675"/>
            <a:ext cx="807556" cy="778352"/>
          </a:xfrm>
          <a:prstGeom prst="rect">
            <a:avLst/>
          </a:prstGeom>
        </p:spPr>
      </p:pic>
      <p:sp>
        <p:nvSpPr>
          <p:cNvPr id="21" name="Rectangle 20"/>
          <p:cNvSpPr/>
          <p:nvPr/>
        </p:nvSpPr>
        <p:spPr>
          <a:xfrm>
            <a:off x="1088716" y="553669"/>
            <a:ext cx="9780390" cy="1477132"/>
          </a:xfrm>
          <a:prstGeom prst="rect">
            <a:avLst/>
          </a:prstGeom>
          <a:solidFill>
            <a:schemeClr val="accent6"/>
          </a:solidFill>
        </p:spPr>
        <p:txBody>
          <a:bodyPr wrap="square" lIns="121725" tIns="60863" rIns="121725" bIns="60863">
            <a:spAutoFit/>
          </a:bodyPr>
          <a:lstStyle/>
          <a:p>
            <a:pPr algn="ctr" defTabSz="914377"/>
            <a:r>
              <a:rPr lang="en-US"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2. </a:t>
            </a:r>
            <a:r>
              <a:rPr lang="en-US" sz="4400" b="1" dirty="0" err="1">
                <a:solidFill>
                  <a:sysClr val="windowText" lastClr="000000"/>
                </a:solidFill>
                <a:latin typeface="Times New Roman" panose="02020603050405020304" pitchFamily="18" charset="0"/>
                <a:ea typeface="Arial-Rounded" pitchFamily="34" charset="0"/>
                <a:cs typeface="Times New Roman" panose="02020603050405020304" pitchFamily="18" charset="0"/>
              </a:rPr>
              <a:t>Tìm</a:t>
            </a:r>
            <a:r>
              <a:rPr lang="en-US"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 </a:t>
            </a:r>
            <a:r>
              <a:rPr lang="en-US" sz="4400" b="1" dirty="0" err="1">
                <a:solidFill>
                  <a:sysClr val="windowText" lastClr="000000"/>
                </a:solidFill>
                <a:latin typeface="Times New Roman" panose="02020603050405020304" pitchFamily="18" charset="0"/>
                <a:ea typeface="Arial-Rounded" pitchFamily="34" charset="0"/>
                <a:cs typeface="Times New Roman" panose="02020603050405020304" pitchFamily="18" charset="0"/>
              </a:rPr>
              <a:t>trạng</a:t>
            </a:r>
            <a:r>
              <a:rPr lang="en-US"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 </a:t>
            </a:r>
            <a:r>
              <a:rPr lang="en-US" sz="4400" b="1" dirty="0" err="1">
                <a:solidFill>
                  <a:sysClr val="windowText" lastClr="000000"/>
                </a:solidFill>
                <a:latin typeface="Times New Roman" panose="02020603050405020304" pitchFamily="18" charset="0"/>
                <a:ea typeface="Arial-Rounded" pitchFamily="34" charset="0"/>
                <a:cs typeface="Times New Roman" panose="02020603050405020304" pitchFamily="18" charset="0"/>
              </a:rPr>
              <a:t>ngữ</a:t>
            </a:r>
            <a:r>
              <a:rPr lang="en-US"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 </a:t>
            </a:r>
            <a:r>
              <a:rPr lang="en-US" sz="4400" b="1" dirty="0" err="1">
                <a:solidFill>
                  <a:sysClr val="windowText" lastClr="000000"/>
                </a:solidFill>
                <a:latin typeface="Times New Roman" panose="02020603050405020304" pitchFamily="18" charset="0"/>
                <a:ea typeface="Arial-Rounded" pitchFamily="34" charset="0"/>
                <a:cs typeface="Times New Roman" panose="02020603050405020304" pitchFamily="18" charset="0"/>
              </a:rPr>
              <a:t>trong</a:t>
            </a:r>
            <a:r>
              <a:rPr lang="en-US"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 </a:t>
            </a:r>
            <a:r>
              <a:rPr lang="en-US" sz="4400" b="1" dirty="0" err="1">
                <a:solidFill>
                  <a:sysClr val="windowText" lastClr="000000"/>
                </a:solidFill>
                <a:latin typeface="Times New Roman" panose="02020603050405020304" pitchFamily="18" charset="0"/>
                <a:ea typeface="Arial-Rounded" pitchFamily="34" charset="0"/>
                <a:cs typeface="Times New Roman" panose="02020603050405020304" pitchFamily="18" charset="0"/>
              </a:rPr>
              <a:t>câu</a:t>
            </a:r>
            <a:r>
              <a:rPr lang="en-US"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 </a:t>
            </a:r>
            <a:r>
              <a:rPr lang="en-US" sz="4400" b="1" dirty="0" err="1">
                <a:solidFill>
                  <a:sysClr val="windowText" lastClr="000000"/>
                </a:solidFill>
                <a:latin typeface="Times New Roman" panose="02020603050405020304" pitchFamily="18" charset="0"/>
                <a:ea typeface="Arial-Rounded" pitchFamily="34" charset="0"/>
                <a:cs typeface="Times New Roman" panose="02020603050405020304" pitchFamily="18" charset="0"/>
              </a:rPr>
              <a:t>sau</a:t>
            </a:r>
            <a:r>
              <a:rPr lang="en-US"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a:t>
            </a:r>
          </a:p>
          <a:p>
            <a:pPr algn="ctr" defTabSz="914377"/>
            <a:r>
              <a:rPr lang="vi-VN" sz="44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Hôm qua, em cùng bố mẹ về quê ch</a:t>
            </a:r>
            <a:r>
              <a:rPr lang="vi-VN" sz="4000" b="1" dirty="0">
                <a:solidFill>
                  <a:sysClr val="windowText" lastClr="000000"/>
                </a:solidFill>
                <a:latin typeface="Times New Roman" panose="02020603050405020304" pitchFamily="18" charset="0"/>
                <a:ea typeface="Arial-Rounded" pitchFamily="34" charset="0"/>
                <a:cs typeface="Times New Roman" panose="02020603050405020304" pitchFamily="18" charset="0"/>
              </a:rPr>
              <a:t>ơi.</a:t>
            </a:r>
            <a:endParaRPr lang="en-US" sz="4000" b="1" dirty="0">
              <a:solidFill>
                <a:sysClr val="windowText" lastClr="000000"/>
              </a:solidFill>
              <a:latin typeface="Times New Roman" panose="02020603050405020304" pitchFamily="18" charset="0"/>
              <a:ea typeface="Arial-Rounded" pitchFamily="34" charset="0"/>
              <a:cs typeface="Times New Roman" panose="02020603050405020304" pitchFamily="18"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
        <p:nvSpPr>
          <p:cNvPr id="11" name="Rectangle 10"/>
          <p:cNvSpPr/>
          <p:nvPr/>
        </p:nvSpPr>
        <p:spPr>
          <a:xfrm>
            <a:off x="1088716" y="5402105"/>
            <a:ext cx="9714402" cy="1074108"/>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smtClean="0">
                <a:solidFill>
                  <a:srgbClr val="F79646"/>
                </a:solidFill>
                <a:latin typeface="Times New Roman" panose="02020603050405020304" pitchFamily="18" charset="0"/>
                <a:ea typeface="Arial-Rounded" pitchFamily="34" charset="0"/>
                <a:cs typeface="Times New Roman" panose="02020603050405020304" pitchFamily="18" charset="0"/>
              </a:rPr>
              <a:t>D. </a:t>
            </a:r>
            <a:r>
              <a:rPr lang="vi-VN" sz="4400" dirty="0" smtClean="0">
                <a:latin typeface="Times New Roman" panose="02020603050405020304" pitchFamily="18" charset="0"/>
                <a:ea typeface="Arial-Rounded" pitchFamily="34" charset="0"/>
                <a:cs typeface="Times New Roman" panose="02020603050405020304" pitchFamily="18" charset="0"/>
              </a:rPr>
              <a:t>em cùng bố mẹ về quê chơi.</a:t>
            </a:r>
            <a:endParaRPr lang="vi-VN" sz="4400"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12"/>
                                        </p:tgtEl>
                                        <p:attrNameLst>
                                          <p:attrName>fillcolor</p:attrName>
                                        </p:attrNameLst>
                                      </p:cBhvr>
                                      <p:to>
                                        <a:schemeClr val="bg2"/>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12"/>
                                        </p:tgtEl>
                                        <p:attrNameLst>
                                          <p:attrName>fillcolor</p:attrName>
                                        </p:attrNameLst>
                                      </p:cBhvr>
                                      <p:to>
                                        <a:schemeClr val="bg2"/>
                                      </p:to>
                                    </p:animClr>
                                    <p:set>
                                      <p:cBhvr>
                                        <p:cTn id="37" dur="250" fill="hold"/>
                                        <p:tgtEl>
                                          <p:spTgt spid="12"/>
                                        </p:tgtEl>
                                        <p:attrNameLst>
                                          <p:attrName>fill.type</p:attrName>
                                        </p:attrNameLst>
                                      </p:cBhvr>
                                      <p:to>
                                        <p:strVal val="solid"/>
                                      </p:to>
                                    </p:set>
                                    <p:set>
                                      <p:cBhvr>
                                        <p:cTn id="38" dur="250" fill="hold"/>
                                        <p:tgtEl>
                                          <p:spTgt spid="12"/>
                                        </p:tgtEl>
                                        <p:attrNameLst>
                                          <p:attrName>fill.on</p:attrName>
                                        </p:attrNameLst>
                                      </p:cBhvr>
                                      <p:to>
                                        <p:strVal val="true"/>
                                      </p:to>
                                    </p:set>
                                  </p:childTnLst>
                                </p:cTn>
                              </p:par>
                              <p:par>
                                <p:cTn id="39" presetID="23" presetClass="entr" presetSubtype="32"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 calcmode="lin" valueType="num">
                                      <p:cBhvr>
                                        <p:cTn id="41" dur="250" fill="hold"/>
                                        <p:tgtEl>
                                          <p:spTgt spid="17"/>
                                        </p:tgtEl>
                                        <p:attrNameLst>
                                          <p:attrName>ppt_w</p:attrName>
                                        </p:attrNameLst>
                                      </p:cBhvr>
                                      <p:tavLst>
                                        <p:tav tm="0">
                                          <p:val>
                                            <p:strVal val="4*#ppt_w"/>
                                          </p:val>
                                        </p:tav>
                                        <p:tav tm="100000">
                                          <p:val>
                                            <p:strVal val="#ppt_w"/>
                                          </p:val>
                                        </p:tav>
                                      </p:tavLst>
                                    </p:anim>
                                    <p:anim calcmode="lin" valueType="num">
                                      <p:cBhvr>
                                        <p:cTn id="4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withEffect">
                                  <p:stCondLst>
                                    <p:cond delay="0"/>
                                  </p:stCondLst>
                                  <p:childTnLst>
                                    <p:animClr clrSpc="rgb" dir="cw">
                                      <p:cBhvr>
                                        <p:cTn id="47" dur="250" fill="hold"/>
                                        <p:tgtEl>
                                          <p:spTgt spid="16"/>
                                        </p:tgtEl>
                                        <p:attrNameLst>
                                          <p:attrName>fillcolor</p:attrName>
                                        </p:attrNameLst>
                                      </p:cBhvr>
                                      <p:to>
                                        <a:schemeClr val="accent1"/>
                                      </p:to>
                                    </p:animClr>
                                    <p:set>
                                      <p:cBhvr>
                                        <p:cTn id="48" dur="250" fill="hold"/>
                                        <p:tgtEl>
                                          <p:spTgt spid="16"/>
                                        </p:tgtEl>
                                        <p:attrNameLst>
                                          <p:attrName>fill.type</p:attrName>
                                        </p:attrNameLst>
                                      </p:cBhvr>
                                      <p:to>
                                        <p:strVal val="solid"/>
                                      </p:to>
                                    </p:set>
                                    <p:set>
                                      <p:cBhvr>
                                        <p:cTn id="49" dur="250" fill="hold"/>
                                        <p:tgtEl>
                                          <p:spTgt spid="16"/>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50" presetID="1" presetClass="emph" presetSubtype="2" fill="hold" nodeType="withEffect">
                                  <p:stCondLst>
                                    <p:cond delay="500"/>
                                  </p:stCondLst>
                                  <p:childTnLst>
                                    <p:animClr clrSpc="rgb" dir="cw">
                                      <p:cBhvr>
                                        <p:cTn id="51" dur="250" fill="hold"/>
                                        <p:tgtEl>
                                          <p:spTgt spid="16"/>
                                        </p:tgtEl>
                                        <p:attrNameLst>
                                          <p:attrName>fillcolor</p:attrName>
                                        </p:attrNameLst>
                                      </p:cBhvr>
                                      <p:to>
                                        <a:schemeClr val="accent1"/>
                                      </p:to>
                                    </p:animClr>
                                    <p:set>
                                      <p:cBhvr>
                                        <p:cTn id="52" dur="250" fill="hold"/>
                                        <p:tgtEl>
                                          <p:spTgt spid="16"/>
                                        </p:tgtEl>
                                        <p:attrNameLst>
                                          <p:attrName>fill.type</p:attrName>
                                        </p:attrNameLst>
                                      </p:cBhvr>
                                      <p:to>
                                        <p:strVal val="solid"/>
                                      </p:to>
                                    </p:set>
                                    <p:set>
                                      <p:cBhvr>
                                        <p:cTn id="53" dur="250" fill="hold"/>
                                        <p:tgtEl>
                                          <p:spTgt spid="16"/>
                                        </p:tgtEl>
                                        <p:attrNameLst>
                                          <p:attrName>fill.on</p:attrName>
                                        </p:attrNameLst>
                                      </p:cBhvr>
                                      <p:to>
                                        <p:strVal val="true"/>
                                      </p:to>
                                    </p:set>
                                  </p:childTnLst>
                                </p:cTn>
                              </p:par>
                              <p:par>
                                <p:cTn id="54" presetID="23" presetClass="entr" presetSubtype="32" fill="hold" nodeType="withEffect">
                                  <p:stCondLst>
                                    <p:cond delay="5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50" fill="hold"/>
                                        <p:tgtEl>
                                          <p:spTgt spid="18"/>
                                        </p:tgtEl>
                                        <p:attrNameLst>
                                          <p:attrName>ppt_w</p:attrName>
                                        </p:attrNameLst>
                                      </p:cBhvr>
                                      <p:tavLst>
                                        <p:tav tm="0">
                                          <p:val>
                                            <p:strVal val="4*#ppt_w"/>
                                          </p:val>
                                        </p:tav>
                                        <p:tav tm="100000">
                                          <p:val>
                                            <p:strVal val="#ppt_w"/>
                                          </p:val>
                                        </p:tav>
                                      </p:tavLst>
                                    </p:anim>
                                    <p:anim calcmode="lin" valueType="num">
                                      <p:cBhvr>
                                        <p:cTn id="5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8" restart="whenNotActive" fill="hold" evtFilter="cancelBubble" nodeType="interactiveSeq">
                <p:stCondLst>
                  <p:cond evt="onClick" delay="0">
                    <p:tgtEl>
                      <p:spTgt spid="19"/>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withEffect">
                                  <p:stCondLst>
                                    <p:cond delay="0"/>
                                  </p:stCondLst>
                                  <p:childTnLst>
                                    <p:animClr clrSpc="rgb" dir="cw">
                                      <p:cBhvr>
                                        <p:cTn id="62" dur="250" fill="hold"/>
                                        <p:tgtEl>
                                          <p:spTgt spid="19"/>
                                        </p:tgtEl>
                                        <p:attrNameLst>
                                          <p:attrName>fillcolor</p:attrName>
                                        </p:attrNameLst>
                                      </p:cBhvr>
                                      <p:to>
                                        <a:schemeClr val="accent1"/>
                                      </p:to>
                                    </p:animClr>
                                    <p:set>
                                      <p:cBhvr>
                                        <p:cTn id="63" dur="250" fill="hold"/>
                                        <p:tgtEl>
                                          <p:spTgt spid="19"/>
                                        </p:tgtEl>
                                        <p:attrNameLst>
                                          <p:attrName>fill.type</p:attrName>
                                        </p:attrNameLst>
                                      </p:cBhvr>
                                      <p:to>
                                        <p:strVal val="solid"/>
                                      </p:to>
                                    </p:set>
                                    <p:set>
                                      <p:cBhvr>
                                        <p:cTn id="64" dur="250" fill="hold"/>
                                        <p:tgtEl>
                                          <p:spTgt spid="19"/>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5" presetID="1" presetClass="emph" presetSubtype="2" fill="hold" nodeType="withEffect">
                                  <p:stCondLst>
                                    <p:cond delay="500"/>
                                  </p:stCondLst>
                                  <p:childTnLst>
                                    <p:animClr clrSpc="rgb" dir="cw">
                                      <p:cBhvr>
                                        <p:cTn id="66" dur="250" fill="hold"/>
                                        <p:tgtEl>
                                          <p:spTgt spid="19"/>
                                        </p:tgtEl>
                                        <p:attrNameLst>
                                          <p:attrName>fillcolor</p:attrName>
                                        </p:attrNameLst>
                                      </p:cBhvr>
                                      <p:to>
                                        <a:schemeClr val="accent1"/>
                                      </p:to>
                                    </p:animClr>
                                    <p:set>
                                      <p:cBhvr>
                                        <p:cTn id="67" dur="250" fill="hold"/>
                                        <p:tgtEl>
                                          <p:spTgt spid="19"/>
                                        </p:tgtEl>
                                        <p:attrNameLst>
                                          <p:attrName>fill.type</p:attrName>
                                        </p:attrNameLst>
                                      </p:cBhvr>
                                      <p:to>
                                        <p:strVal val="solid"/>
                                      </p:to>
                                    </p:set>
                                    <p:set>
                                      <p:cBhvr>
                                        <p:cTn id="68" dur="250" fill="hold"/>
                                        <p:tgtEl>
                                          <p:spTgt spid="19"/>
                                        </p:tgtEl>
                                        <p:attrNameLst>
                                          <p:attrName>fill.on</p:attrName>
                                        </p:attrNameLst>
                                      </p:cBhvr>
                                      <p:to>
                                        <p:strVal val="true"/>
                                      </p:to>
                                    </p:set>
                                  </p:childTnLst>
                                </p:cTn>
                              </p:par>
                              <p:par>
                                <p:cTn id="69" presetID="23" presetClass="entr" presetSubtype="32" fill="hold" nodeType="withEffect">
                                  <p:stCondLst>
                                    <p:cond delay="500"/>
                                  </p:stCondLst>
                                  <p:childTnLst>
                                    <p:set>
                                      <p:cBhvr>
                                        <p:cTn id="70" dur="1" fill="hold">
                                          <p:stCondLst>
                                            <p:cond delay="0"/>
                                          </p:stCondLst>
                                        </p:cTn>
                                        <p:tgtEl>
                                          <p:spTgt spid="20"/>
                                        </p:tgtEl>
                                        <p:attrNameLst>
                                          <p:attrName>style.visibility</p:attrName>
                                        </p:attrNameLst>
                                      </p:cBhvr>
                                      <p:to>
                                        <p:strVal val="visible"/>
                                      </p:to>
                                    </p:set>
                                    <p:anim calcmode="lin" valueType="num">
                                      <p:cBhvr>
                                        <p:cTn id="71" dur="250" fill="hold"/>
                                        <p:tgtEl>
                                          <p:spTgt spid="20"/>
                                        </p:tgtEl>
                                        <p:attrNameLst>
                                          <p:attrName>ppt_w</p:attrName>
                                        </p:attrNameLst>
                                      </p:cBhvr>
                                      <p:tavLst>
                                        <p:tav tm="0">
                                          <p:val>
                                            <p:strVal val="4*#ppt_w"/>
                                          </p:val>
                                        </p:tav>
                                        <p:tav tm="100000">
                                          <p:val>
                                            <p:strVal val="#ppt_w"/>
                                          </p:val>
                                        </p:tav>
                                      </p:tavLst>
                                    </p:anim>
                                    <p:anim calcmode="lin" valueType="num">
                                      <p:cBhvr>
                                        <p:cTn id="72"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1"/>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withEffect">
                                  <p:stCondLst>
                                    <p:cond delay="0"/>
                                  </p:stCondLst>
                                  <p:childTnLst>
                                    <p:animClr clrSpc="rgb" dir="cw">
                                      <p:cBhvr>
                                        <p:cTn id="77" dur="250" fill="hold"/>
                                        <p:tgtEl>
                                          <p:spTgt spid="11"/>
                                        </p:tgtEl>
                                        <p:attrNameLst>
                                          <p:attrName>fillcolor</p:attrName>
                                        </p:attrNameLst>
                                      </p:cBhvr>
                                      <p:to>
                                        <a:schemeClr val="bg2"/>
                                      </p:to>
                                    </p:animClr>
                                    <p:set>
                                      <p:cBhvr>
                                        <p:cTn id="78" dur="250" fill="hold"/>
                                        <p:tgtEl>
                                          <p:spTgt spid="11"/>
                                        </p:tgtEl>
                                        <p:attrNameLst>
                                          <p:attrName>fill.type</p:attrName>
                                        </p:attrNameLst>
                                      </p:cBhvr>
                                      <p:to>
                                        <p:strVal val="solid"/>
                                      </p:to>
                                    </p:set>
                                    <p:set>
                                      <p:cBhvr>
                                        <p:cTn id="79" dur="250" fill="hold"/>
                                        <p:tgtEl>
                                          <p:spTgt spid="11"/>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80" presetID="1" presetClass="emph" presetSubtype="2" fill="hold" nodeType="withEffect">
                                  <p:stCondLst>
                                    <p:cond delay="500"/>
                                  </p:stCondLst>
                                  <p:childTnLst>
                                    <p:animClr clrSpc="rgb" dir="cw">
                                      <p:cBhvr>
                                        <p:cTn id="81" dur="250" fill="hold"/>
                                        <p:tgtEl>
                                          <p:spTgt spid="11"/>
                                        </p:tgtEl>
                                        <p:attrNameLst>
                                          <p:attrName>fillcolor</p:attrName>
                                        </p:attrNameLst>
                                      </p:cBhvr>
                                      <p:to>
                                        <a:schemeClr val="bg2"/>
                                      </p:to>
                                    </p:animClr>
                                    <p:set>
                                      <p:cBhvr>
                                        <p:cTn id="82" dur="250" fill="hold"/>
                                        <p:tgtEl>
                                          <p:spTgt spid="11"/>
                                        </p:tgtEl>
                                        <p:attrNameLst>
                                          <p:attrName>fill.type</p:attrName>
                                        </p:attrNameLst>
                                      </p:cBhvr>
                                      <p:to>
                                        <p:strVal val="solid"/>
                                      </p:to>
                                    </p:set>
                                    <p:set>
                                      <p:cBhvr>
                                        <p:cTn id="83"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P spid="16" grpId="0" animBg="1"/>
      <p:bldP spid="19" grpId="0" animBg="1"/>
      <p:bldP spid="21"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D4FB-FB8C-4152-B9B7-CB76AC6B714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654A46E-F659-4213-935C-4677089702EE}"/>
              </a:ext>
            </a:extLst>
          </p:cNvPr>
          <p:cNvPicPr>
            <a:picLocks noGrp="1" noChangeAspect="1"/>
          </p:cNvPicPr>
          <p:nvPr>
            <p:ph idx="1"/>
          </p:nvPr>
        </p:nvPicPr>
        <p:blipFill>
          <a:blip r:embed="rId2"/>
          <a:stretch>
            <a:fillRect/>
          </a:stretch>
        </p:blipFill>
        <p:spPr>
          <a:xfrm>
            <a:off x="0" y="0"/>
            <a:ext cx="12191999" cy="7060676"/>
          </a:xfrm>
          <a:prstGeom prst="rect">
            <a:avLst/>
          </a:prstGeom>
        </p:spPr>
      </p:pic>
    </p:spTree>
    <p:extLst>
      <p:ext uri="{BB962C8B-B14F-4D97-AF65-F5344CB8AC3E}">
        <p14:creationId xmlns:p14="http://schemas.microsoft.com/office/powerpoint/2010/main" val="4247263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293778" y="258762"/>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323439"/>
          </a:xfrm>
          <a:prstGeom prst="rect">
            <a:avLst/>
          </a:prstGeom>
          <a:noFill/>
        </p:spPr>
        <p:txBody>
          <a:bodyPr wrap="square">
            <a:spAutoFit/>
          </a:bodyPr>
          <a:lstStyle/>
          <a:p>
            <a:pPr algn="ctr" defTabSz="1219170">
              <a:buClr>
                <a:srgbClr val="000000"/>
              </a:buClr>
            </a:pPr>
            <a:r>
              <a:rPr lang="vi-VN" sz="4000" b="1" kern="0" dirty="0" smtClean="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Bài </a:t>
            </a:r>
            <a:r>
              <a:rPr lang="en-US" sz="4000" b="1" kern="0" dirty="0" smtClean="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1</a:t>
            </a:r>
            <a:r>
              <a:rPr lang="en-US" sz="4000" b="1" kern="0" dirty="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4000" b="1" kern="0" dirty="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Tìm trạng ngữ của mỗi câu dưới đây và cho biết chúng bổ sung thông tin gì cho câu.</a:t>
            </a:r>
            <a:endParaRPr lang="en-US" sz="4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742951" y="1563642"/>
            <a:ext cx="10963274" cy="3785652"/>
          </a:xfrm>
          <a:prstGeom prst="rect">
            <a:avLst/>
          </a:prstGeom>
          <a:noFill/>
        </p:spPr>
        <p:txBody>
          <a:bodyPr wrap="square" rtlCol="0">
            <a:spAutoFit/>
          </a:bodyPr>
          <a:lstStyle/>
          <a:p>
            <a:pPr algn="just" rtl="0" latinLnBrk="0">
              <a:lnSpc>
                <a:spcPct val="150000"/>
              </a:lnSpc>
            </a:pP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Mùa xuân, các loài hoa đua nhau khoe sắc.</a:t>
            </a:r>
          </a:p>
          <a:p>
            <a:pPr algn="just" rtl="0" latinLnBrk="0">
              <a:lnSpc>
                <a:spcPct val="150000"/>
              </a:lnSpc>
            </a:pP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p>
          <a:p>
            <a:pPr algn="just" rtl="0" latinLnBrk="0">
              <a:lnSpc>
                <a:spcPct val="150000"/>
              </a:lnSpc>
            </a:pP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 Tháng Ba, hoa ban nở trắng núi rừng Tây Bắc.</a:t>
            </a:r>
          </a:p>
          <a:p>
            <a:pPr algn="just" rtl="0" latinLnBrk="0">
              <a:lnSpc>
                <a:spcPct val="150000"/>
              </a:lnSpc>
            </a:pP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D4FB-FB8C-4152-B9B7-CB76AC6B714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654A46E-F659-4213-935C-4677089702EE}"/>
              </a:ext>
            </a:extLst>
          </p:cNvPr>
          <p:cNvPicPr>
            <a:picLocks noGrp="1" noChangeAspect="1"/>
          </p:cNvPicPr>
          <p:nvPr>
            <p:ph idx="1"/>
          </p:nvPr>
        </p:nvPicPr>
        <p:blipFill>
          <a:blip r:embed="rId2"/>
          <a:stretch>
            <a:fillRect/>
          </a:stretch>
        </p:blipFill>
        <p:spPr>
          <a:xfrm>
            <a:off x="0" y="0"/>
            <a:ext cx="12191999" cy="7060676"/>
          </a:xfrm>
          <a:prstGeom prst="rect">
            <a:avLst/>
          </a:prstGeom>
        </p:spPr>
      </p:pic>
    </p:spTree>
    <p:extLst>
      <p:ext uri="{BB962C8B-B14F-4D97-AF65-F5344CB8AC3E}">
        <p14:creationId xmlns:p14="http://schemas.microsoft.com/office/powerpoint/2010/main" val="3710463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279400" y="79653"/>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323439"/>
          </a:xfrm>
          <a:prstGeom prst="rect">
            <a:avLst/>
          </a:prstGeom>
          <a:noFill/>
        </p:spPr>
        <p:txBody>
          <a:bodyPr wrap="square">
            <a:spAutoFit/>
          </a:bodyPr>
          <a:lstStyle/>
          <a:p>
            <a:pPr lvl="0" algn="ctr" defTabSz="1219170">
              <a:buClr>
                <a:srgbClr val="000000"/>
              </a:buClr>
            </a:pPr>
            <a:r>
              <a:rPr lang="vi-VN" sz="4000" b="1" kern="0" dirty="0" smtClean="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Bài </a:t>
            </a:r>
            <a:r>
              <a:rPr lang="en-US" sz="4000" b="1" kern="0" dirty="0" smtClean="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2</a:t>
            </a:r>
            <a:r>
              <a:rPr lang="en-US" sz="4000" b="1" kern="0" dirty="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4000" b="1" kern="0" dirty="0">
                <a:solidFill>
                  <a:srgbClr val="EE324F"/>
                </a:solidFill>
                <a:latin typeface="Times New Roman" panose="02020603050405020304" pitchFamily="18" charset="0"/>
                <a:ea typeface="Cambria" panose="02040503050406030204" pitchFamily="18" charset="0"/>
                <a:cs typeface="Times New Roman" panose="02020603050405020304" pitchFamily="18" charset="0"/>
                <a:sym typeface="Arial"/>
              </a:rPr>
              <a:t>Đặt câu hỏi cho mỗi trạng ngữ vừa tìm được ở bài tập 1. </a:t>
            </a:r>
            <a:endParaRPr kumimoji="0" lang="en-US" sz="4000" b="0"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547687" y="1746119"/>
            <a:ext cx="11134725" cy="378565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a. </a:t>
            </a:r>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 </a:t>
            </a:r>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Dưới chân đê,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 </a:t>
            </a:r>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Tháng Ba,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d. </a:t>
            </a:r>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Trước nhà,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555</Words>
  <Application>Microsoft Office PowerPoint</Application>
  <PresentationFormat>Widescreen</PresentationFormat>
  <Paragraphs>54</Paragraphs>
  <Slides>16</Slides>
  <Notes>11</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Arial-Rounded</vt:lpstr>
      <vt:lpstr>Lato Hairline</vt:lpstr>
      <vt:lpstr>Lato Light</vt:lpstr>
      <vt:lpstr>Lato Regular</vt:lpstr>
      <vt:lpstr>宋体</vt:lpstr>
      <vt:lpstr>Arial</vt:lpstr>
      <vt:lpstr>Calibri</vt:lpstr>
      <vt:lpstr>Calibri Light</vt:lpstr>
      <vt:lpstr>Cambria</vt:lpstr>
      <vt:lpstr>Times New Roman</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75</cp:revision>
  <dcterms:created xsi:type="dcterms:W3CDTF">2023-12-09T07:46:46Z</dcterms:created>
  <dcterms:modified xsi:type="dcterms:W3CDTF">2025-03-11T02:59:50Z</dcterms:modified>
</cp:coreProperties>
</file>