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690" r:id="rId2"/>
  </p:sldMasterIdLst>
  <p:notesMasterIdLst>
    <p:notesMasterId r:id="rId20"/>
  </p:notesMasterIdLst>
  <p:sldIdLst>
    <p:sldId id="328" r:id="rId3"/>
    <p:sldId id="347" r:id="rId4"/>
    <p:sldId id="352" r:id="rId5"/>
    <p:sldId id="364" r:id="rId6"/>
    <p:sldId id="338" r:id="rId7"/>
    <p:sldId id="367" r:id="rId8"/>
    <p:sldId id="368" r:id="rId9"/>
    <p:sldId id="355" r:id="rId10"/>
    <p:sldId id="357" r:id="rId11"/>
    <p:sldId id="358" r:id="rId12"/>
    <p:sldId id="359" r:id="rId13"/>
    <p:sldId id="361" r:id="rId14"/>
    <p:sldId id="366" r:id="rId15"/>
    <p:sldId id="360" r:id="rId16"/>
    <p:sldId id="362" r:id="rId17"/>
    <p:sldId id="363" r:id="rId18"/>
    <p:sldId id="337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等线" panose="020B0600070205080204" charset="-122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  <a:srgbClr val="B5DFBA"/>
    <a:srgbClr val="F0873D"/>
    <a:srgbClr val="03759B"/>
    <a:srgbClr val="D1E3F1"/>
    <a:srgbClr val="F1873D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5297" autoAdjust="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07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8BB2EC7-A3A1-4FB2-8CAB-8CB1C07052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F47867F-ABF5-4E73-AA39-29773C1E6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8153FD5-C819-4AE4-B566-51BCED827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8110B6-E0D1-431D-8CD4-F166D20EA275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7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29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3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7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45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5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40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6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91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9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9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0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34FAB-A36E-4E45-A1F6-81E47D865F7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D88E8-7DB1-4E4F-BEDD-606765A10B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3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5BF46-F56F-4610-A4AB-02BAD3FE3D9B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CAAF2-AEB7-4F0C-B4E8-475FFEDCCC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9084E-3329-4FB3-918F-5EBA8DC219E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57E59-17B1-4AB6-888B-AB271A875E2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30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0F1BC-82EE-4580-B244-3301E65E02F7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DE2603-1C0E-49E3-8BAB-2469FCEDB9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D7695-0C98-4722-ADD2-B75BD9137C08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E27C8-951A-4C34-BC23-176FE195B5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3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2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49586-B36D-4081-A6BE-2C158D2F75D4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DD5E4-B23B-4D22-B1C6-8726AF3E0F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39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9243A-75CB-4E7B-9D14-0C85BF6E4D6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D80E0-8B98-467D-A207-9865219DE1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8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689B2-D68C-49C3-842C-A7ED782B6707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6D30-3878-4DC8-BC88-992AB1265A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3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2DCF1-73CE-488D-BB6E-605F17856EE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4BB72-D221-4213-86F3-D604B0B50D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06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CD4F5-C2C6-42DB-B6F7-BE48D5918BED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8F474-B7DA-4687-A084-5C49512743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6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38205B-DE4C-4352-9FBB-DCCE2E72EAD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3F406-BE7C-487C-8EC2-97CE74C05F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9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9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1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3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7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9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3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5ADD-36FA-4831-977A-19979A990E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09643-8D06-43B5-B093-0F6472AFE2C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0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E3B58-2D30-4D12-98B1-80EC0FF4AFD9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146EF1-B7CC-4F04-83C2-396F6DE166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&#272;T%2009-10\&#272;IA%20-%20Thuong%20mai%20va%20du%20lich\&#272;IA%20-%20Thuong%20mai%20va%20du%20lich\co%20giao%20em..mp3" TargetMode="External"/><Relationship Id="rId6" Type="http://schemas.openxmlformats.org/officeDocument/2006/relationships/image" Target="../media/image32.wmf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tags" Target="../tags/tag9.xml"/><Relationship Id="rId10" Type="http://schemas.openxmlformats.org/officeDocument/2006/relationships/image" Target="../media/image15.png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Picture1">
            <a:extLst>
              <a:ext uri="{FF2B5EF4-FFF2-40B4-BE49-F238E27FC236}">
                <a16:creationId xmlns:a16="http://schemas.microsoft.com/office/drawing/2014/main" id="{AC232FA4-7413-41B4-979D-62116B26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810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Picture1">
            <a:extLst>
              <a:ext uri="{FF2B5EF4-FFF2-40B4-BE49-F238E27FC236}">
                <a16:creationId xmlns:a16="http://schemas.microsoft.com/office/drawing/2014/main" id="{6CF6CFE0-4A99-4185-B3A8-0A34E078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6" descr="FSTV116">
            <a:extLst>
              <a:ext uri="{FF2B5EF4-FFF2-40B4-BE49-F238E27FC236}">
                <a16:creationId xmlns:a16="http://schemas.microsoft.com/office/drawing/2014/main" id="{7A84C95B-3BDA-4D92-B438-5E24C458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84" y="-38099"/>
            <a:ext cx="2645835" cy="180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DAISIES">
            <a:extLst>
              <a:ext uri="{FF2B5EF4-FFF2-40B4-BE49-F238E27FC236}">
                <a16:creationId xmlns:a16="http://schemas.microsoft.com/office/drawing/2014/main" id="{37C6805F-F405-4DC1-9539-5E316414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1" y="5981700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DAISIES">
            <a:extLst>
              <a:ext uri="{FF2B5EF4-FFF2-40B4-BE49-F238E27FC236}">
                <a16:creationId xmlns:a16="http://schemas.microsoft.com/office/drawing/2014/main" id="{F091EED7-CCD6-47F1-AE6B-7C78E47B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1" y="60579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 descr="flying2">
            <a:extLst>
              <a:ext uri="{FF2B5EF4-FFF2-40B4-BE49-F238E27FC236}">
                <a16:creationId xmlns:a16="http://schemas.microsoft.com/office/drawing/2014/main" id="{949AB31D-984F-4F88-86AC-54950B07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1735">
            <a:off x="8777817" y="3839633"/>
            <a:ext cx="3742267" cy="28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BD9FBCB1-3968-40CA-87AE-9D1DF90B5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1" y="4152901"/>
            <a:ext cx="60663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733" dirty="0">
                <a:solidFill>
                  <a:srgbClr val="006600"/>
                </a:solidFill>
                <a:cs typeface="Times New Roman" panose="02020603050405020304" pitchFamily="18" charset="0"/>
              </a:rPr>
              <a:t>Giáo viên</a:t>
            </a:r>
            <a:r>
              <a:rPr lang="en-US" altLang="en-US" sz="3733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733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:</a:t>
            </a:r>
            <a:endParaRPr lang="en-US" altLang="en-US" sz="3733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057" name="WordArt 9">
            <a:extLst>
              <a:ext uri="{FF2B5EF4-FFF2-40B4-BE49-F238E27FC236}">
                <a16:creationId xmlns:a16="http://schemas.microsoft.com/office/drawing/2014/main" id="{3715B4A9-00EB-416E-85F3-29450DAEF79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009651" y="723900"/>
            <a:ext cx="10261600" cy="617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Nhiệt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liệt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chào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cs typeface="Times New Roman" panose="02020603050405020304" pitchFamily="18" charset="0"/>
              </a:rPr>
              <a:t>mừng</a:t>
            </a:r>
            <a:endParaRPr lang="en-US" sz="48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8" name="Picture 22" descr="XMSTRER2">
            <a:extLst>
              <a:ext uri="{FF2B5EF4-FFF2-40B4-BE49-F238E27FC236}">
                <a16:creationId xmlns:a16="http://schemas.microsoft.com/office/drawing/2014/main" id="{06A4749F-2D90-4CA9-BE0D-64101DC7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7800"/>
            <a:ext cx="431801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XMSTRER2">
            <a:extLst>
              <a:ext uri="{FF2B5EF4-FFF2-40B4-BE49-F238E27FC236}">
                <a16:creationId xmlns:a16="http://schemas.microsoft.com/office/drawing/2014/main" id="{4ED9BE56-DFBD-4261-948D-BEE97E18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7375" y="-1901825"/>
            <a:ext cx="209551" cy="39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4" descr="DAISIES">
            <a:extLst>
              <a:ext uri="{FF2B5EF4-FFF2-40B4-BE49-F238E27FC236}">
                <a16:creationId xmlns:a16="http://schemas.microsoft.com/office/drawing/2014/main" id="{96752456-C4CC-461D-9A9D-E8680A51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084" y="5600700"/>
            <a:ext cx="3947584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5" descr="CHCA2077">
            <a:extLst>
              <a:ext uri="{FF2B5EF4-FFF2-40B4-BE49-F238E27FC236}">
                <a16:creationId xmlns:a16="http://schemas.microsoft.com/office/drawing/2014/main" id="{C52DD4F0-0798-4D70-8FE7-1F710408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753101"/>
            <a:ext cx="5458883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6">
            <a:extLst>
              <a:ext uri="{FF2B5EF4-FFF2-40B4-BE49-F238E27FC236}">
                <a16:creationId xmlns:a16="http://schemas.microsoft.com/office/drawing/2014/main" id="{AE0FBDCB-32EE-403A-996F-D98D0B47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4745567"/>
            <a:ext cx="7823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733" dirty="0">
                <a:solidFill>
                  <a:srgbClr val="0033CC"/>
                </a:solidFill>
                <a:cs typeface="Times New Roman" panose="02020603050405020304" pitchFamily="18" charset="0"/>
              </a:rPr>
              <a:t>Đơn vị</a:t>
            </a:r>
            <a:r>
              <a:rPr lang="vi-VN" altLang="en-US" sz="3733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endParaRPr lang="vi-VN" altLang="en-US" sz="3733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pic>
        <p:nvPicPr>
          <p:cNvPr id="2063" name="Picture 27" descr="XMSTRER2">
            <a:extLst>
              <a:ext uri="{FF2B5EF4-FFF2-40B4-BE49-F238E27FC236}">
                <a16:creationId xmlns:a16="http://schemas.microsoft.com/office/drawing/2014/main" id="{C8A021C7-38E8-40C1-9564-E133EFEE1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12375" y="-1901824"/>
            <a:ext cx="209551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8" descr="XMSTRER2">
            <a:extLst>
              <a:ext uri="{FF2B5EF4-FFF2-40B4-BE49-F238E27FC236}">
                <a16:creationId xmlns:a16="http://schemas.microsoft.com/office/drawing/2014/main" id="{93C9242B-59AC-4A5B-AE2F-D22A7DF3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851" y="342900"/>
            <a:ext cx="4318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Box 20">
            <a:extLst>
              <a:ext uri="{FF2B5EF4-FFF2-40B4-BE49-F238E27FC236}">
                <a16:creationId xmlns:a16="http://schemas.microsoft.com/office/drawing/2014/main" id="{D34BBB1F-2408-4F2F-8308-4E5A45F10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1" y="2171700"/>
            <a:ext cx="91440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thầy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dự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giờ</a:t>
            </a:r>
            <a:r>
              <a:rPr lang="en-US" altLang="en-US" sz="5333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333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5333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2" y="716467"/>
            <a:ext cx="6793363" cy="4847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83" y="2718694"/>
            <a:ext cx="3041303" cy="4139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0" y="-817123"/>
            <a:ext cx="12192000" cy="4270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49656">
            <a:off x="5086765" y="2739565"/>
            <a:ext cx="5477423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98, 99, 100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1476276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414588"/>
            <a:ext cx="10801350" cy="46559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822791" y="2150129"/>
            <a:ext cx="83118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99 999, 100 000, 100 001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895349"/>
            <a:ext cx="4543424" cy="3259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EB7E59-622A-7EEF-26B3-FF601A186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54" y="590368"/>
            <a:ext cx="5191124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D4FB-FB8C-4152-B9B7-CB76AC6B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4A46E-F659-4213-935C-467708970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14878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857250" y="2562225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36795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1406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7696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NE-03">
            <a:extLst>
              <a:ext uri="{FF2B5EF4-FFF2-40B4-BE49-F238E27FC236}">
                <a16:creationId xmlns:a16="http://schemas.microsoft.com/office/drawing/2014/main" id="{E5A41805-825F-411C-8DB8-86E4EBA4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4"/>
            <a:ext cx="12192000" cy="6868584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két thúc">
            <a:extLst>
              <a:ext uri="{FF2B5EF4-FFF2-40B4-BE49-F238E27FC236}">
                <a16:creationId xmlns:a16="http://schemas.microsoft.com/office/drawing/2014/main" id="{508FE157-41BF-4C6F-9309-053AC6D0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POINSET2">
            <a:extLst>
              <a:ext uri="{FF2B5EF4-FFF2-40B4-BE49-F238E27FC236}">
                <a16:creationId xmlns:a16="http://schemas.microsoft.com/office/drawing/2014/main" id="{0E3C4A2A-67BD-4BB3-9619-3A8BD4D5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5892" y="-324908"/>
            <a:ext cx="1981200" cy="26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POINSET3">
            <a:extLst>
              <a:ext uri="{FF2B5EF4-FFF2-40B4-BE49-F238E27FC236}">
                <a16:creationId xmlns:a16="http://schemas.microsoft.com/office/drawing/2014/main" id="{37DD361A-7F9C-4451-B1D6-6C6A2F9C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7244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POINSET3">
            <a:extLst>
              <a:ext uri="{FF2B5EF4-FFF2-40B4-BE49-F238E27FC236}">
                <a16:creationId xmlns:a16="http://schemas.microsoft.com/office/drawing/2014/main" id="{7D958833-8BB0-4444-8B4F-9C9B7398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POINSET2">
            <a:extLst>
              <a:ext uri="{FF2B5EF4-FFF2-40B4-BE49-F238E27FC236}">
                <a16:creationId xmlns:a16="http://schemas.microsoft.com/office/drawing/2014/main" id="{9B555B3E-E0C7-4621-AB06-2AC25AE2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24909" y="-324909"/>
            <a:ext cx="1981200" cy="26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bird">
            <a:extLst>
              <a:ext uri="{FF2B5EF4-FFF2-40B4-BE49-F238E27FC236}">
                <a16:creationId xmlns:a16="http://schemas.microsoft.com/office/drawing/2014/main" id="{75406F4E-600F-43A1-B0E3-7893C95F5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8100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bird">
            <a:extLst>
              <a:ext uri="{FF2B5EF4-FFF2-40B4-BE49-F238E27FC236}">
                <a16:creationId xmlns:a16="http://schemas.microsoft.com/office/drawing/2014/main" id="{EFBE28D0-2B79-4ACB-8B43-F226F92D9D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bird">
            <a:extLst>
              <a:ext uri="{FF2B5EF4-FFF2-40B4-BE49-F238E27FC236}">
                <a16:creationId xmlns:a16="http://schemas.microsoft.com/office/drawing/2014/main" id="{900D1994-866F-45AA-9EAE-A96432668C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bird">
            <a:extLst>
              <a:ext uri="{FF2B5EF4-FFF2-40B4-BE49-F238E27FC236}">
                <a16:creationId xmlns:a16="http://schemas.microsoft.com/office/drawing/2014/main" id="{83746132-F741-4293-AC98-ADE0738821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219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bird">
            <a:extLst>
              <a:ext uri="{FF2B5EF4-FFF2-40B4-BE49-F238E27FC236}">
                <a16:creationId xmlns:a16="http://schemas.microsoft.com/office/drawing/2014/main" id="{504FD997-50A6-4A6B-AD15-980A1261A1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5814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9" name="Picture 15" descr="3d butterfly">
            <a:extLst>
              <a:ext uri="{FF2B5EF4-FFF2-40B4-BE49-F238E27FC236}">
                <a16:creationId xmlns:a16="http://schemas.microsoft.com/office/drawing/2014/main" id="{2C545DE5-CC5A-44DE-A0F9-B064FB978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34001"/>
            <a:ext cx="60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0" name="Picture 16" descr="3d butterfly">
            <a:extLst>
              <a:ext uri="{FF2B5EF4-FFF2-40B4-BE49-F238E27FC236}">
                <a16:creationId xmlns:a16="http://schemas.microsoft.com/office/drawing/2014/main" id="{329973C9-D61D-4D43-AB32-245428985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486401"/>
            <a:ext cx="60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1" name="Picture 17" descr="3d butterfly">
            <a:extLst>
              <a:ext uri="{FF2B5EF4-FFF2-40B4-BE49-F238E27FC236}">
                <a16:creationId xmlns:a16="http://schemas.microsoft.com/office/drawing/2014/main" id="{31BC948C-7EBA-438E-B036-332D3B38A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1524001"/>
            <a:ext cx="60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2" name="Picture 18" descr="3d butterfly">
            <a:extLst>
              <a:ext uri="{FF2B5EF4-FFF2-40B4-BE49-F238E27FC236}">
                <a16:creationId xmlns:a16="http://schemas.microsoft.com/office/drawing/2014/main" id="{08619344-62FC-45C0-B708-5D19350DA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1"/>
            <a:ext cx="60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9" descr="bird">
            <a:extLst>
              <a:ext uri="{FF2B5EF4-FFF2-40B4-BE49-F238E27FC236}">
                <a16:creationId xmlns:a16="http://schemas.microsoft.com/office/drawing/2014/main" id="{AD53DBAD-9DF8-4D65-B995-F1B0BF387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0" descr="bird">
            <a:extLst>
              <a:ext uri="{FF2B5EF4-FFF2-40B4-BE49-F238E27FC236}">
                <a16:creationId xmlns:a16="http://schemas.microsoft.com/office/drawing/2014/main" id="{EC7E170E-543E-4473-B1AB-1AF060791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05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65" name="co giao em..mp3">
            <a:hlinkClick r:id="" action="ppaction://media"/>
            <a:extLst>
              <a:ext uri="{FF2B5EF4-FFF2-40B4-BE49-F238E27FC236}">
                <a16:creationId xmlns:a16="http://schemas.microsoft.com/office/drawing/2014/main" id="{406A424A-7C16-4D93-BA15-9B7CE8EC42E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4696D2-D23A-4CD8-9B9D-EDD35C44C3E1}"/>
              </a:ext>
            </a:extLst>
          </p:cNvPr>
          <p:cNvSpPr txBox="1"/>
          <p:nvPr/>
        </p:nvSpPr>
        <p:spPr>
          <a:xfrm>
            <a:off x="0" y="4379893"/>
            <a:ext cx="12192000" cy="95410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CHÚC QUÝ THẦY CÔ MẠNH KHỎE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CHÚC CÁC EM CHĂM NGOAN, HỌC GIỎI!</a:t>
            </a:r>
          </a:p>
        </p:txBody>
      </p:sp>
      <p:pic>
        <p:nvPicPr>
          <p:cNvPr id="21" name="CD Audio 20">
            <a:hlinkClick r:id="" action="ppaction://media"/>
            <a:extLst>
              <a:ext uri="{FF2B5EF4-FFF2-40B4-BE49-F238E27FC236}">
                <a16:creationId xmlns:a16="http://schemas.microsoft.com/office/drawing/2014/main" id="{38187911-4540-47ED-BE4D-F07F6A589749}"/>
              </a:ext>
            </a:extLst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200400"/>
            <a:ext cx="50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-0.01064 C 0.03333 -0.0363 -0.00347 -0.14844 -0.03455 -0.1385 C -0.06597 -0.12855 -0.07396 0.02752 -0.13872 0.04856 C -0.20365 0.0696 -0.3349 0.00162 -0.42361 -0.01248 C -0.51233 -0.02659 -0.63108 -0.0467 -0.67083 -0.03653 C -0.71059 -0.02636 -0.65347 0.02613 -0.6625 0.04856 C -0.67118 0.07098 -0.70608 0.10497 -0.72361 0.09873 C -0.74115 0.09249 -0.775 0.03838 -0.76788 0.01156 C -0.76094 -0.01526 -0.70972 -0.06705 -0.68038 -0.06243 C -0.65104 -0.0578 -0.59757 0.00809 -0.59149 0.03931 C -0.58542 0.07052 -0.65833 0.1015 -0.64427 0.12462 C -0.63021 0.14775 -0.57552 0.1748 -0.50677 0.17827 C -0.43819 0.18173 -0.28819 0.15445 -0.23177 0.14497 C -0.17552 0.13549 -0.19618 0.11237 -0.16806 0.12093 C -0.13958 0.12948 -0.10243 0.20254 -0.06233 0.19676 C -0.02222 0.19098 0.05243 0.11607 0.0724 0.08555 C 0.09219 0.05526 0.06059 0.03006 0.05694 0.01526 C 0.05365 0.00046 0.06406 0.01503 0.04878 -0.01064 Z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12592 C -0.03334 -0.15162 -0.07014 -0.26388 -0.10122 -0.25393 C -0.13264 -0.24398 -0.14063 -0.08796 -0.20539 -0.06689 C -0.27032 -0.04583 -0.40157 -0.11365 -0.49028 -0.12777 C -0.579 -0.14189 -0.69775 -0.16203 -0.7375 -0.15185 C -0.77726 -0.14166 -0.72014 -0.08935 -0.72917 -0.06689 C -0.73785 -0.04444 -0.77275 -0.01041 -0.79028 -0.01666 C -0.80782 -0.02291 -0.84167 -0.07708 -0.83455 -0.10393 C -0.82761 -0.13055 -0.77639 -0.1824 -0.74705 -0.17777 C -0.71771 -0.17314 -0.66424 -0.10717 -0.65816 -0.07615 C -0.65209 -0.0449 -0.725 -0.01388 -0.71094 0.00926 C -0.69688 0.03241 -0.64219 0.0595 -0.57344 0.06297 C -0.50486 0.06644 -0.35486 0.03912 -0.29844 0.02963 C -0.24219 0.02014 -0.26285 -0.003 -0.23473 0.00556 C -0.20625 0.01412 -0.1691 0.08727 -0.129 0.08149 C -0.08889 0.0757 -0.01424 0.0007 0.00573 -0.02986 C 0.02552 -0.06018 -0.00608 -0.08541 -0.00973 -0.10023 C -0.01302 -0.11481 -0.00261 -0.10046 -0.01789 -0.12592 Z " pathEditMode="relative" rAng="0" ptsTypes="aaaaaaaaaaaaaaaaaa">
                                      <p:cBhvr>
                                        <p:cTn id="8" dur="50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12578 C -0.03334 -0.15145 -0.07014 -0.26359 -0.10122 -0.25364 C -0.13264 -0.2437 -0.14063 -0.08763 -0.20539 -0.06659 C -0.27032 -0.04555 -0.40157 -0.11353 -0.49028 -0.12763 C -0.579 -0.14174 -0.69775 -0.16185 -0.7375 -0.15168 C -0.77726 -0.14151 -0.72014 -0.08902 -0.72917 -0.06659 C -0.73785 -0.04416 -0.77275 -0.01018 -0.79028 -0.01642 C -0.80782 -0.02266 -0.84167 -0.07677 -0.83455 -0.10359 C -0.82761 -0.13041 -0.77639 -0.1822 -0.74705 -0.17758 C -0.71771 -0.17295 -0.66424 -0.10705 -0.65816 -0.07584 C -0.65209 -0.04463 -0.725 -0.01364 -0.71094 0.00948 C -0.69688 0.0326 -0.64219 0.05965 -0.57344 0.06312 C -0.50486 0.06659 -0.35486 0.0393 -0.29844 0.02982 C -0.24219 0.02034 -0.26285 -0.00278 -0.23473 0.00578 C -0.20625 0.01433 -0.1691 0.0874 -0.129 0.08162 C -0.08889 0.07584 -0.01424 0.00092 0.00573 -0.0296 C 0.02552 -0.05989 -0.00608 -0.08509 -0.00973 -0.09989 C -0.01302 -0.11468 -0.00261 -0.10012 -0.01789 -0.12578 Z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45 0.17387 C 0.65 0.14821 0.61319 0.03607 0.58212 0.04601 C 0.55069 0.05595 0.54271 0.21202 0.47795 0.23306 C 0.41302 0.2541 0.28177 0.18613 0.19306 0.17202 C 0.10434 0.15792 -0.01441 0.1378 -0.05417 0.14798 C -0.09392 0.15815 -0.03681 0.21063 -0.04583 0.23306 C -0.05451 0.25549 -0.08941 0.28948 -0.10694 0.28324 C -0.12448 0.27699 -0.15833 0.22289 -0.15122 0.19607 C -0.14427 0.16925 -0.09306 0.11746 -0.06372 0.12208 C -0.03437 0.1267 0.0191 0.1926 0.02517 0.22381 C 0.03125 0.25503 -0.04167 0.28601 -0.0276 0.30913 C -0.01354 0.33225 0.04115 0.35931 0.11007 0.36277 C 0.17847 0.36624 0.32847 0.33896 0.3849 0.32948 C 0.44115 0.32 0.42083 0.29688 0.44896 0.30543 C 0.47708 0.31399 0.51424 0.38705 0.55434 0.38127 C 0.59444 0.37549 0.6691 0.30058 0.68906 0.27006 C 0.70885 0.23977 0.67726 0.21457 0.67361 0.19977 C 0.67031 0.18497 0.68073 0.19954 0.66545 0.17387 Z " pathEditMode="relative" rAng="0" ptsTypes="aaaaaaaaaaaaaaaaaa">
                                      <p:cBhvr>
                                        <p:cTn id="12" dur="5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62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16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1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D4FB-FB8C-4152-B9B7-CB76AC6B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4A46E-F659-4213-935C-467708970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28546-0C51-2453-BB8C-039EA86A3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1" y="2096869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609" y="-30679"/>
            <a:ext cx="12229217" cy="14705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trước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1001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1002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9999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10000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317715" y="1574277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4589783" y="180057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9042044" y="1732151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3112509" y="3635063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7629142" y="3476492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-20286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1" y="669476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1" y="891127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54" y="814513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8" y="2785564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9" y="2765323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1862 0.100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3841 0.033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6224 -0.013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4806 0.2849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255 L 0.37031 -0.00926 L 0.37031 -0.0088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" y="0"/>
            <a:ext cx="10863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D4FB-FB8C-4152-B9B7-CB76AC6B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4A46E-F659-4213-935C-467708970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05AFA5-090D-6F41-33A0-A5CEA14B85C9}"/>
              </a:ext>
            </a:extLst>
          </p:cNvPr>
          <p:cNvSpPr/>
          <p:nvPr/>
        </p:nvSpPr>
        <p:spPr>
          <a:xfrm>
            <a:off x="1152525" y="427938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09E7A-0521-6A03-A24B-CEF756EC25D5}"/>
              </a:ext>
            </a:extLst>
          </p:cNvPr>
          <p:cNvGrpSpPr/>
          <p:nvPr/>
        </p:nvGrpSpPr>
        <p:grpSpPr>
          <a:xfrm>
            <a:off x="1771649" y="914400"/>
            <a:ext cx="10351221" cy="688157"/>
            <a:chOff x="1870518" y="1394077"/>
            <a:chExt cx="2018867" cy="428731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85571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644D0-7B01-1006-6E22-ABC608C14312}"/>
                </a:ext>
              </a:extLst>
            </p:cNvPr>
            <p:cNvSpPr txBox="1"/>
            <p:nvPr/>
          </p:nvSpPr>
          <p:spPr>
            <a:xfrm>
              <a:off x="1870518" y="1394077"/>
              <a:ext cx="2018867" cy="309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600" b="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thích hợp để được ba số tự nhiên liên tiếp.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333A56-3BD3-9F9D-B653-338E8620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066925"/>
            <a:ext cx="980642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25009A51-2618-4EAB-91D6-7A08F18830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5" y="1201041"/>
            <a:ext cx="7682539" cy="5879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247" y="238927"/>
            <a:ext cx="11783506" cy="118452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hộp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. Các em hãy </a:t>
            </a:r>
            <a:endParaRPr kumimoji="0" lang="vi-VN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nêu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 con số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ấy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995" y="3665179"/>
            <a:ext cx="41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69" y="2148288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wo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266</Words>
  <Application>Microsoft Office PowerPoint</Application>
  <PresentationFormat>Widescreen</PresentationFormat>
  <Paragraphs>67</Paragraphs>
  <Slides>17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方正少儿简体</vt:lpstr>
      <vt:lpstr>方正卡通简体</vt:lpstr>
      <vt:lpstr>Calibri Light</vt:lpstr>
      <vt:lpstr>Calibri</vt:lpstr>
      <vt:lpstr>等线</vt:lpstr>
      <vt:lpstr>Times New Roman</vt:lpstr>
      <vt:lpstr>Arial</vt:lpstr>
      <vt:lpstr>2_Office Theme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QUỲNH NHƯ</dc:creator>
  <cp:keywords>MANGNONTEAM</cp:keywords>
  <cp:lastModifiedBy>USER</cp:lastModifiedBy>
  <cp:revision>104</cp:revision>
  <dcterms:created xsi:type="dcterms:W3CDTF">2019-06-26T14:05:26Z</dcterms:created>
  <dcterms:modified xsi:type="dcterms:W3CDTF">2025-02-20T08:31:51Z</dcterms:modified>
</cp:coreProperties>
</file>