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2"/>
    <p:sldId id="264" r:id="rId13"/>
    <p:sldId id="270" r:id="rId14"/>
    <p:sldId id="266" r:id="rId15"/>
    <p:sldId id="267" r:id="rId16"/>
    <p:sldId id="268" r:id="rId17"/>
    <p:sldId id="269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D6021-2302-4A11-9EB5-A9B185234915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E3044-EDEB-487C-A61F-442387FE9AA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AvantGarde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91039-A180-4540-83C0-8A8A2FD98EF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A11E-5472-4C91-A9C2-965C369818DC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9E29D-9811-4509-A198-DCE551FC7E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8" Type="http://schemas.openxmlformats.org/officeDocument/2006/relationships/slideLayout" Target="../slideLayouts/slideLayout25.xml"/><Relationship Id="rId17" Type="http://schemas.openxmlformats.org/officeDocument/2006/relationships/image" Target="../media/image48.jpeg"/><Relationship Id="rId16" Type="http://schemas.openxmlformats.org/officeDocument/2006/relationships/image" Target="../media/image36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47.png"/><Relationship Id="rId12" Type="http://schemas.openxmlformats.org/officeDocument/2006/relationships/image" Target="../media/image34.png"/><Relationship Id="rId11" Type="http://schemas.openxmlformats.org/officeDocument/2006/relationships/image" Target="../media/image46.png"/><Relationship Id="rId10" Type="http://schemas.openxmlformats.org/officeDocument/2006/relationships/image" Target="../media/image33.png"/><Relationship Id="rId1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microsoft.com/office/2007/relationships/hdphoto" Target="../media/image50.wdp"/><Relationship Id="rId5" Type="http://schemas.openxmlformats.org/officeDocument/2006/relationships/image" Target="../media/image49.png"/><Relationship Id="rId4" Type="http://schemas.openxmlformats.org/officeDocument/2006/relationships/image" Target="../media/image41.png"/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9" Type="http://schemas.openxmlformats.org/officeDocument/2006/relationships/slideLayout" Target="../slideLayouts/slideLayout25.xml"/><Relationship Id="rId18" Type="http://schemas.openxmlformats.org/officeDocument/2006/relationships/image" Target="../media/image53.jpeg"/><Relationship Id="rId17" Type="http://schemas.openxmlformats.org/officeDocument/2006/relationships/image" Target="../media/image36.png"/><Relationship Id="rId16" Type="http://schemas.microsoft.com/office/2007/relationships/media" Target="../media/media2.mp3"/><Relationship Id="rId15" Type="http://schemas.openxmlformats.org/officeDocument/2006/relationships/video" Target="../media/media2.mp3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47.png"/><Relationship Id="rId11" Type="http://schemas.openxmlformats.org/officeDocument/2006/relationships/image" Target="../media/image34.png"/><Relationship Id="rId10" Type="http://schemas.openxmlformats.org/officeDocument/2006/relationships/image" Target="../media/image45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microsoft.com/office/2007/relationships/hdphoto" Target="../media/image56.wdp"/><Relationship Id="rId5" Type="http://schemas.openxmlformats.org/officeDocument/2006/relationships/image" Target="../media/image55.png"/><Relationship Id="rId4" Type="http://schemas.openxmlformats.org/officeDocument/2006/relationships/image" Target="../media/image41.png"/><Relationship Id="rId3" Type="http://schemas.openxmlformats.org/officeDocument/2006/relationships/image" Target="../media/image40.GIF"/><Relationship Id="rId20" Type="http://schemas.openxmlformats.org/officeDocument/2006/relationships/slideLayout" Target="../slideLayouts/slideLayout25.xml"/><Relationship Id="rId2" Type="http://schemas.openxmlformats.org/officeDocument/2006/relationships/image" Target="../media/image39.png"/><Relationship Id="rId19" Type="http://schemas.openxmlformats.org/officeDocument/2006/relationships/image" Target="../media/image59.png"/><Relationship Id="rId18" Type="http://schemas.openxmlformats.org/officeDocument/2006/relationships/image" Target="../media/image36.png"/><Relationship Id="rId17" Type="http://schemas.microsoft.com/office/2007/relationships/media" Target="../media/media2.mp3"/><Relationship Id="rId16" Type="http://schemas.openxmlformats.org/officeDocument/2006/relationships/video" Target="../media/media2.mp3"/><Relationship Id="rId15" Type="http://schemas.openxmlformats.org/officeDocument/2006/relationships/image" Target="../media/image52.png"/><Relationship Id="rId14" Type="http://schemas.microsoft.com/office/2007/relationships/hdphoto" Target="../media/image58.wdp"/><Relationship Id="rId13" Type="http://schemas.openxmlformats.org/officeDocument/2006/relationships/image" Target="../media/image57.png"/><Relationship Id="rId12" Type="http://schemas.openxmlformats.org/officeDocument/2006/relationships/image" Target="../media/image47.png"/><Relationship Id="rId11" Type="http://schemas.openxmlformats.org/officeDocument/2006/relationships/image" Target="../media/image34.png"/><Relationship Id="rId10" Type="http://schemas.openxmlformats.org/officeDocument/2006/relationships/image" Target="../media/image45.png"/><Relationship Id="rId1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33.png"/><Relationship Id="rId7" Type="http://schemas.microsoft.com/office/2007/relationships/hdphoto" Target="../media/image44.wdp"/><Relationship Id="rId6" Type="http://schemas.openxmlformats.org/officeDocument/2006/relationships/image" Target="../media/image43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8" Type="http://schemas.openxmlformats.org/officeDocument/2006/relationships/slideLayout" Target="../slideLayouts/slideLayout25.xml"/><Relationship Id="rId17" Type="http://schemas.openxmlformats.org/officeDocument/2006/relationships/image" Target="../media/image62.png"/><Relationship Id="rId16" Type="http://schemas.openxmlformats.org/officeDocument/2006/relationships/image" Target="../media/image36.png"/><Relationship Id="rId15" Type="http://schemas.microsoft.com/office/2007/relationships/media" Target="../media/media2.mp3"/><Relationship Id="rId14" Type="http://schemas.openxmlformats.org/officeDocument/2006/relationships/video" Target="../media/media2.mp3"/><Relationship Id="rId13" Type="http://schemas.openxmlformats.org/officeDocument/2006/relationships/image" Target="../media/image52.png"/><Relationship Id="rId12" Type="http://schemas.openxmlformats.org/officeDocument/2006/relationships/image" Target="../media/image47.png"/><Relationship Id="rId11" Type="http://schemas.openxmlformats.org/officeDocument/2006/relationships/image" Target="../media/image34.png"/><Relationship Id="rId10" Type="http://schemas.openxmlformats.org/officeDocument/2006/relationships/image" Target="../media/image46.png"/><Relationship Id="rId1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audio" Target="../media/audio5.wav"/><Relationship Id="rId7" Type="http://schemas.openxmlformats.org/officeDocument/2006/relationships/image" Target="../media/image69.GIF"/><Relationship Id="rId6" Type="http://schemas.openxmlformats.org/officeDocument/2006/relationships/image" Target="../media/image68.wmf"/><Relationship Id="rId5" Type="http://schemas.openxmlformats.org/officeDocument/2006/relationships/image" Target="../media/image67.GIF"/><Relationship Id="rId4" Type="http://schemas.openxmlformats.org/officeDocument/2006/relationships/image" Target="../media/image66.GIF"/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4.wav"/><Relationship Id="rId3" Type="http://schemas.openxmlformats.org/officeDocument/2006/relationships/image" Target="../media/image15.GIF"/><Relationship Id="rId2" Type="http://schemas.openxmlformats.org/officeDocument/2006/relationships/image" Target="../media/image13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image" Target="../media/image14.GIF"/><Relationship Id="rId2" Type="http://schemas.openxmlformats.org/officeDocument/2006/relationships/image" Target="../media/image3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24.wdp"/><Relationship Id="rId7" Type="http://schemas.openxmlformats.org/officeDocument/2006/relationships/image" Target="../media/image23.png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4" Type="http://schemas.openxmlformats.org/officeDocument/2006/relationships/slideLayout" Target="../slideLayouts/slideLayout24.xml"/><Relationship Id="rId23" Type="http://schemas.openxmlformats.org/officeDocument/2006/relationships/image" Target="../media/image36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35.png"/><Relationship Id="rId2" Type="http://schemas.openxmlformats.org/officeDocument/2006/relationships/image" Target="../media/image18.png"/><Relationship Id="rId19" Type="http://schemas.openxmlformats.org/officeDocument/2006/relationships/slide" Target="slide1.xml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microsoft.com/office/2007/relationships/hdphoto" Target="../media/image32.wdp"/><Relationship Id="rId15" Type="http://schemas.openxmlformats.org/officeDocument/2006/relationships/image" Target="../media/image31.png"/><Relationship Id="rId14" Type="http://schemas.microsoft.com/office/2007/relationships/hdphoto" Target="../media/image30.wdp"/><Relationship Id="rId13" Type="http://schemas.openxmlformats.org/officeDocument/2006/relationships/image" Target="../media/image29.png"/><Relationship Id="rId12" Type="http://schemas.microsoft.com/office/2007/relationships/hdphoto" Target="../media/image28.wdp"/><Relationship Id="rId11" Type="http://schemas.openxmlformats.org/officeDocument/2006/relationships/image" Target="../media/image27.png"/><Relationship Id="rId10" Type="http://schemas.microsoft.com/office/2007/relationships/hdphoto" Target="../media/image26.wdp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mầm non đẹp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/>
          <p:cNvSpPr txBox="1"/>
          <p:nvPr/>
        </p:nvSpPr>
        <p:spPr>
          <a:xfrm>
            <a:off x="245709" y="899074"/>
            <a:ext cx="11700585" cy="45416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 panose="020B0604020202020204"/>
              </a:rPr>
              <a:t>CHÀO ĐÓN CÁC EM 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 panose="020B0604020202020204"/>
              </a:rPr>
              <a:t>LỚP1C ĐẾN </a:t>
            </a: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 panose="020B0604020202020204"/>
              </a:rPr>
              <a:t>VỚI TIẾT HỌC</a:t>
            </a:r>
            <a:endParaRPr lang="en-US" sz="60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 panose="020B0604020202020204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304117" y="2574115"/>
            <a:ext cx="5339923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 panose="020B0604020202020204"/>
              </a:rPr>
              <a:t>MÔN: </a:t>
            </a:r>
            <a:r>
              <a:rPr lang="en-US" sz="6000" b="1" dirty="0" smtClean="0">
                <a:ln w="28575">
                  <a:noFill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 panose="020B0604020202020204"/>
              </a:rPr>
              <a:t>TOÁN 1</a:t>
            </a:r>
            <a:endParaRPr lang="en-US" sz="6000" b="1" dirty="0">
              <a:ln w="28575">
                <a:noFill/>
              </a:ln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 panose="020B0604020202020204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497662" y="4296267"/>
            <a:ext cx="87395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Giáo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viên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thực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hiện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: Phan Thị Hiền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endParaRPr lang="en-US" sz="4000" b="1" dirty="0">
              <a:solidFill>
                <a:srgbClr val="DA6FDF">
                  <a:lumMod val="50000"/>
                </a:srgbClr>
              </a:solidFill>
              <a:latin typeface="HP001 5 hàng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5255072" y="225778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 Sai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Hộp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sữa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dạng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khối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lập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)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1219200"/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4098" name="Picture 2" descr="Sữa tươi có đường Vinamilk 110ml giá tốt tại Bách hoá XAN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5" y="199564"/>
            <a:ext cx="1948710" cy="18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27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23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60770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86658" y="581898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Viên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gạch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dạng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hộp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chữ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nhật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4659494" y="21765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Đúng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1219200"/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050" name="Picture 2" descr="Hình ảnh của - Gạch 2 lỗ giá rẻ nhất tháng 12/20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9" y="463861"/>
            <a:ext cx="2896079" cy="15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video>
          </p:childTnLst>
        </p:cTn>
      </p:par>
    </p:tnLst>
    <p:bldLst>
      <p:bldP spid="46" grpId="0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Hộp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bút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dạng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khối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lập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4809013" y="23041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Sai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1219200"/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" name="Picture 2" descr="Hình ảnh Hộp Bút Chì PNG Miễn Phí Tải Về - Lovepik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85" y="585899"/>
            <a:ext cx="2423891" cy="14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31" grpId="0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8" y="-39202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Hộp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quà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dạng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khối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lập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phương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156200" y="21127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Đúng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en-GB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1219200"/>
            <a:endParaRPr lang="en-GB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122" name="Picture 2" descr="Hiện Tại Cái Hộp Quà Tặng - Miễn Phí vector hình ảnh trên Pixaba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9" y="-287217"/>
            <a:ext cx="2760148" cy="28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30" grpId="0"/>
      <p:bldP spid="45" grpId="0" animBg="1"/>
      <p:bldP spid="4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045166" y="3063226"/>
            <a:ext cx="677465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006600"/>
                </a:solidFill>
                <a:latin typeface="HP001 5 hàng" panose="020B0603050302020204" pitchFamily="34" charset="0"/>
              </a:rPr>
              <a:t>  	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Xem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lại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học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.</a:t>
            </a:r>
            <a:endParaRPr lang="en-US" altLang="x-none" sz="3300" b="1" dirty="0">
              <a:solidFill>
                <a:srgbClr val="0070C0"/>
              </a:solidFill>
              <a:latin typeface="HP001 5 hàng" panose="020B06030503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Làm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các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trong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vở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x-none" sz="3300" b="1" dirty="0">
                <a:solidFill>
                  <a:srgbClr val="FFFF00"/>
                </a:solidFill>
                <a:latin typeface="HP001 5 hàng" panose="020B0603050302020204" pitchFamily="34" charset="0"/>
              </a:rPr>
              <a:t>.</a:t>
            </a:r>
            <a:endParaRPr lang="en-US" altLang="x-none" sz="33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61403" y="0"/>
            <a:ext cx="485775" cy="186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9689" y="-8555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584" y="5892650"/>
            <a:ext cx="972740" cy="922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6578" y="6189410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72" y="5019260"/>
            <a:ext cx="445294" cy="185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236" y="5623447"/>
            <a:ext cx="1156096" cy="11319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301" y="287536"/>
            <a:ext cx="5172075" cy="444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385072" y="2058175"/>
            <a:ext cx="3086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Flash Lang hoa de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290057">
            <a:off x="532985" y="-38696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B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2209" y="5006578"/>
            <a:ext cx="445294" cy="185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4637" y="5989440"/>
            <a:ext cx="6372522" cy="701098"/>
          </a:xfrm>
          <a:prstGeom prst="rect">
            <a:avLst/>
          </a:prstGeom>
        </p:spPr>
      </p:pic>
      <p:pic>
        <p:nvPicPr>
          <p:cNvPr id="15" name="Picture 6" descr="Day hoa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8" y="-8555"/>
            <a:ext cx="485775" cy="186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2" descr="Flash Buom va ho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31479">
            <a:off x="1760903" y="5500274"/>
            <a:ext cx="1156096" cy="113192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127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>
            <a:fillRect/>
          </a:stretch>
        </p:blipFill>
        <p:spPr>
          <a:xfrm>
            <a:off x="0" y="0"/>
            <a:ext cx="3022600" cy="1315907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1581912"/>
            <a:ext cx="2478024" cy="238658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9" y="4416552"/>
            <a:ext cx="2478024" cy="2221992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64" y="1581912"/>
            <a:ext cx="2606040" cy="238658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8" y="4416552"/>
            <a:ext cx="2455672" cy="2221992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237744" y="149273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a)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3725281" y="3260610"/>
            <a:ext cx="2374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quà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521065" y="5930658"/>
            <a:ext cx="221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Xúc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xắc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489049" y="334290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Khối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489048" y="5930658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giấy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4181014" y="240299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lập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phương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023878" cy="131685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0" y="131685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b</a:t>
            </a:r>
            <a:r>
              <a:rPr lang="en-US" sz="4000" dirty="0" smtClean="0">
                <a:latin typeface="UTM Avo" panose="02040603050506020204" pitchFamily="18" charset="0"/>
              </a:rPr>
              <a:t>)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14" y="1316850"/>
            <a:ext cx="3903589" cy="2055916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38" y="4261104"/>
            <a:ext cx="1913882" cy="259689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78" y="1252842"/>
            <a:ext cx="3644925" cy="205591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19" y="4169664"/>
            <a:ext cx="2014466" cy="2596896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789438" y="3308758"/>
            <a:ext cx="3086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Bể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cá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cảnh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759971" y="5654609"/>
            <a:ext cx="261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Thùng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loa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702778" y="3308758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giấy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500500" y="5843585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Khối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620670" y="406891"/>
            <a:ext cx="5511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hộp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>
            <a:fillRect/>
          </a:stretch>
        </p:blipFill>
        <p:spPr>
          <a:xfrm>
            <a:off x="146304" y="177163"/>
            <a:ext cx="2816352" cy="1231013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1106" r="8901" b="66661"/>
          <a:stretch>
            <a:fillRect/>
          </a:stretch>
        </p:blipFill>
        <p:spPr>
          <a:xfrm>
            <a:off x="0" y="1408176"/>
            <a:ext cx="12192000" cy="4261321"/>
          </a:xfrm>
          <a:prstGeom prst="rect">
            <a:avLst/>
          </a:prstGeom>
        </p:spPr>
      </p:pic>
      <p:sp>
        <p:nvSpPr>
          <p:cNvPr id="6" name="Hình Bầu dục 11"/>
          <p:cNvSpPr/>
          <p:nvPr/>
        </p:nvSpPr>
        <p:spPr>
          <a:xfrm>
            <a:off x="1679321" y="4570258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11"/>
          <p:cNvSpPr/>
          <p:nvPr/>
        </p:nvSpPr>
        <p:spPr>
          <a:xfrm>
            <a:off x="7281545" y="4594386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0" name="Picture 6" descr="Excel Easy 1: Những hình ảnh vỗ tay đẹp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167" y="0"/>
            <a:ext cx="2565019" cy="23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>
            <a:fillRect/>
          </a:stretch>
        </p:blipFill>
        <p:spPr>
          <a:xfrm>
            <a:off x="0" y="187451"/>
            <a:ext cx="2615183" cy="1083566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2022" r="9974" b="45745"/>
          <a:stretch>
            <a:fillRect/>
          </a:stretch>
        </p:blipFill>
        <p:spPr>
          <a:xfrm>
            <a:off x="146305" y="1444752"/>
            <a:ext cx="12045695" cy="4673839"/>
          </a:xfrm>
          <a:prstGeom prst="rect">
            <a:avLst/>
          </a:prstGeom>
        </p:spPr>
      </p:pic>
      <p:sp>
        <p:nvSpPr>
          <p:cNvPr id="12" name="Hình Bầu dục 11"/>
          <p:cNvSpPr/>
          <p:nvPr/>
        </p:nvSpPr>
        <p:spPr>
          <a:xfrm>
            <a:off x="2434167" y="4992914"/>
            <a:ext cx="1039907" cy="8879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srgbClr val="ED7D31"/>
              </a:solidFill>
              <a:latin typeface="Arial" panose="020B0604020202020204" pitchFamily="34" charset="0"/>
            </a:endParaRPr>
          </a:p>
        </p:txBody>
      </p:sp>
      <p:sp>
        <p:nvSpPr>
          <p:cNvPr id="8" name="Hình Bầu dục 7"/>
          <p:cNvSpPr/>
          <p:nvPr/>
        </p:nvSpPr>
        <p:spPr>
          <a:xfrm>
            <a:off x="4956408" y="4992914"/>
            <a:ext cx="951833" cy="8879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srgbClr val="ED7D3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8" descr="Nerd Emoji Gif - Ice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095" y="11068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5626" r="5053" b="13662"/>
          <a:stretch>
            <a:fillRect/>
          </a:stretch>
        </p:blipFill>
        <p:spPr>
          <a:xfrm>
            <a:off x="199534" y="1153713"/>
            <a:ext cx="11671011" cy="5149891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>
            <a:fillRect/>
          </a:stretch>
        </p:blipFill>
        <p:spPr>
          <a:xfrm>
            <a:off x="90685" y="98639"/>
            <a:ext cx="2975579" cy="1011599"/>
          </a:xfrm>
          <a:prstGeom prst="rect">
            <a:avLst/>
          </a:prstGeom>
        </p:spPr>
      </p:pic>
      <p:sp>
        <p:nvSpPr>
          <p:cNvPr id="3" name="Hình tự do: Hình 2"/>
          <p:cNvSpPr/>
          <p:nvPr/>
        </p:nvSpPr>
        <p:spPr>
          <a:xfrm>
            <a:off x="5501242" y="4121793"/>
            <a:ext cx="2215037" cy="1401183"/>
          </a:xfrm>
          <a:custGeom>
            <a:avLst/>
            <a:gdLst>
              <a:gd name="connsiteX0" fmla="*/ 2030506 w 2030506"/>
              <a:gd name="connsiteY0" fmla="*/ 0 h 820271"/>
              <a:gd name="connsiteX1" fmla="*/ 1438836 w 2030506"/>
              <a:gd name="connsiteY1" fmla="*/ 201706 h 820271"/>
              <a:gd name="connsiteX2" fmla="*/ 712695 w 2030506"/>
              <a:gd name="connsiteY2" fmla="*/ 161365 h 820271"/>
              <a:gd name="connsiteX3" fmla="*/ 537883 w 2030506"/>
              <a:gd name="connsiteY3" fmla="*/ 497542 h 820271"/>
              <a:gd name="connsiteX4" fmla="*/ 0 w 2030506"/>
              <a:gd name="connsiteY4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06" h="820271">
                <a:moveTo>
                  <a:pt x="2030506" y="0"/>
                </a:moveTo>
                <a:cubicBezTo>
                  <a:pt x="1844488" y="87406"/>
                  <a:pt x="1658471" y="174812"/>
                  <a:pt x="1438836" y="201706"/>
                </a:cubicBezTo>
                <a:cubicBezTo>
                  <a:pt x="1219201" y="228600"/>
                  <a:pt x="862854" y="112059"/>
                  <a:pt x="712695" y="161365"/>
                </a:cubicBezTo>
                <a:cubicBezTo>
                  <a:pt x="562536" y="210671"/>
                  <a:pt x="656665" y="387724"/>
                  <a:pt x="537883" y="497542"/>
                </a:cubicBezTo>
                <a:cubicBezTo>
                  <a:pt x="419101" y="607360"/>
                  <a:pt x="209550" y="713815"/>
                  <a:pt x="0" y="82027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ình tự do: Hình 3"/>
          <p:cNvSpPr/>
          <p:nvPr/>
        </p:nvSpPr>
        <p:spPr>
          <a:xfrm>
            <a:off x="5501243" y="3728659"/>
            <a:ext cx="4826099" cy="2044613"/>
          </a:xfrm>
          <a:custGeom>
            <a:avLst/>
            <a:gdLst>
              <a:gd name="connsiteX0" fmla="*/ 0 w 1707776"/>
              <a:gd name="connsiteY0" fmla="*/ 0 h 1277470"/>
              <a:gd name="connsiteX1" fmla="*/ 605118 w 1707776"/>
              <a:gd name="connsiteY1" fmla="*/ 376517 h 1277470"/>
              <a:gd name="connsiteX2" fmla="*/ 753035 w 1707776"/>
              <a:gd name="connsiteY2" fmla="*/ 927847 h 1277470"/>
              <a:gd name="connsiteX3" fmla="*/ 1707776 w 1707776"/>
              <a:gd name="connsiteY3" fmla="*/ 1277470 h 12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76" h="1277470">
                <a:moveTo>
                  <a:pt x="0" y="0"/>
                </a:moveTo>
                <a:cubicBezTo>
                  <a:pt x="239806" y="110938"/>
                  <a:pt x="479612" y="221876"/>
                  <a:pt x="605118" y="376517"/>
                </a:cubicBezTo>
                <a:cubicBezTo>
                  <a:pt x="730624" y="531158"/>
                  <a:pt x="569259" y="777688"/>
                  <a:pt x="753035" y="927847"/>
                </a:cubicBezTo>
                <a:cubicBezTo>
                  <a:pt x="936811" y="1078006"/>
                  <a:pt x="1322293" y="1177738"/>
                  <a:pt x="1707776" y="127747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Hình tự do: Hình 5"/>
          <p:cNvSpPr/>
          <p:nvPr/>
        </p:nvSpPr>
        <p:spPr>
          <a:xfrm>
            <a:off x="9931316" y="3929282"/>
            <a:ext cx="991587" cy="1843990"/>
          </a:xfrm>
          <a:custGeom>
            <a:avLst/>
            <a:gdLst>
              <a:gd name="connsiteX0" fmla="*/ 743690 w 743690"/>
              <a:gd name="connsiteY0" fmla="*/ 0 h 1125442"/>
              <a:gd name="connsiteX1" fmla="*/ 434408 w 743690"/>
              <a:gd name="connsiteY1" fmla="*/ 376518 h 1125442"/>
              <a:gd name="connsiteX2" fmla="*/ 4102 w 743690"/>
              <a:gd name="connsiteY2" fmla="*/ 712694 h 1125442"/>
              <a:gd name="connsiteX3" fmla="*/ 205808 w 743690"/>
              <a:gd name="connsiteY3" fmla="*/ 1089212 h 1125442"/>
              <a:gd name="connsiteX4" fmla="*/ 219255 w 743690"/>
              <a:gd name="connsiteY4" fmla="*/ 1089212 h 112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690" h="1125442">
                <a:moveTo>
                  <a:pt x="743690" y="0"/>
                </a:moveTo>
                <a:cubicBezTo>
                  <a:pt x="650681" y="128868"/>
                  <a:pt x="557673" y="257736"/>
                  <a:pt x="434408" y="376518"/>
                </a:cubicBezTo>
                <a:cubicBezTo>
                  <a:pt x="311143" y="495300"/>
                  <a:pt x="42202" y="593912"/>
                  <a:pt x="4102" y="712694"/>
                </a:cubicBezTo>
                <a:cubicBezTo>
                  <a:pt x="-33998" y="831476"/>
                  <a:pt x="205808" y="1089212"/>
                  <a:pt x="205808" y="1089212"/>
                </a:cubicBezTo>
                <a:cubicBezTo>
                  <a:pt x="241667" y="1151965"/>
                  <a:pt x="230461" y="1120588"/>
                  <a:pt x="219255" y="10892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Hình ảnh 1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86891" r="5053" b="6801"/>
          <a:stretch>
            <a:fillRect/>
          </a:stretch>
        </p:blipFill>
        <p:spPr>
          <a:xfrm>
            <a:off x="0" y="1322281"/>
            <a:ext cx="12070080" cy="1057836"/>
          </a:xfrm>
          <a:prstGeom prst="rect">
            <a:avLst/>
          </a:prstGeom>
        </p:spPr>
      </p:pic>
      <p:pic>
        <p:nvPicPr>
          <p:cNvPr id="8" name="Picture 6" descr="Excel Easy 1: Những hình ảnh vỗ tay đẹp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038" y="128581"/>
            <a:ext cx="2116962" cy="13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ga.com.vn/media/news/2707_nen-pp-chuyen-nghiep-full-hd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3030582" y="2151017"/>
            <a:ext cx="6130835" cy="120032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72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VẬN DỤNG</a:t>
            </a:r>
            <a:endParaRPr lang="en-US" sz="720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UTM Cooper Black" panose="02040603050506020204" pitchFamily="18" charset="0"/>
              </a:rPr>
              <a:t>CHƠI TRỐN TÌM </a:t>
            </a:r>
            <a:endParaRPr lang="en-US" sz="3065" dirty="0">
              <a:solidFill>
                <a:schemeClr val="bg1"/>
              </a:solidFill>
              <a:latin typeface="UTM Cooper Black" panose="02040603050506020204" pitchFamily="18" charset="0"/>
            </a:endParaRP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UTM Cooper Black" panose="02040603050506020204" pitchFamily="18" charset="0"/>
              </a:rPr>
              <a:t>CÙNG BẠCH TUYẾT VÀ 7 CHÚ LÙN</a:t>
            </a:r>
            <a:endParaRPr lang="en-US" sz="3065" dirty="0">
              <a:solidFill>
                <a:schemeClr val="bg1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WPS Presentation</Application>
  <PresentationFormat>Custom</PresentationFormat>
  <Paragraphs>56</Paragraphs>
  <Slides>14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AvantGarde Md BT</vt:lpstr>
      <vt:lpstr>AvantGarde</vt:lpstr>
      <vt:lpstr>Segoe Print</vt:lpstr>
      <vt:lpstr>Arial</vt:lpstr>
      <vt:lpstr>HP001 5 hàng</vt:lpstr>
      <vt:lpstr>UTM Avo</vt:lpstr>
      <vt:lpstr>UTM Cooper Black</vt:lpstr>
      <vt:lpstr>Cooper Black</vt:lpstr>
      <vt:lpstr>Calibri</vt:lpstr>
      <vt:lpstr>Microsoft YaHei</vt:lpstr>
      <vt:lpstr>Arial Unicode MS</vt:lpstr>
      <vt:lpstr>Calibri Light</vt:lpstr>
      <vt:lpstr>Office Theme</vt:lpstr>
      <vt:lpstr>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24</cp:revision>
  <dcterms:created xsi:type="dcterms:W3CDTF">2022-12-11T09:30:00Z</dcterms:created>
  <dcterms:modified xsi:type="dcterms:W3CDTF">2025-03-26T14:38:27Z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6FC7C0E9B2F942398030F4A51221A95D_13</vt:lpwstr>
  </property>
  <property fmtid="{D5CDD505-2E9C-101B-9397-08002B2CF9AE}" pid="3" name="KSOProductBuildVer">
    <vt:lpwstr>1033-12.2.0.20326</vt:lpwstr>
  </property>
</Properties>
</file>