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ink/ink1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5" r:id="rId3"/>
    <p:sldId id="263" r:id="rId4"/>
    <p:sldId id="264" r:id="rId6"/>
    <p:sldId id="266" r:id="rId7"/>
    <p:sldId id="265" r:id="rId8"/>
    <p:sldId id="267" r:id="rId9"/>
    <p:sldId id="268" r:id="rId10"/>
    <p:sldId id="269" r:id="rId11"/>
    <p:sldId id="355" r:id="rId12"/>
    <p:sldId id="315" r:id="rId13"/>
    <p:sldId id="373" r:id="rId14"/>
    <p:sldId id="366" r:id="rId15"/>
    <p:sldId id="374" r:id="rId16"/>
    <p:sldId id="369" r:id="rId17"/>
    <p:sldId id="375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3228" autoAdjust="0"/>
  </p:normalViewPr>
  <p:slideViewPr>
    <p:cSldViewPr snapToGrid="0">
      <p:cViewPr varScale="1">
        <p:scale>
          <a:sx n="61" d="100"/>
          <a:sy n="61" d="100"/>
        </p:scale>
        <p:origin x="-10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4T08:46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1.000 1.000 24575,'0.000'0.000'-8191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4T08:46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1.000 1.000 24575,'0.000'0.000'-8191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FF87C-FCD4-4E14-B13A-45EA18EAB95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43BC3-50BC-40D7-B36F-9278980E655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3BC3-50BC-40D7-B36F-9278980E655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85DD-FC38-4A22-BE1E-B16DD27225C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3BC3-50BC-40D7-B36F-9278980E655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961C0-8E30-4ECB-B306-DAC490FCA54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FB8C6-E979-445C-A401-986CBDB9295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EA666-C1DF-4D3F-86CA-6956477291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1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1" Type="http://schemas.openxmlformats.org/officeDocument/2006/relationships/customXml" Target="../ink/ink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slide" Target="slide6.xml"/><Relationship Id="rId7" Type="http://schemas.openxmlformats.org/officeDocument/2006/relationships/image" Target="../media/image5.png"/><Relationship Id="rId6" Type="http://schemas.openxmlformats.org/officeDocument/2006/relationships/slide" Target="slide5.xml"/><Relationship Id="rId5" Type="http://schemas.openxmlformats.org/officeDocument/2006/relationships/image" Target="../media/image4.png"/><Relationship Id="rId4" Type="http://schemas.openxmlformats.org/officeDocument/2006/relationships/slide" Target="slide3.xml"/><Relationship Id="rId3" Type="http://schemas.openxmlformats.org/officeDocument/2006/relationships/image" Target="../media/image3.png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1.xml"/><Relationship Id="rId22" Type="http://schemas.openxmlformats.org/officeDocument/2006/relationships/image" Target="../media/image15.png"/><Relationship Id="rId21" Type="http://schemas.microsoft.com/office/2007/relationships/media" Target="../media/media1.mp3"/><Relationship Id="rId20" Type="http://schemas.openxmlformats.org/officeDocument/2006/relationships/audio" Target="../media/media1.mp3"/><Relationship Id="rId2" Type="http://schemas.openxmlformats.org/officeDocument/2006/relationships/slide" Target="slide4.xml"/><Relationship Id="rId19" Type="http://schemas.openxmlformats.org/officeDocument/2006/relationships/image" Target="../media/image14.png"/><Relationship Id="rId18" Type="http://schemas.openxmlformats.org/officeDocument/2006/relationships/image" Target="../media/image13.png"/><Relationship Id="rId17" Type="http://schemas.microsoft.com/office/2007/relationships/hdphoto" Target="../media/image12.wdp"/><Relationship Id="rId16" Type="http://schemas.openxmlformats.org/officeDocument/2006/relationships/image" Target="../media/image11.png"/><Relationship Id="rId15" Type="http://schemas.openxmlformats.org/officeDocument/2006/relationships/image" Target="../media/image10.png"/><Relationship Id="rId14" Type="http://schemas.openxmlformats.org/officeDocument/2006/relationships/slide" Target="slide8.xml"/><Relationship Id="rId13" Type="http://schemas.microsoft.com/office/2007/relationships/hdphoto" Target="../media/image9.wdp"/><Relationship Id="rId12" Type="http://schemas.openxmlformats.org/officeDocument/2006/relationships/image" Target="../media/image8.png"/><Relationship Id="rId11" Type="http://schemas.openxmlformats.org/officeDocument/2006/relationships/image" Target="../media/image7.png"/><Relationship Id="rId10" Type="http://schemas.openxmlformats.org/officeDocument/2006/relationships/slide" Target="slide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png"/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ueCd.Com\Desktop\bo_st_hinh_nen_web_dep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254" y="0"/>
            <a:ext cx="16637001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90134" y="3"/>
            <a:ext cx="13275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FF3300"/>
                </a:solidFill>
                <a:latin typeface=".VnShelley Allegro" panose="040B7200000000000000"/>
              </a:rPr>
              <a:t>NhiÖt</a:t>
            </a:r>
            <a:r>
              <a:rPr lang="en-US" sz="9600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FF3300"/>
                </a:solidFill>
                <a:latin typeface=".VnShelley Allegro" panose="040B7200000000000000"/>
              </a:rPr>
              <a:t> </a:t>
            </a:r>
            <a:r>
              <a:rPr lang="en-US" sz="9600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FF3300"/>
                </a:solidFill>
                <a:latin typeface=".VnShelley Allegro" panose="040B7200000000000000"/>
              </a:rPr>
              <a:t>liÖt</a:t>
            </a:r>
            <a:r>
              <a:rPr lang="en-US" sz="9600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FF3300"/>
                </a:solidFill>
                <a:latin typeface=".VnShelley Allegro" panose="040B7200000000000000"/>
              </a:rPr>
              <a:t> </a:t>
            </a:r>
            <a:r>
              <a:rPr lang="en-US" sz="9600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FF3300"/>
                </a:solidFill>
                <a:latin typeface=".VnShelley Allegro" panose="040B7200000000000000"/>
              </a:rPr>
              <a:t>chµo</a:t>
            </a:r>
            <a:r>
              <a:rPr lang="en-US" sz="9600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FF3300"/>
                </a:solidFill>
                <a:latin typeface=".VnShelley Allegro" panose="040B7200000000000000"/>
              </a:rPr>
              <a:t> </a:t>
            </a:r>
            <a:r>
              <a:rPr lang="en-US" sz="9600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FF3300"/>
                </a:solidFill>
                <a:latin typeface=".VnShelley Allegro" panose="040B7200000000000000"/>
              </a:rPr>
              <a:t>mõng</a:t>
            </a:r>
            <a:endParaRPr lang="en-US" sz="9600" kern="10" dirty="0">
              <a:ln w="9525">
                <a:solidFill>
                  <a:srgbClr val="00FF00"/>
                </a:solidFill>
                <a:round/>
              </a:ln>
              <a:solidFill>
                <a:srgbClr val="FF3300"/>
              </a:solidFill>
              <a:latin typeface=".VnShelley Allegro" panose="040B72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18" y="1619237"/>
            <a:ext cx="11049077" cy="1626792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/>
            <a:r>
              <a:rPr lang="en-US" sz="4265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 THẦY CÔ GIÁO VỀ DỰ </a:t>
            </a:r>
            <a:r>
              <a:rPr lang="vi-VN" sz="4265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vi-VN" sz="4265" kern="1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</a:t>
            </a:r>
            <a:r>
              <a:rPr lang="vi-VN" sz="4265" kern="1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IỜ </a:t>
            </a:r>
            <a:endParaRPr lang="en-US" sz="4265" kern="10" dirty="0">
              <a:ln w="12700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4265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NĂM HỌC 2024 - 2025</a:t>
            </a:r>
            <a:endParaRPr lang="en-US" sz="4265" kern="10" dirty="0">
              <a:ln w="12700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76296" y="3810003"/>
            <a:ext cx="14765867" cy="1734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r>
              <a:rPr lang="en-US" sz="5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5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- </a:t>
            </a:r>
            <a:r>
              <a:rPr lang="en-US" sz="53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endParaRPr lang="en-US" sz="53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3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5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CA" sz="53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CA" sz="5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53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CA" sz="5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53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CA" sz="5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53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endParaRPr lang="en-US" sz="533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2729" y="6096019"/>
            <a:ext cx="984955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Phan Thị Hiền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Tây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800" dirty="0">
              <a:latin typeface="Time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07219" y="-467175"/>
            <a:ext cx="8664498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TẬP BẮT BUỘC</a:t>
            </a:r>
            <a:endParaRPr lang="en-US" sz="4000" dirty="0">
              <a:solidFill>
                <a:srgbClr val="FF0000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1506"/>
            <a:ext cx="11916936" cy="391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07219" y="-467175"/>
            <a:ext cx="8664498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TẬP BẮT BUỘC</a:t>
            </a:r>
            <a:endParaRPr lang="en-US" sz="4000" dirty="0">
              <a:solidFill>
                <a:srgbClr val="FF0000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1506"/>
            <a:ext cx="11916936" cy="3598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07219" y="-467175"/>
            <a:ext cx="8664498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TẬP TỰ CHỌN</a:t>
            </a:r>
            <a:endParaRPr lang="en-US" sz="4000" dirty="0">
              <a:solidFill>
                <a:srgbClr val="FF0000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1506"/>
            <a:ext cx="11916936" cy="558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1.Điền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d/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r?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tr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nay,….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….ang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2908" y="5129561"/>
            <a:ext cx="925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8079" y="2910915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4679" y="2910915"/>
            <a:ext cx="579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367453" y="5118410"/>
            <a:ext cx="1182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344400" cy="7077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8445202" y="4433037"/>
            <a:ext cx="1182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9379035" y="3335557"/>
            <a:ext cx="146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398410" flipH="1">
            <a:off x="9055945" y="1933504"/>
            <a:ext cx="1182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263951" flipH="1">
            <a:off x="8205848" y="926274"/>
            <a:ext cx="173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07219" y="-467175"/>
            <a:ext cx="8664498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TẬP TỰ CHỌN</a:t>
            </a:r>
            <a:endParaRPr lang="en-US" sz="4000" dirty="0">
              <a:solidFill>
                <a:srgbClr val="FF0000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2130"/>
            <a:ext cx="11916936" cy="6060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" name="Ink 1"/>
              <p14:cNvContentPartPr/>
              <p14:nvPr/>
            </p14:nvContentPartPr>
            <p14:xfrm>
              <a:off x="356138" y="1828290"/>
              <a:ext cx="360" cy="360"/>
            </p14:xfrm>
          </p:contentPart>
        </mc:Choice>
        <mc:Fallback xmlns="">
          <p:pic>
            <p:nvPicPr>
              <p:cNvPr id="2" name="Ink 1"/>
            </p:nvPicPr>
            <p:blipFill>
              <a:blip r:embed="rId2"/>
            </p:blipFill>
            <p:spPr>
              <a:xfrm>
                <a:off x="356138" y="1828290"/>
                <a:ext cx="360" cy="36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07219" y="-467175"/>
            <a:ext cx="8664498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TẬP TỰ CHỌN</a:t>
            </a:r>
            <a:endParaRPr lang="en-US" sz="4000" dirty="0">
              <a:solidFill>
                <a:srgbClr val="FF0000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2130"/>
            <a:ext cx="11916936" cy="6060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2" name="Ink 1"/>
              <p14:cNvContentPartPr/>
              <p14:nvPr/>
            </p14:nvContentPartPr>
            <p14:xfrm>
              <a:off x="356138" y="1828290"/>
              <a:ext cx="360" cy="360"/>
            </p14:xfrm>
          </p:contentPart>
        </mc:Choice>
        <mc:Fallback xmlns="">
          <p:pic>
            <p:nvPicPr>
              <p:cNvPr id="2" name="Ink 1"/>
            </p:nvPicPr>
            <p:blipFill>
              <a:blip r:embed="rId2"/>
            </p:blipFill>
            <p:spPr>
              <a:xfrm>
                <a:off x="356138" y="1828290"/>
                <a:ext cx="360" cy="36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28800" y="1524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263" y="5067355"/>
            <a:ext cx="12202676" cy="1800715"/>
          </a:xfrm>
          <a:custGeom>
            <a:avLst/>
            <a:gdLst>
              <a:gd name="connsiteX0" fmla="*/ 0 w 12192000"/>
              <a:gd name="connsiteY0" fmla="*/ 0 h 1398852"/>
              <a:gd name="connsiteX1" fmla="*/ 12192000 w 12192000"/>
              <a:gd name="connsiteY1" fmla="*/ 0 h 1398852"/>
              <a:gd name="connsiteX2" fmla="*/ 12192000 w 12192000"/>
              <a:gd name="connsiteY2" fmla="*/ 1398852 h 1398852"/>
              <a:gd name="connsiteX3" fmla="*/ 0 w 12192000"/>
              <a:gd name="connsiteY3" fmla="*/ 1398852 h 1398852"/>
              <a:gd name="connsiteX4" fmla="*/ 0 w 12192000"/>
              <a:gd name="connsiteY4" fmla="*/ 0 h 1398852"/>
              <a:gd name="connsiteX0-1" fmla="*/ 775855 w 12192000"/>
              <a:gd name="connsiteY0-2" fmla="*/ 0 h 1412707"/>
              <a:gd name="connsiteX1-3" fmla="*/ 12192000 w 12192000"/>
              <a:gd name="connsiteY1-4" fmla="*/ 13855 h 1412707"/>
              <a:gd name="connsiteX2-5" fmla="*/ 12192000 w 12192000"/>
              <a:gd name="connsiteY2-6" fmla="*/ 1412707 h 1412707"/>
              <a:gd name="connsiteX3-7" fmla="*/ 0 w 12192000"/>
              <a:gd name="connsiteY3-8" fmla="*/ 1412707 h 1412707"/>
              <a:gd name="connsiteX4-9" fmla="*/ 775855 w 12192000"/>
              <a:gd name="connsiteY4-10" fmla="*/ 0 h 1412707"/>
              <a:gd name="connsiteX0-11" fmla="*/ 0 w 12205855"/>
              <a:gd name="connsiteY0-12" fmla="*/ 0 h 1468125"/>
              <a:gd name="connsiteX1-13" fmla="*/ 12205855 w 12205855"/>
              <a:gd name="connsiteY1-14" fmla="*/ 69273 h 1468125"/>
              <a:gd name="connsiteX2-15" fmla="*/ 12205855 w 12205855"/>
              <a:gd name="connsiteY2-16" fmla="*/ 1468125 h 1468125"/>
              <a:gd name="connsiteX3-17" fmla="*/ 13855 w 12205855"/>
              <a:gd name="connsiteY3-18" fmla="*/ 1468125 h 1468125"/>
              <a:gd name="connsiteX4-19" fmla="*/ 0 w 12205855"/>
              <a:gd name="connsiteY4-20" fmla="*/ 0 h 1468125"/>
              <a:gd name="connsiteX0-21" fmla="*/ 0 w 12205855"/>
              <a:gd name="connsiteY0-22" fmla="*/ 263692 h 1731817"/>
              <a:gd name="connsiteX1-23" fmla="*/ 2299856 w 12205855"/>
              <a:gd name="connsiteY1-24" fmla="*/ 0 h 1731817"/>
              <a:gd name="connsiteX2-25" fmla="*/ 12205855 w 12205855"/>
              <a:gd name="connsiteY2-26" fmla="*/ 332965 h 1731817"/>
              <a:gd name="connsiteX3-27" fmla="*/ 12205855 w 12205855"/>
              <a:gd name="connsiteY3-28" fmla="*/ 1731817 h 1731817"/>
              <a:gd name="connsiteX4-29" fmla="*/ 13855 w 12205855"/>
              <a:gd name="connsiteY4-30" fmla="*/ 1731817 h 1731817"/>
              <a:gd name="connsiteX5" fmla="*/ 0 w 12205855"/>
              <a:gd name="connsiteY5" fmla="*/ 263692 h 1731817"/>
              <a:gd name="connsiteX0-31" fmla="*/ 0 w 12205855"/>
              <a:gd name="connsiteY0-32" fmla="*/ 333059 h 1801184"/>
              <a:gd name="connsiteX1-33" fmla="*/ 2299856 w 12205855"/>
              <a:gd name="connsiteY1-34" fmla="*/ 69367 h 1801184"/>
              <a:gd name="connsiteX2-35" fmla="*/ 7675420 w 12205855"/>
              <a:gd name="connsiteY2-36" fmla="*/ 13949 h 1801184"/>
              <a:gd name="connsiteX3-37" fmla="*/ 12205855 w 12205855"/>
              <a:gd name="connsiteY3-38" fmla="*/ 402332 h 1801184"/>
              <a:gd name="connsiteX4-39" fmla="*/ 12205855 w 12205855"/>
              <a:gd name="connsiteY4-40" fmla="*/ 1801184 h 1801184"/>
              <a:gd name="connsiteX5-41" fmla="*/ 13855 w 12205855"/>
              <a:gd name="connsiteY5-42" fmla="*/ 1801184 h 1801184"/>
              <a:gd name="connsiteX6" fmla="*/ 0 w 12205855"/>
              <a:gd name="connsiteY6" fmla="*/ 333059 h 18011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" y="connsiteY6"/>
              </a:cxn>
            </a:cxnLst>
            <a:rect l="l" t="t" r="r" b="b"/>
            <a:pathLst>
              <a:path w="12205855" h="1801184">
                <a:moveTo>
                  <a:pt x="0" y="333059"/>
                </a:moveTo>
                <a:cubicBezTo>
                  <a:pt x="748146" y="328289"/>
                  <a:pt x="1551710" y="74137"/>
                  <a:pt x="2299856" y="69367"/>
                </a:cubicBezTo>
                <a:cubicBezTo>
                  <a:pt x="4077856" y="134021"/>
                  <a:pt x="5897420" y="-50705"/>
                  <a:pt x="7675420" y="13949"/>
                </a:cubicBezTo>
                <a:lnTo>
                  <a:pt x="12205855" y="402332"/>
                </a:lnTo>
                <a:lnTo>
                  <a:pt x="12205855" y="1801184"/>
                </a:lnTo>
                <a:lnTo>
                  <a:pt x="13855" y="1801184"/>
                </a:lnTo>
                <a:lnTo>
                  <a:pt x="0" y="333059"/>
                </a:lnTo>
                <a:close/>
              </a:path>
            </a:pathLst>
          </a:custGeom>
          <a:solidFill>
            <a:srgbClr val="2492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39" y="-164184"/>
            <a:ext cx="7936831" cy="6365703"/>
          </a:xfrm>
          <a:prstGeom prst="rect">
            <a:avLst/>
          </a:prstGeom>
        </p:spPr>
      </p:pic>
      <p:pic>
        <p:nvPicPr>
          <p:cNvPr id="26" name="Picture 2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14" y="578469"/>
            <a:ext cx="725298" cy="780153"/>
          </a:xfrm>
          <a:prstGeom prst="rect">
            <a:avLst/>
          </a:prstGeom>
          <a:ln>
            <a:noFill/>
          </a:ln>
        </p:spPr>
      </p:pic>
      <p:pic>
        <p:nvPicPr>
          <p:cNvPr id="27" name="Picture 2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2916" y="2345657"/>
            <a:ext cx="725298" cy="853292"/>
          </a:xfrm>
          <a:prstGeom prst="rect">
            <a:avLst/>
          </a:prstGeom>
          <a:ln>
            <a:noFill/>
          </a:ln>
        </p:spPr>
      </p:pic>
      <p:pic>
        <p:nvPicPr>
          <p:cNvPr id="28" name="Picture 2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1018" y="941344"/>
            <a:ext cx="725298" cy="847196"/>
          </a:xfrm>
          <a:prstGeom prst="rect">
            <a:avLst/>
          </a:prstGeom>
          <a:ln>
            <a:noFill/>
          </a:ln>
        </p:spPr>
      </p:pic>
      <p:pic>
        <p:nvPicPr>
          <p:cNvPr id="29" name="Picture 2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7702" y="2502525"/>
            <a:ext cx="719203" cy="828912"/>
          </a:xfrm>
          <a:prstGeom prst="rect">
            <a:avLst/>
          </a:prstGeom>
          <a:ln>
            <a:noFill/>
          </a:ln>
        </p:spPr>
      </p:pic>
      <p:pic>
        <p:nvPicPr>
          <p:cNvPr id="30" name="Picture 2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6953" y="1617449"/>
            <a:ext cx="725298" cy="841102"/>
          </a:xfrm>
          <a:prstGeom prst="rect">
            <a:avLst/>
          </a:prstGeom>
          <a:ln>
            <a:noFill/>
          </a:ln>
        </p:spPr>
      </p:pic>
      <p:pic>
        <p:nvPicPr>
          <p:cNvPr id="33" name="Picture 32">
            <a:hlinkClick r:id="" action="ppaction://noaction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57" b="100000" l="8787" r="96653">
                        <a14:foregroundMark x1="43096" y1="57619" x2="26778" y2="79048"/>
                        <a14:foregroundMark x1="48117" y1="83333" x2="66946" y2="87619"/>
                        <a14:foregroundMark x1="43096" y1="85238" x2="62343" y2="98095"/>
                        <a14:foregroundMark x1="38075" y1="88571" x2="47699" y2="83810"/>
                        <a14:backgroundMark x1="35983" y1="90476" x2="48117" y2="85238"/>
                        <a14:backgroundMark x1="72803" y1="45714" x2="87448" y2="5381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97" y="3791982"/>
            <a:ext cx="2747775" cy="2079270"/>
          </a:xfrm>
          <a:prstGeom prst="rect">
            <a:avLst/>
          </a:prstGeom>
        </p:spPr>
      </p:pic>
      <p:pic>
        <p:nvPicPr>
          <p:cNvPr id="35" name="Picture 34" descr="Sun Solar Helios · Free vector graphic on Pixabay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02" y="894"/>
            <a:ext cx="1562993" cy="15458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218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168" y="5275417"/>
            <a:ext cx="4762489" cy="218848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875" r="97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40" y="4588502"/>
            <a:ext cx="6094413" cy="262905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8095" l="9623" r="89958">
                        <a14:foregroundMark x1="50209" y1="70952" x2="26360" y2="83810"/>
                        <a14:foregroundMark x1="46444" y1="90000" x2="52301" y2="93810"/>
                        <a14:foregroundMark x1="66527" y1="47619" x2="87866" y2="57143"/>
                        <a14:foregroundMark x1="70293" y1="63333" x2="70293" y2="76667"/>
                        <a14:backgroundMark x1="72385" y1="44286" x2="83682" y2="52381"/>
                        <a14:backgroundMark x1="70711" y1="53333" x2="87866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627" y="4889223"/>
            <a:ext cx="1276451" cy="112156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-12264" y="125741"/>
            <a:ext cx="2831664" cy="132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HÁI TÁO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Nhật Mai – Gà Gáy Beat (mp3cut.net)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11417617" y="6196462"/>
            <a:ext cx="609441" cy="609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 numSld="7" showWhenStopped="0">
                <p:cTn id="47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951047" y="620115"/>
            <a:ext cx="5902082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6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6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697" y="5818288"/>
            <a:ext cx="922023" cy="9297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80907" y="3560584"/>
            <a:ext cx="6842363" cy="3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0" dirty="0"/>
          </a:p>
        </p:txBody>
      </p:sp>
      <p:sp>
        <p:nvSpPr>
          <p:cNvPr id="15" name="TextBox 14"/>
          <p:cNvSpPr txBox="1"/>
          <p:nvPr/>
        </p:nvSpPr>
        <p:spPr>
          <a:xfrm>
            <a:off x="1237785" y="1635514"/>
            <a:ext cx="10069551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638408" y="97851"/>
            <a:ext cx="7211196" cy="10153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đố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454" y="5818288"/>
            <a:ext cx="922023" cy="92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317" y="1447801"/>
            <a:ext cx="11095463" cy="236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Ban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0907" y="3560584"/>
            <a:ext cx="6842363" cy="3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655301" y="748026"/>
            <a:ext cx="7230190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đố số 3: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454" y="5818288"/>
            <a:ext cx="922023" cy="92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1447801"/>
            <a:ext cx="8839200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3882" y="3841564"/>
            <a:ext cx="6842363" cy="3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161947" y="499309"/>
            <a:ext cx="7299446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đố số 4: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454" y="5818288"/>
            <a:ext cx="922023" cy="92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479" y="1631954"/>
            <a:ext cx="11641872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Em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0306" y="3582936"/>
            <a:ext cx="6842363" cy="3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433556" y="859538"/>
            <a:ext cx="7271742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đố số 5: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454" y="5818288"/>
            <a:ext cx="922023" cy="929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5835" y="3603408"/>
            <a:ext cx="6842363" cy="3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0" dirty="0"/>
          </a:p>
        </p:txBody>
      </p:sp>
      <p:sp>
        <p:nvSpPr>
          <p:cNvPr id="4" name="TextBox 3"/>
          <p:cNvSpPr txBox="1"/>
          <p:nvPr/>
        </p:nvSpPr>
        <p:spPr>
          <a:xfrm>
            <a:off x="256479" y="1631954"/>
            <a:ext cx="11641872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Em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:\Users\ADMIN\Desktop\canh22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" y="1"/>
            <a:ext cx="12160264" cy="367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65" y="150081"/>
            <a:ext cx="3918026" cy="340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55524" y="2200636"/>
            <a:ext cx="6125395" cy="12000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en-US" sz="7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</a:t>
            </a:r>
            <a:endParaRPr lang="en-US" sz="7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68" y="680167"/>
            <a:ext cx="6346693" cy="557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Loonboon.MP3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826" y="5949431"/>
            <a:ext cx="891553" cy="54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>
            <a:hlinkClick r:id="" action="ppaction://noaction"/>
          </p:cNvPr>
          <p:cNvSpPr/>
          <p:nvPr/>
        </p:nvSpPr>
        <p:spPr>
          <a:xfrm>
            <a:off x="62422" y="264351"/>
            <a:ext cx="1218565" cy="711015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pic>
        <p:nvPicPr>
          <p:cNvPr id="12" name="Picture 2" descr="Ảnh động trang trí powerpoint (69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" y="4207471"/>
            <a:ext cx="47434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Ảnh động trang trí powerpoint (57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11" y="4782475"/>
            <a:ext cx="1714500" cy="1714500"/>
          </a:xfrm>
          <a:prstGeom prst="rect">
            <a:avLst/>
          </a:prstGeom>
          <a:solidFill>
            <a:srgbClr val="92D05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1376</Words>
  <Application>WPS Presentation</Application>
  <PresentationFormat>Custom</PresentationFormat>
  <Paragraphs>86</Paragraphs>
  <Slides>16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SimSun</vt:lpstr>
      <vt:lpstr>Wingdings</vt:lpstr>
      <vt:lpstr>.VnShelley Allegro</vt:lpstr>
      <vt:lpstr>Times New Roman</vt:lpstr>
      <vt:lpstr>Times New Roman</vt:lpstr>
      <vt:lpstr>Time new roman</vt:lpstr>
      <vt:lpstr>Segoe Print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74</cp:revision>
  <dcterms:created xsi:type="dcterms:W3CDTF">2022-05-12T10:40:00Z</dcterms:created>
  <dcterms:modified xsi:type="dcterms:W3CDTF">2025-03-26T14:31:17Z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D5D74CD0E39E481DA7641C5EFCE01953_12</vt:lpwstr>
  </property>
  <property fmtid="{D5CDD505-2E9C-101B-9397-08002B2CF9AE}" pid="3" name="KSOProductBuildVer">
    <vt:lpwstr>1033-12.2.0.20326</vt:lpwstr>
  </property>
</Properties>
</file>