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14" r:id="rId4"/>
    <p:sldId id="315" r:id="rId6"/>
    <p:sldId id="306" r:id="rId7"/>
    <p:sldId id="307" r:id="rId8"/>
    <p:sldId id="316" r:id="rId9"/>
    <p:sldId id="312" r:id="rId10"/>
    <p:sldId id="317" r:id="rId11"/>
    <p:sldId id="300" r:id="rId12"/>
    <p:sldId id="301" r:id="rId13"/>
    <p:sldId id="303" r:id="rId14"/>
    <p:sldId id="304" r:id="rId15"/>
    <p:sldId id="319" r:id="rId16"/>
    <p:sldId id="313" r:id="rId17"/>
    <p:sldId id="318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ADB70-5285-4D0D-B2F3-495D26CD7A8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A8DAD-17B9-4CC6-BB8C-FB6E621A80A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8699B-61E5-460A-8AAB-FACA08C0F33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GIF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326" name="Group 5"/>
          <p:cNvGrpSpPr/>
          <p:nvPr/>
        </p:nvGrpSpPr>
        <p:grpSpPr bwMode="auto">
          <a:xfrm>
            <a:off x="1752600" y="161926"/>
            <a:ext cx="2514600" cy="2505075"/>
            <a:chOff x="144" y="96"/>
            <a:chExt cx="1584" cy="1578"/>
          </a:xfrm>
        </p:grpSpPr>
        <p:sp>
          <p:nvSpPr>
            <p:cNvPr id="327" name="AutoShape 6"/>
            <p:cNvSpPr>
              <a:spLocks noChangeAspect="1" noChangeArrowheads="1" noTextEdit="1"/>
            </p:cNvSpPr>
            <p:nvPr/>
          </p:nvSpPr>
          <p:spPr bwMode="auto">
            <a:xfrm>
              <a:off x="144" y="96"/>
              <a:ext cx="1584" cy="15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8" name="Group 7"/>
            <p:cNvGrpSpPr/>
            <p:nvPr/>
          </p:nvGrpSpPr>
          <p:grpSpPr bwMode="auto">
            <a:xfrm>
              <a:off x="163" y="103"/>
              <a:ext cx="1564" cy="1307"/>
              <a:chOff x="67" y="103"/>
              <a:chExt cx="1564" cy="1307"/>
            </a:xfrm>
          </p:grpSpPr>
          <p:sp>
            <p:nvSpPr>
              <p:cNvPr id="449" name="Freeform 8"/>
              <p:cNvSpPr/>
              <p:nvPr/>
            </p:nvSpPr>
            <p:spPr bwMode="auto">
              <a:xfrm>
                <a:off x="907" y="138"/>
                <a:ext cx="220" cy="96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0" y="83"/>
                  </a:cxn>
                  <a:cxn ang="0">
                    <a:pos x="3" y="81"/>
                  </a:cxn>
                  <a:cxn ang="0">
                    <a:pos x="6" y="80"/>
                  </a:cxn>
                  <a:cxn ang="0">
                    <a:pos x="6" y="79"/>
                  </a:cxn>
                  <a:cxn ang="0">
                    <a:pos x="24" y="84"/>
                  </a:cxn>
                  <a:cxn ang="0">
                    <a:pos x="42" y="86"/>
                  </a:cxn>
                  <a:cxn ang="0">
                    <a:pos x="59" y="87"/>
                  </a:cxn>
                  <a:cxn ang="0">
                    <a:pos x="75" y="85"/>
                  </a:cxn>
                  <a:cxn ang="0">
                    <a:pos x="90" y="81"/>
                  </a:cxn>
                  <a:cxn ang="0">
                    <a:pos x="106" y="77"/>
                  </a:cxn>
                  <a:cxn ang="0">
                    <a:pos x="121" y="71"/>
                  </a:cxn>
                  <a:cxn ang="0">
                    <a:pos x="135" y="64"/>
                  </a:cxn>
                  <a:cxn ang="0">
                    <a:pos x="148" y="57"/>
                  </a:cxn>
                  <a:cxn ang="0">
                    <a:pos x="161" y="49"/>
                  </a:cxn>
                  <a:cxn ang="0">
                    <a:pos x="172" y="41"/>
                  </a:cxn>
                  <a:cxn ang="0">
                    <a:pos x="183" y="32"/>
                  </a:cxn>
                  <a:cxn ang="0">
                    <a:pos x="194" y="23"/>
                  </a:cxn>
                  <a:cxn ang="0">
                    <a:pos x="203" y="15"/>
                  </a:cxn>
                  <a:cxn ang="0">
                    <a:pos x="212" y="7"/>
                  </a:cxn>
                  <a:cxn ang="0">
                    <a:pos x="220" y="0"/>
                  </a:cxn>
                  <a:cxn ang="0">
                    <a:pos x="217" y="9"/>
                  </a:cxn>
                  <a:cxn ang="0">
                    <a:pos x="212" y="18"/>
                  </a:cxn>
                  <a:cxn ang="0">
                    <a:pos x="204" y="27"/>
                  </a:cxn>
                  <a:cxn ang="0">
                    <a:pos x="192" y="37"/>
                  </a:cxn>
                  <a:cxn ang="0">
                    <a:pos x="180" y="47"/>
                  </a:cxn>
                  <a:cxn ang="0">
                    <a:pos x="166" y="58"/>
                  </a:cxn>
                  <a:cxn ang="0">
                    <a:pos x="151" y="67"/>
                  </a:cxn>
                  <a:cxn ang="0">
                    <a:pos x="134" y="75"/>
                  </a:cxn>
                  <a:cxn ang="0">
                    <a:pos x="117" y="83"/>
                  </a:cxn>
                  <a:cxn ang="0">
                    <a:pos x="98" y="88"/>
                  </a:cxn>
                  <a:cxn ang="0">
                    <a:pos x="80" y="93"/>
                  </a:cxn>
                  <a:cxn ang="0">
                    <a:pos x="63" y="96"/>
                  </a:cxn>
                  <a:cxn ang="0">
                    <a:pos x="45" y="96"/>
                  </a:cxn>
                  <a:cxn ang="0">
                    <a:pos x="29" y="95"/>
                  </a:cxn>
                  <a:cxn ang="0">
                    <a:pos x="13" y="91"/>
                  </a:cxn>
                  <a:cxn ang="0">
                    <a:pos x="0" y="84"/>
                  </a:cxn>
                </a:cxnLst>
                <a:rect l="0" t="0" r="r" b="b"/>
                <a:pathLst>
                  <a:path w="220" h="96">
                    <a:moveTo>
                      <a:pt x="0" y="84"/>
                    </a:moveTo>
                    <a:lnTo>
                      <a:pt x="0" y="83"/>
                    </a:lnTo>
                    <a:lnTo>
                      <a:pt x="3" y="81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24" y="84"/>
                    </a:lnTo>
                    <a:lnTo>
                      <a:pt x="42" y="86"/>
                    </a:lnTo>
                    <a:lnTo>
                      <a:pt x="59" y="87"/>
                    </a:lnTo>
                    <a:lnTo>
                      <a:pt x="75" y="85"/>
                    </a:lnTo>
                    <a:lnTo>
                      <a:pt x="90" y="81"/>
                    </a:lnTo>
                    <a:lnTo>
                      <a:pt x="106" y="77"/>
                    </a:lnTo>
                    <a:lnTo>
                      <a:pt x="121" y="71"/>
                    </a:lnTo>
                    <a:lnTo>
                      <a:pt x="135" y="64"/>
                    </a:lnTo>
                    <a:lnTo>
                      <a:pt x="148" y="57"/>
                    </a:lnTo>
                    <a:lnTo>
                      <a:pt x="161" y="49"/>
                    </a:lnTo>
                    <a:lnTo>
                      <a:pt x="172" y="41"/>
                    </a:lnTo>
                    <a:lnTo>
                      <a:pt x="183" y="32"/>
                    </a:lnTo>
                    <a:lnTo>
                      <a:pt x="194" y="23"/>
                    </a:lnTo>
                    <a:lnTo>
                      <a:pt x="203" y="15"/>
                    </a:lnTo>
                    <a:lnTo>
                      <a:pt x="212" y="7"/>
                    </a:lnTo>
                    <a:lnTo>
                      <a:pt x="220" y="0"/>
                    </a:lnTo>
                    <a:lnTo>
                      <a:pt x="217" y="9"/>
                    </a:lnTo>
                    <a:lnTo>
                      <a:pt x="212" y="18"/>
                    </a:lnTo>
                    <a:lnTo>
                      <a:pt x="204" y="27"/>
                    </a:lnTo>
                    <a:lnTo>
                      <a:pt x="192" y="37"/>
                    </a:lnTo>
                    <a:lnTo>
                      <a:pt x="180" y="47"/>
                    </a:lnTo>
                    <a:lnTo>
                      <a:pt x="166" y="58"/>
                    </a:lnTo>
                    <a:lnTo>
                      <a:pt x="151" y="67"/>
                    </a:lnTo>
                    <a:lnTo>
                      <a:pt x="134" y="75"/>
                    </a:lnTo>
                    <a:lnTo>
                      <a:pt x="117" y="83"/>
                    </a:lnTo>
                    <a:lnTo>
                      <a:pt x="98" y="88"/>
                    </a:lnTo>
                    <a:lnTo>
                      <a:pt x="80" y="93"/>
                    </a:lnTo>
                    <a:lnTo>
                      <a:pt x="63" y="96"/>
                    </a:lnTo>
                    <a:lnTo>
                      <a:pt x="45" y="96"/>
                    </a:lnTo>
                    <a:lnTo>
                      <a:pt x="29" y="95"/>
                    </a:lnTo>
                    <a:lnTo>
                      <a:pt x="13" y="91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9"/>
              <p:cNvSpPr/>
              <p:nvPr/>
            </p:nvSpPr>
            <p:spPr bwMode="auto">
              <a:xfrm>
                <a:off x="1079" y="110"/>
                <a:ext cx="13" cy="7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3" y="9"/>
                  </a:cxn>
                  <a:cxn ang="0">
                    <a:pos x="13" y="30"/>
                  </a:cxn>
                  <a:cxn ang="0">
                    <a:pos x="9" y="55"/>
                  </a:cxn>
                  <a:cxn ang="0">
                    <a:pos x="0" y="74"/>
                  </a:cxn>
                  <a:cxn ang="0">
                    <a:pos x="2" y="55"/>
                  </a:cxn>
                  <a:cxn ang="0">
                    <a:pos x="5" y="30"/>
                  </a:cxn>
                  <a:cxn ang="0">
                    <a:pos x="7" y="9"/>
                  </a:cxn>
                  <a:cxn ang="0">
                    <a:pos x="9" y="0"/>
                  </a:cxn>
                </a:cxnLst>
                <a:rect l="0" t="0" r="r" b="b"/>
                <a:pathLst>
                  <a:path w="13" h="74">
                    <a:moveTo>
                      <a:pt x="9" y="0"/>
                    </a:moveTo>
                    <a:lnTo>
                      <a:pt x="13" y="9"/>
                    </a:lnTo>
                    <a:lnTo>
                      <a:pt x="13" y="30"/>
                    </a:lnTo>
                    <a:lnTo>
                      <a:pt x="9" y="55"/>
                    </a:lnTo>
                    <a:lnTo>
                      <a:pt x="0" y="74"/>
                    </a:lnTo>
                    <a:lnTo>
                      <a:pt x="2" y="55"/>
                    </a:lnTo>
                    <a:lnTo>
                      <a:pt x="5" y="30"/>
                    </a:lnTo>
                    <a:lnTo>
                      <a:pt x="7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10"/>
              <p:cNvSpPr/>
              <p:nvPr/>
            </p:nvSpPr>
            <p:spPr bwMode="auto">
              <a:xfrm>
                <a:off x="1061" y="108"/>
                <a:ext cx="16" cy="9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6" y="12"/>
                  </a:cxn>
                  <a:cxn ang="0">
                    <a:pos x="15" y="38"/>
                  </a:cxn>
                  <a:cxn ang="0">
                    <a:pos x="10" y="67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4" y="41"/>
                  </a:cxn>
                  <a:cxn ang="0">
                    <a:pos x="8" y="13"/>
                  </a:cxn>
                  <a:cxn ang="0">
                    <a:pos x="12" y="0"/>
                  </a:cxn>
                </a:cxnLst>
                <a:rect l="0" t="0" r="r" b="b"/>
                <a:pathLst>
                  <a:path w="16" h="90">
                    <a:moveTo>
                      <a:pt x="12" y="0"/>
                    </a:moveTo>
                    <a:lnTo>
                      <a:pt x="16" y="12"/>
                    </a:lnTo>
                    <a:lnTo>
                      <a:pt x="15" y="38"/>
                    </a:lnTo>
                    <a:lnTo>
                      <a:pt x="10" y="67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4" y="41"/>
                    </a:lnTo>
                    <a:lnTo>
                      <a:pt x="8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11"/>
              <p:cNvSpPr/>
              <p:nvPr/>
            </p:nvSpPr>
            <p:spPr bwMode="auto">
              <a:xfrm>
                <a:off x="1029" y="122"/>
                <a:ext cx="13" cy="9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" y="13"/>
                  </a:cxn>
                  <a:cxn ang="0">
                    <a:pos x="13" y="41"/>
                  </a:cxn>
                  <a:cxn ang="0">
                    <a:pos x="9" y="73"/>
                  </a:cxn>
                  <a:cxn ang="0">
                    <a:pos x="0" y="94"/>
                  </a:cxn>
                  <a:cxn ang="0">
                    <a:pos x="0" y="75"/>
                  </a:cxn>
                  <a:cxn ang="0">
                    <a:pos x="1" y="43"/>
                  </a:cxn>
                  <a:cxn ang="0">
                    <a:pos x="4" y="14"/>
                  </a:cxn>
                  <a:cxn ang="0">
                    <a:pos x="7" y="0"/>
                  </a:cxn>
                </a:cxnLst>
                <a:rect l="0" t="0" r="r" b="b"/>
                <a:pathLst>
                  <a:path w="13" h="94">
                    <a:moveTo>
                      <a:pt x="7" y="0"/>
                    </a:moveTo>
                    <a:lnTo>
                      <a:pt x="12" y="13"/>
                    </a:lnTo>
                    <a:lnTo>
                      <a:pt x="13" y="41"/>
                    </a:lnTo>
                    <a:lnTo>
                      <a:pt x="9" y="73"/>
                    </a:lnTo>
                    <a:lnTo>
                      <a:pt x="0" y="94"/>
                    </a:lnTo>
                    <a:lnTo>
                      <a:pt x="0" y="75"/>
                    </a:lnTo>
                    <a:lnTo>
                      <a:pt x="1" y="43"/>
                    </a:lnTo>
                    <a:lnTo>
                      <a:pt x="4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12"/>
              <p:cNvSpPr/>
              <p:nvPr/>
            </p:nvSpPr>
            <p:spPr bwMode="auto">
              <a:xfrm>
                <a:off x="1009" y="139"/>
                <a:ext cx="10" cy="8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11"/>
                  </a:cxn>
                  <a:cxn ang="0">
                    <a:pos x="10" y="37"/>
                  </a:cxn>
                  <a:cxn ang="0">
                    <a:pos x="8" y="66"/>
                  </a:cxn>
                  <a:cxn ang="0">
                    <a:pos x="1" y="84"/>
                  </a:cxn>
                  <a:cxn ang="0">
                    <a:pos x="1" y="65"/>
                  </a:cxn>
                  <a:cxn ang="0">
                    <a:pos x="0" y="36"/>
                  </a:cxn>
                  <a:cxn ang="0">
                    <a:pos x="1" y="11"/>
                  </a:cxn>
                  <a:cxn ang="0">
                    <a:pos x="5" y="0"/>
                  </a:cxn>
                </a:cxnLst>
                <a:rect l="0" t="0" r="r" b="b"/>
                <a:pathLst>
                  <a:path w="10" h="84">
                    <a:moveTo>
                      <a:pt x="5" y="0"/>
                    </a:moveTo>
                    <a:lnTo>
                      <a:pt x="9" y="11"/>
                    </a:lnTo>
                    <a:lnTo>
                      <a:pt x="10" y="37"/>
                    </a:lnTo>
                    <a:lnTo>
                      <a:pt x="8" y="66"/>
                    </a:lnTo>
                    <a:lnTo>
                      <a:pt x="1" y="84"/>
                    </a:lnTo>
                    <a:lnTo>
                      <a:pt x="1" y="65"/>
                    </a:lnTo>
                    <a:lnTo>
                      <a:pt x="0" y="36"/>
                    </a:lnTo>
                    <a:lnTo>
                      <a:pt x="1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13"/>
              <p:cNvSpPr/>
              <p:nvPr/>
            </p:nvSpPr>
            <p:spPr bwMode="auto">
              <a:xfrm>
                <a:off x="969" y="161"/>
                <a:ext cx="13" cy="7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7"/>
                  </a:cxn>
                  <a:cxn ang="0">
                    <a:pos x="13" y="28"/>
                  </a:cxn>
                  <a:cxn ang="0">
                    <a:pos x="11" y="51"/>
                  </a:cxn>
                  <a:cxn ang="0">
                    <a:pos x="5" y="70"/>
                  </a:cxn>
                  <a:cxn ang="0">
                    <a:pos x="4" y="53"/>
                  </a:cxn>
                  <a:cxn ang="0">
                    <a:pos x="1" y="29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3" h="70">
                    <a:moveTo>
                      <a:pt x="2" y="0"/>
                    </a:moveTo>
                    <a:lnTo>
                      <a:pt x="8" y="7"/>
                    </a:lnTo>
                    <a:lnTo>
                      <a:pt x="13" y="28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4" y="53"/>
                    </a:lnTo>
                    <a:lnTo>
                      <a:pt x="1" y="29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14"/>
              <p:cNvSpPr/>
              <p:nvPr/>
            </p:nvSpPr>
            <p:spPr bwMode="auto">
              <a:xfrm>
                <a:off x="911" y="192"/>
                <a:ext cx="15" cy="3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4"/>
                  </a:cxn>
                  <a:cxn ang="0">
                    <a:pos x="13" y="14"/>
                  </a:cxn>
                  <a:cxn ang="0">
                    <a:pos x="15" y="26"/>
                  </a:cxn>
                  <a:cxn ang="0">
                    <a:pos x="12" y="34"/>
                  </a:cxn>
                  <a:cxn ang="0">
                    <a:pos x="12" y="23"/>
                  </a:cxn>
                  <a:cxn ang="0">
                    <a:pos x="6" y="12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15" h="34">
                    <a:moveTo>
                      <a:pt x="3" y="0"/>
                    </a:moveTo>
                    <a:lnTo>
                      <a:pt x="7" y="4"/>
                    </a:lnTo>
                    <a:lnTo>
                      <a:pt x="13" y="14"/>
                    </a:lnTo>
                    <a:lnTo>
                      <a:pt x="15" y="26"/>
                    </a:lnTo>
                    <a:lnTo>
                      <a:pt x="12" y="34"/>
                    </a:lnTo>
                    <a:lnTo>
                      <a:pt x="12" y="23"/>
                    </a:lnTo>
                    <a:lnTo>
                      <a:pt x="6" y="12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15"/>
              <p:cNvSpPr/>
              <p:nvPr/>
            </p:nvSpPr>
            <p:spPr bwMode="auto">
              <a:xfrm>
                <a:off x="1101" y="103"/>
                <a:ext cx="12" cy="6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2" y="7"/>
                  </a:cxn>
                  <a:cxn ang="0">
                    <a:pos x="12" y="25"/>
                  </a:cxn>
                  <a:cxn ang="0">
                    <a:pos x="9" y="45"/>
                  </a:cxn>
                  <a:cxn ang="0">
                    <a:pos x="0" y="64"/>
                  </a:cxn>
                  <a:cxn ang="0">
                    <a:pos x="2" y="46"/>
                  </a:cxn>
                  <a:cxn ang="0">
                    <a:pos x="3" y="25"/>
                  </a:cxn>
                  <a:cxn ang="0">
                    <a:pos x="5" y="8"/>
                  </a:cxn>
                  <a:cxn ang="0">
                    <a:pos x="9" y="0"/>
                  </a:cxn>
                </a:cxnLst>
                <a:rect l="0" t="0" r="r" b="b"/>
                <a:pathLst>
                  <a:path w="12" h="64">
                    <a:moveTo>
                      <a:pt x="9" y="0"/>
                    </a:moveTo>
                    <a:lnTo>
                      <a:pt x="12" y="7"/>
                    </a:lnTo>
                    <a:lnTo>
                      <a:pt x="12" y="25"/>
                    </a:lnTo>
                    <a:lnTo>
                      <a:pt x="9" y="45"/>
                    </a:lnTo>
                    <a:lnTo>
                      <a:pt x="0" y="64"/>
                    </a:lnTo>
                    <a:lnTo>
                      <a:pt x="2" y="46"/>
                    </a:lnTo>
                    <a:lnTo>
                      <a:pt x="3" y="25"/>
                    </a:lnTo>
                    <a:lnTo>
                      <a:pt x="5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16"/>
              <p:cNvSpPr/>
              <p:nvPr/>
            </p:nvSpPr>
            <p:spPr bwMode="auto">
              <a:xfrm>
                <a:off x="1047" y="115"/>
                <a:ext cx="13" cy="9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" y="13"/>
                  </a:cxn>
                  <a:cxn ang="0">
                    <a:pos x="13" y="40"/>
                  </a:cxn>
                  <a:cxn ang="0">
                    <a:pos x="9" y="70"/>
                  </a:cxn>
                  <a:cxn ang="0">
                    <a:pos x="0" y="92"/>
                  </a:cxn>
                  <a:cxn ang="0">
                    <a:pos x="0" y="74"/>
                  </a:cxn>
                  <a:cxn ang="0">
                    <a:pos x="1" y="42"/>
                  </a:cxn>
                  <a:cxn ang="0">
                    <a:pos x="4" y="13"/>
                  </a:cxn>
                  <a:cxn ang="0">
                    <a:pos x="7" y="0"/>
                  </a:cxn>
                </a:cxnLst>
                <a:rect l="0" t="0" r="r" b="b"/>
                <a:pathLst>
                  <a:path w="13" h="92">
                    <a:moveTo>
                      <a:pt x="7" y="0"/>
                    </a:moveTo>
                    <a:lnTo>
                      <a:pt x="12" y="13"/>
                    </a:lnTo>
                    <a:lnTo>
                      <a:pt x="13" y="40"/>
                    </a:lnTo>
                    <a:lnTo>
                      <a:pt x="9" y="70"/>
                    </a:lnTo>
                    <a:lnTo>
                      <a:pt x="0" y="92"/>
                    </a:lnTo>
                    <a:lnTo>
                      <a:pt x="0" y="74"/>
                    </a:lnTo>
                    <a:lnTo>
                      <a:pt x="1" y="42"/>
                    </a:lnTo>
                    <a:lnTo>
                      <a:pt x="4" y="1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17"/>
              <p:cNvSpPr/>
              <p:nvPr/>
            </p:nvSpPr>
            <p:spPr bwMode="auto">
              <a:xfrm>
                <a:off x="985" y="147"/>
                <a:ext cx="12" cy="8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0"/>
                  </a:cxn>
                  <a:cxn ang="0">
                    <a:pos x="12" y="33"/>
                  </a:cxn>
                  <a:cxn ang="0">
                    <a:pos x="12" y="60"/>
                  </a:cxn>
                  <a:cxn ang="0">
                    <a:pos x="6" y="80"/>
                  </a:cxn>
                  <a:cxn ang="0">
                    <a:pos x="5" y="61"/>
                  </a:cxn>
                  <a:cxn ang="0">
                    <a:pos x="2" y="35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r" b="b"/>
                <a:pathLst>
                  <a:path w="12" h="80">
                    <a:moveTo>
                      <a:pt x="2" y="0"/>
                    </a:moveTo>
                    <a:lnTo>
                      <a:pt x="8" y="10"/>
                    </a:lnTo>
                    <a:lnTo>
                      <a:pt x="12" y="33"/>
                    </a:lnTo>
                    <a:lnTo>
                      <a:pt x="12" y="60"/>
                    </a:lnTo>
                    <a:lnTo>
                      <a:pt x="6" y="80"/>
                    </a:lnTo>
                    <a:lnTo>
                      <a:pt x="5" y="61"/>
                    </a:lnTo>
                    <a:lnTo>
                      <a:pt x="2" y="35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18"/>
              <p:cNvSpPr/>
              <p:nvPr/>
            </p:nvSpPr>
            <p:spPr bwMode="auto">
              <a:xfrm>
                <a:off x="956" y="164"/>
                <a:ext cx="6" cy="6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10"/>
                  </a:cxn>
                  <a:cxn ang="0">
                    <a:pos x="6" y="32"/>
                  </a:cxn>
                  <a:cxn ang="0">
                    <a:pos x="5" y="54"/>
                  </a:cxn>
                  <a:cxn ang="0">
                    <a:pos x="1" y="67"/>
                  </a:cxn>
                  <a:cxn ang="0">
                    <a:pos x="1" y="52"/>
                  </a:cxn>
                  <a:cxn ang="0">
                    <a:pos x="0" y="32"/>
                  </a:cxn>
                  <a:cxn ang="0">
                    <a:pos x="0" y="11"/>
                  </a:cxn>
                  <a:cxn ang="0">
                    <a:pos x="2" y="0"/>
                  </a:cxn>
                </a:cxnLst>
                <a:rect l="0" t="0" r="r" b="b"/>
                <a:pathLst>
                  <a:path w="6" h="67">
                    <a:moveTo>
                      <a:pt x="2" y="0"/>
                    </a:moveTo>
                    <a:lnTo>
                      <a:pt x="5" y="10"/>
                    </a:lnTo>
                    <a:lnTo>
                      <a:pt x="6" y="32"/>
                    </a:lnTo>
                    <a:lnTo>
                      <a:pt x="5" y="54"/>
                    </a:lnTo>
                    <a:lnTo>
                      <a:pt x="1" y="67"/>
                    </a:lnTo>
                    <a:lnTo>
                      <a:pt x="1" y="52"/>
                    </a:lnTo>
                    <a:lnTo>
                      <a:pt x="0" y="32"/>
                    </a:lnTo>
                    <a:lnTo>
                      <a:pt x="0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19"/>
              <p:cNvSpPr/>
              <p:nvPr/>
            </p:nvSpPr>
            <p:spPr bwMode="auto">
              <a:xfrm>
                <a:off x="932" y="189"/>
                <a:ext cx="13" cy="4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4"/>
                  </a:cxn>
                  <a:cxn ang="0">
                    <a:pos x="11" y="17"/>
                  </a:cxn>
                  <a:cxn ang="0">
                    <a:pos x="13" y="32"/>
                  </a:cxn>
                  <a:cxn ang="0">
                    <a:pos x="9" y="41"/>
                  </a:cxn>
                  <a:cxn ang="0">
                    <a:pos x="9" y="29"/>
                  </a:cxn>
                  <a:cxn ang="0">
                    <a:pos x="4" y="16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13" h="41">
                    <a:moveTo>
                      <a:pt x="2" y="0"/>
                    </a:moveTo>
                    <a:lnTo>
                      <a:pt x="7" y="4"/>
                    </a:lnTo>
                    <a:lnTo>
                      <a:pt x="11" y="17"/>
                    </a:lnTo>
                    <a:lnTo>
                      <a:pt x="13" y="32"/>
                    </a:lnTo>
                    <a:lnTo>
                      <a:pt x="9" y="41"/>
                    </a:lnTo>
                    <a:lnTo>
                      <a:pt x="9" y="29"/>
                    </a:lnTo>
                    <a:lnTo>
                      <a:pt x="4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20"/>
              <p:cNvSpPr/>
              <p:nvPr/>
            </p:nvSpPr>
            <p:spPr bwMode="auto">
              <a:xfrm>
                <a:off x="1118" y="111"/>
                <a:ext cx="13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33"/>
                  </a:cxn>
                  <a:cxn ang="0">
                    <a:pos x="1" y="17"/>
                  </a:cxn>
                  <a:cxn ang="0">
                    <a:pos x="4" y="4"/>
                  </a:cxn>
                  <a:cxn ang="0">
                    <a:pos x="10" y="0"/>
                  </a:cxn>
                  <a:cxn ang="0">
                    <a:pos x="13" y="7"/>
                  </a:cxn>
                  <a:cxn ang="0">
                    <a:pos x="10" y="19"/>
                  </a:cxn>
                  <a:cxn ang="0">
                    <a:pos x="4" y="33"/>
                  </a:cxn>
                  <a:cxn ang="0">
                    <a:pos x="0" y="42"/>
                  </a:cxn>
                </a:cxnLst>
                <a:rect l="0" t="0" r="r" b="b"/>
                <a:pathLst>
                  <a:path w="13" h="42">
                    <a:moveTo>
                      <a:pt x="0" y="42"/>
                    </a:moveTo>
                    <a:lnTo>
                      <a:pt x="0" y="33"/>
                    </a:lnTo>
                    <a:lnTo>
                      <a:pt x="1" y="17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3" y="7"/>
                    </a:lnTo>
                    <a:lnTo>
                      <a:pt x="10" y="19"/>
                    </a:lnTo>
                    <a:lnTo>
                      <a:pt x="4" y="33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21"/>
              <p:cNvSpPr/>
              <p:nvPr/>
            </p:nvSpPr>
            <p:spPr bwMode="auto">
              <a:xfrm>
                <a:off x="1115" y="146"/>
                <a:ext cx="39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7" y="8"/>
                  </a:cxn>
                  <a:cxn ang="0">
                    <a:pos x="14" y="8"/>
                  </a:cxn>
                  <a:cxn ang="0">
                    <a:pos x="21" y="9"/>
                  </a:cxn>
                  <a:cxn ang="0">
                    <a:pos x="28" y="9"/>
                  </a:cxn>
                  <a:cxn ang="0">
                    <a:pos x="33" y="8"/>
                  </a:cxn>
                  <a:cxn ang="0">
                    <a:pos x="37" y="6"/>
                  </a:cxn>
                  <a:cxn ang="0">
                    <a:pos x="39" y="3"/>
                  </a:cxn>
                  <a:cxn ang="0">
                    <a:pos x="38" y="1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3" y="1"/>
                  </a:cxn>
                  <a:cxn ang="0">
                    <a:pos x="16" y="3"/>
                  </a:cxn>
                  <a:cxn ang="0">
                    <a:pos x="9" y="4"/>
                  </a:cxn>
                  <a:cxn ang="0">
                    <a:pos x="5" y="7"/>
                  </a:cxn>
                  <a:cxn ang="0">
                    <a:pos x="0" y="8"/>
                  </a:cxn>
                </a:cxnLst>
                <a:rect l="0" t="0" r="r" b="b"/>
                <a:pathLst>
                  <a:path w="39" h="9">
                    <a:moveTo>
                      <a:pt x="0" y="8"/>
                    </a:moveTo>
                    <a:lnTo>
                      <a:pt x="3" y="8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21" y="9"/>
                    </a:lnTo>
                    <a:lnTo>
                      <a:pt x="28" y="9"/>
                    </a:lnTo>
                    <a:lnTo>
                      <a:pt x="33" y="8"/>
                    </a:lnTo>
                    <a:lnTo>
                      <a:pt x="37" y="6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9" y="4"/>
                    </a:lnTo>
                    <a:lnTo>
                      <a:pt x="5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22"/>
              <p:cNvSpPr/>
              <p:nvPr/>
            </p:nvSpPr>
            <p:spPr bwMode="auto">
              <a:xfrm>
                <a:off x="1126" y="115"/>
                <a:ext cx="31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" y="23"/>
                  </a:cxn>
                  <a:cxn ang="0">
                    <a:pos x="6" y="21"/>
                  </a:cxn>
                  <a:cxn ang="0">
                    <a:pos x="12" y="17"/>
                  </a:cxn>
                  <a:cxn ang="0">
                    <a:pos x="18" y="14"/>
                  </a:cxn>
                  <a:cxn ang="0">
                    <a:pos x="23" y="10"/>
                  </a:cxn>
                  <a:cxn ang="0">
                    <a:pos x="29" y="7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26" y="0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24"/>
                  </a:cxn>
                </a:cxnLst>
                <a:rect l="0" t="0" r="r" b="b"/>
                <a:pathLst>
                  <a:path w="31" h="24">
                    <a:moveTo>
                      <a:pt x="0" y="24"/>
                    </a:moveTo>
                    <a:lnTo>
                      <a:pt x="2" y="23"/>
                    </a:lnTo>
                    <a:lnTo>
                      <a:pt x="6" y="21"/>
                    </a:lnTo>
                    <a:lnTo>
                      <a:pt x="12" y="17"/>
                    </a:lnTo>
                    <a:lnTo>
                      <a:pt x="18" y="14"/>
                    </a:lnTo>
                    <a:lnTo>
                      <a:pt x="23" y="10"/>
                    </a:lnTo>
                    <a:lnTo>
                      <a:pt x="29" y="7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17" y="7"/>
                    </a:lnTo>
                    <a:lnTo>
                      <a:pt x="6" y="1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23"/>
              <p:cNvSpPr/>
              <p:nvPr/>
            </p:nvSpPr>
            <p:spPr bwMode="auto">
              <a:xfrm>
                <a:off x="940" y="225"/>
                <a:ext cx="11" cy="5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3"/>
                  </a:cxn>
                  <a:cxn ang="0">
                    <a:pos x="11" y="28"/>
                  </a:cxn>
                  <a:cxn ang="0">
                    <a:pos x="10" y="43"/>
                  </a:cxn>
                  <a:cxn ang="0">
                    <a:pos x="5" y="51"/>
                  </a:cxn>
                  <a:cxn ang="0">
                    <a:pos x="1" y="47"/>
                  </a:cxn>
                  <a:cxn ang="0">
                    <a:pos x="0" y="32"/>
                  </a:cxn>
                  <a:cxn ang="0">
                    <a:pos x="1" y="15"/>
                  </a:cxn>
                  <a:cxn ang="0">
                    <a:pos x="1" y="0"/>
                  </a:cxn>
                </a:cxnLst>
                <a:rect l="0" t="0" r="r" b="b"/>
                <a:pathLst>
                  <a:path w="11" h="51">
                    <a:moveTo>
                      <a:pt x="1" y="0"/>
                    </a:moveTo>
                    <a:lnTo>
                      <a:pt x="8" y="13"/>
                    </a:lnTo>
                    <a:lnTo>
                      <a:pt x="11" y="28"/>
                    </a:lnTo>
                    <a:lnTo>
                      <a:pt x="10" y="43"/>
                    </a:lnTo>
                    <a:lnTo>
                      <a:pt x="5" y="51"/>
                    </a:lnTo>
                    <a:lnTo>
                      <a:pt x="1" y="47"/>
                    </a:lnTo>
                    <a:lnTo>
                      <a:pt x="0" y="32"/>
                    </a:lnTo>
                    <a:lnTo>
                      <a:pt x="1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24"/>
              <p:cNvSpPr/>
              <p:nvPr/>
            </p:nvSpPr>
            <p:spPr bwMode="auto">
              <a:xfrm>
                <a:off x="902" y="218"/>
                <a:ext cx="17" cy="4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6" y="12"/>
                  </a:cxn>
                  <a:cxn ang="0">
                    <a:pos x="14" y="28"/>
                  </a:cxn>
                  <a:cxn ang="0">
                    <a:pos x="9" y="42"/>
                  </a:cxn>
                  <a:cxn ang="0">
                    <a:pos x="3" y="49"/>
                  </a:cxn>
                  <a:cxn ang="0">
                    <a:pos x="0" y="42"/>
                  </a:cxn>
                  <a:cxn ang="0">
                    <a:pos x="5" y="28"/>
                  </a:cxn>
                  <a:cxn ang="0">
                    <a:pos x="13" y="11"/>
                  </a:cxn>
                  <a:cxn ang="0">
                    <a:pos x="17" y="0"/>
                  </a:cxn>
                </a:cxnLst>
                <a:rect l="0" t="0" r="r" b="b"/>
                <a:pathLst>
                  <a:path w="17" h="49">
                    <a:moveTo>
                      <a:pt x="17" y="0"/>
                    </a:moveTo>
                    <a:lnTo>
                      <a:pt x="16" y="12"/>
                    </a:lnTo>
                    <a:lnTo>
                      <a:pt x="14" y="28"/>
                    </a:lnTo>
                    <a:lnTo>
                      <a:pt x="9" y="42"/>
                    </a:lnTo>
                    <a:lnTo>
                      <a:pt x="3" y="49"/>
                    </a:lnTo>
                    <a:lnTo>
                      <a:pt x="0" y="42"/>
                    </a:lnTo>
                    <a:lnTo>
                      <a:pt x="5" y="28"/>
                    </a:lnTo>
                    <a:lnTo>
                      <a:pt x="13" y="1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25"/>
              <p:cNvSpPr/>
              <p:nvPr/>
            </p:nvSpPr>
            <p:spPr bwMode="auto">
              <a:xfrm>
                <a:off x="957" y="229"/>
                <a:ext cx="12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6"/>
                  </a:cxn>
                  <a:cxn ang="0">
                    <a:pos x="11" y="20"/>
                  </a:cxn>
                  <a:cxn ang="0">
                    <a:pos x="12" y="36"/>
                  </a:cxn>
                  <a:cxn ang="0">
                    <a:pos x="9" y="46"/>
                  </a:cxn>
                  <a:cxn ang="0">
                    <a:pos x="4" y="44"/>
                  </a:cxn>
                  <a:cxn ang="0">
                    <a:pos x="3" y="30"/>
                  </a:cxn>
                  <a:cxn ang="0">
                    <a:pos x="2" y="13"/>
                  </a:cxn>
                  <a:cxn ang="0">
                    <a:pos x="0" y="0"/>
                  </a:cxn>
                </a:cxnLst>
                <a:rect l="0" t="0" r="r" b="b"/>
                <a:pathLst>
                  <a:path w="12" h="46">
                    <a:moveTo>
                      <a:pt x="0" y="0"/>
                    </a:moveTo>
                    <a:lnTo>
                      <a:pt x="7" y="6"/>
                    </a:lnTo>
                    <a:lnTo>
                      <a:pt x="11" y="20"/>
                    </a:lnTo>
                    <a:lnTo>
                      <a:pt x="12" y="36"/>
                    </a:lnTo>
                    <a:lnTo>
                      <a:pt x="9" y="46"/>
                    </a:lnTo>
                    <a:lnTo>
                      <a:pt x="4" y="44"/>
                    </a:lnTo>
                    <a:lnTo>
                      <a:pt x="3" y="30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26"/>
              <p:cNvSpPr/>
              <p:nvPr/>
            </p:nvSpPr>
            <p:spPr bwMode="auto">
              <a:xfrm>
                <a:off x="974" y="229"/>
                <a:ext cx="18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7"/>
                  </a:cxn>
                  <a:cxn ang="0">
                    <a:pos x="14" y="23"/>
                  </a:cxn>
                  <a:cxn ang="0">
                    <a:pos x="18" y="39"/>
                  </a:cxn>
                  <a:cxn ang="0">
                    <a:pos x="16" y="48"/>
                  </a:cxn>
                  <a:cxn ang="0">
                    <a:pos x="11" y="45"/>
                  </a:cxn>
                  <a:cxn ang="0">
                    <a:pos x="8" y="32"/>
                  </a:cxn>
                  <a:cxn ang="0">
                    <a:pos x="4" y="15"/>
                  </a:cxn>
                  <a:cxn ang="0">
                    <a:pos x="0" y="0"/>
                  </a:cxn>
                </a:cxnLst>
                <a:rect l="0" t="0" r="r" b="b"/>
                <a:pathLst>
                  <a:path w="18" h="48">
                    <a:moveTo>
                      <a:pt x="0" y="0"/>
                    </a:moveTo>
                    <a:lnTo>
                      <a:pt x="9" y="7"/>
                    </a:lnTo>
                    <a:lnTo>
                      <a:pt x="14" y="23"/>
                    </a:lnTo>
                    <a:lnTo>
                      <a:pt x="18" y="39"/>
                    </a:lnTo>
                    <a:lnTo>
                      <a:pt x="16" y="48"/>
                    </a:lnTo>
                    <a:lnTo>
                      <a:pt x="11" y="45"/>
                    </a:lnTo>
                    <a:lnTo>
                      <a:pt x="8" y="32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27"/>
              <p:cNvSpPr/>
              <p:nvPr/>
            </p:nvSpPr>
            <p:spPr bwMode="auto">
              <a:xfrm>
                <a:off x="988" y="226"/>
                <a:ext cx="23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9"/>
                  </a:cxn>
                  <a:cxn ang="0">
                    <a:pos x="19" y="24"/>
                  </a:cxn>
                  <a:cxn ang="0">
                    <a:pos x="23" y="39"/>
                  </a:cxn>
                  <a:cxn ang="0">
                    <a:pos x="21" y="46"/>
                  </a:cxn>
                  <a:cxn ang="0">
                    <a:pos x="15" y="42"/>
                  </a:cxn>
                  <a:cxn ang="0">
                    <a:pos x="11" y="29"/>
                  </a:cxn>
                  <a:cxn ang="0">
                    <a:pos x="6" y="13"/>
                  </a:cxn>
                  <a:cxn ang="0">
                    <a:pos x="0" y="0"/>
                  </a:cxn>
                </a:cxnLst>
                <a:rect l="0" t="0" r="r" b="b"/>
                <a:pathLst>
                  <a:path w="23" h="46">
                    <a:moveTo>
                      <a:pt x="0" y="0"/>
                    </a:moveTo>
                    <a:lnTo>
                      <a:pt x="11" y="9"/>
                    </a:lnTo>
                    <a:lnTo>
                      <a:pt x="19" y="24"/>
                    </a:lnTo>
                    <a:lnTo>
                      <a:pt x="23" y="39"/>
                    </a:lnTo>
                    <a:lnTo>
                      <a:pt x="21" y="46"/>
                    </a:lnTo>
                    <a:lnTo>
                      <a:pt x="15" y="42"/>
                    </a:lnTo>
                    <a:lnTo>
                      <a:pt x="11" y="29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28"/>
              <p:cNvSpPr/>
              <p:nvPr/>
            </p:nvSpPr>
            <p:spPr bwMode="auto">
              <a:xfrm>
                <a:off x="1005" y="221"/>
                <a:ext cx="34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11"/>
                  </a:cxn>
                  <a:cxn ang="0">
                    <a:pos x="19" y="18"/>
                  </a:cxn>
                  <a:cxn ang="0">
                    <a:pos x="25" y="25"/>
                  </a:cxn>
                  <a:cxn ang="0">
                    <a:pos x="30" y="32"/>
                  </a:cxn>
                  <a:cxn ang="0">
                    <a:pos x="33" y="39"/>
                  </a:cxn>
                  <a:cxn ang="0">
                    <a:pos x="34" y="44"/>
                  </a:cxn>
                  <a:cxn ang="0">
                    <a:pos x="32" y="47"/>
                  </a:cxn>
                  <a:cxn ang="0">
                    <a:pos x="24" y="44"/>
                  </a:cxn>
                  <a:cxn ang="0">
                    <a:pos x="15" y="29"/>
                  </a:cxn>
                  <a:cxn ang="0">
                    <a:pos x="7" y="12"/>
                  </a:cxn>
                  <a:cxn ang="0">
                    <a:pos x="0" y="0"/>
                  </a:cxn>
                </a:cxnLst>
                <a:rect l="0" t="0" r="r" b="b"/>
                <a:pathLst>
                  <a:path w="34" h="47">
                    <a:moveTo>
                      <a:pt x="0" y="0"/>
                    </a:moveTo>
                    <a:lnTo>
                      <a:pt x="6" y="4"/>
                    </a:lnTo>
                    <a:lnTo>
                      <a:pt x="12" y="11"/>
                    </a:lnTo>
                    <a:lnTo>
                      <a:pt x="19" y="18"/>
                    </a:lnTo>
                    <a:lnTo>
                      <a:pt x="25" y="25"/>
                    </a:lnTo>
                    <a:lnTo>
                      <a:pt x="30" y="32"/>
                    </a:lnTo>
                    <a:lnTo>
                      <a:pt x="33" y="39"/>
                    </a:lnTo>
                    <a:lnTo>
                      <a:pt x="34" y="44"/>
                    </a:lnTo>
                    <a:lnTo>
                      <a:pt x="32" y="47"/>
                    </a:lnTo>
                    <a:lnTo>
                      <a:pt x="24" y="44"/>
                    </a:lnTo>
                    <a:lnTo>
                      <a:pt x="15" y="29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29"/>
              <p:cNvSpPr/>
              <p:nvPr/>
            </p:nvSpPr>
            <p:spPr bwMode="auto">
              <a:xfrm>
                <a:off x="1026" y="212"/>
                <a:ext cx="44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12" y="9"/>
                  </a:cxn>
                  <a:cxn ang="0">
                    <a:pos x="20" y="17"/>
                  </a:cxn>
                  <a:cxn ang="0">
                    <a:pos x="29" y="23"/>
                  </a:cxn>
                  <a:cxn ang="0">
                    <a:pos x="36" y="31"/>
                  </a:cxn>
                  <a:cxn ang="0">
                    <a:pos x="42" y="37"/>
                  </a:cxn>
                  <a:cxn ang="0">
                    <a:pos x="44" y="43"/>
                  </a:cxn>
                  <a:cxn ang="0">
                    <a:pos x="43" y="45"/>
                  </a:cxn>
                  <a:cxn ang="0">
                    <a:pos x="38" y="45"/>
                  </a:cxn>
                  <a:cxn ang="0">
                    <a:pos x="33" y="40"/>
                  </a:cxn>
                  <a:cxn ang="0">
                    <a:pos x="26" y="34"/>
                  </a:cxn>
                  <a:cxn ang="0">
                    <a:pos x="19" y="26"/>
                  </a:cxn>
                  <a:cxn ang="0">
                    <a:pos x="13" y="17"/>
                  </a:cxn>
                  <a:cxn ang="0">
                    <a:pos x="8" y="9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44" h="45">
                    <a:moveTo>
                      <a:pt x="0" y="0"/>
                    </a:moveTo>
                    <a:lnTo>
                      <a:pt x="5" y="3"/>
                    </a:lnTo>
                    <a:lnTo>
                      <a:pt x="12" y="9"/>
                    </a:lnTo>
                    <a:lnTo>
                      <a:pt x="20" y="17"/>
                    </a:lnTo>
                    <a:lnTo>
                      <a:pt x="29" y="23"/>
                    </a:lnTo>
                    <a:lnTo>
                      <a:pt x="36" y="31"/>
                    </a:lnTo>
                    <a:lnTo>
                      <a:pt x="42" y="37"/>
                    </a:lnTo>
                    <a:lnTo>
                      <a:pt x="44" y="43"/>
                    </a:lnTo>
                    <a:lnTo>
                      <a:pt x="43" y="45"/>
                    </a:lnTo>
                    <a:lnTo>
                      <a:pt x="38" y="45"/>
                    </a:lnTo>
                    <a:lnTo>
                      <a:pt x="33" y="40"/>
                    </a:lnTo>
                    <a:lnTo>
                      <a:pt x="26" y="34"/>
                    </a:lnTo>
                    <a:lnTo>
                      <a:pt x="19" y="26"/>
                    </a:lnTo>
                    <a:lnTo>
                      <a:pt x="13" y="17"/>
                    </a:lnTo>
                    <a:lnTo>
                      <a:pt x="8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30"/>
              <p:cNvSpPr/>
              <p:nvPr/>
            </p:nvSpPr>
            <p:spPr bwMode="auto">
              <a:xfrm>
                <a:off x="1050" y="201"/>
                <a:ext cx="49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13" y="8"/>
                  </a:cxn>
                  <a:cxn ang="0">
                    <a:pos x="22" y="15"/>
                  </a:cxn>
                  <a:cxn ang="0">
                    <a:pos x="31" y="23"/>
                  </a:cxn>
                  <a:cxn ang="0">
                    <a:pos x="40" y="31"/>
                  </a:cxn>
                  <a:cxn ang="0">
                    <a:pos x="46" y="38"/>
                  </a:cxn>
                  <a:cxn ang="0">
                    <a:pos x="49" y="43"/>
                  </a:cxn>
                  <a:cxn ang="0">
                    <a:pos x="48" y="48"/>
                  </a:cxn>
                  <a:cxn ang="0">
                    <a:pos x="44" y="48"/>
                  </a:cxn>
                  <a:cxn ang="0">
                    <a:pos x="38" y="45"/>
                  </a:cxn>
                  <a:cxn ang="0">
                    <a:pos x="31" y="38"/>
                  </a:cxn>
                  <a:cxn ang="0">
                    <a:pos x="25" y="29"/>
                  </a:cxn>
                  <a:cxn ang="0">
                    <a:pos x="17" y="20"/>
                  </a:cxn>
                  <a:cxn ang="0">
                    <a:pos x="10" y="12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49" h="48">
                    <a:moveTo>
                      <a:pt x="0" y="0"/>
                    </a:moveTo>
                    <a:lnTo>
                      <a:pt x="5" y="4"/>
                    </a:lnTo>
                    <a:lnTo>
                      <a:pt x="13" y="8"/>
                    </a:lnTo>
                    <a:lnTo>
                      <a:pt x="22" y="15"/>
                    </a:lnTo>
                    <a:lnTo>
                      <a:pt x="31" y="23"/>
                    </a:lnTo>
                    <a:lnTo>
                      <a:pt x="40" y="31"/>
                    </a:lnTo>
                    <a:lnTo>
                      <a:pt x="46" y="38"/>
                    </a:lnTo>
                    <a:lnTo>
                      <a:pt x="49" y="43"/>
                    </a:lnTo>
                    <a:lnTo>
                      <a:pt x="48" y="48"/>
                    </a:lnTo>
                    <a:lnTo>
                      <a:pt x="44" y="48"/>
                    </a:lnTo>
                    <a:lnTo>
                      <a:pt x="38" y="45"/>
                    </a:lnTo>
                    <a:lnTo>
                      <a:pt x="31" y="38"/>
                    </a:lnTo>
                    <a:lnTo>
                      <a:pt x="25" y="29"/>
                    </a:lnTo>
                    <a:lnTo>
                      <a:pt x="17" y="20"/>
                    </a:lnTo>
                    <a:lnTo>
                      <a:pt x="10" y="12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31"/>
              <p:cNvSpPr/>
              <p:nvPr/>
            </p:nvSpPr>
            <p:spPr bwMode="auto">
              <a:xfrm>
                <a:off x="1067" y="190"/>
                <a:ext cx="56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"/>
                  </a:cxn>
                  <a:cxn ang="0">
                    <a:pos x="15" y="6"/>
                  </a:cxn>
                  <a:cxn ang="0">
                    <a:pos x="25" y="10"/>
                  </a:cxn>
                  <a:cxn ang="0">
                    <a:pos x="34" y="15"/>
                  </a:cxn>
                  <a:cxn ang="0">
                    <a:pos x="43" y="22"/>
                  </a:cxn>
                  <a:cxn ang="0">
                    <a:pos x="49" y="27"/>
                  </a:cxn>
                  <a:cxn ang="0">
                    <a:pos x="54" y="35"/>
                  </a:cxn>
                  <a:cxn ang="0">
                    <a:pos x="56" y="42"/>
                  </a:cxn>
                  <a:cxn ang="0">
                    <a:pos x="54" y="43"/>
                  </a:cxn>
                  <a:cxn ang="0">
                    <a:pos x="49" y="41"/>
                  </a:cxn>
                  <a:cxn ang="0">
                    <a:pos x="40" y="35"/>
                  </a:cxn>
                  <a:cxn ang="0">
                    <a:pos x="31" y="27"/>
                  </a:cxn>
                  <a:cxn ang="0">
                    <a:pos x="21" y="19"/>
                  </a:cxn>
                  <a:cxn ang="0">
                    <a:pos x="12" y="11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56" h="43">
                    <a:moveTo>
                      <a:pt x="0" y="0"/>
                    </a:moveTo>
                    <a:lnTo>
                      <a:pt x="6" y="2"/>
                    </a:lnTo>
                    <a:lnTo>
                      <a:pt x="15" y="6"/>
                    </a:lnTo>
                    <a:lnTo>
                      <a:pt x="25" y="10"/>
                    </a:lnTo>
                    <a:lnTo>
                      <a:pt x="34" y="15"/>
                    </a:lnTo>
                    <a:lnTo>
                      <a:pt x="43" y="22"/>
                    </a:lnTo>
                    <a:lnTo>
                      <a:pt x="49" y="27"/>
                    </a:lnTo>
                    <a:lnTo>
                      <a:pt x="54" y="35"/>
                    </a:lnTo>
                    <a:lnTo>
                      <a:pt x="56" y="42"/>
                    </a:lnTo>
                    <a:lnTo>
                      <a:pt x="54" y="43"/>
                    </a:lnTo>
                    <a:lnTo>
                      <a:pt x="49" y="41"/>
                    </a:lnTo>
                    <a:lnTo>
                      <a:pt x="40" y="35"/>
                    </a:lnTo>
                    <a:lnTo>
                      <a:pt x="31" y="27"/>
                    </a:lnTo>
                    <a:lnTo>
                      <a:pt x="21" y="19"/>
                    </a:lnTo>
                    <a:lnTo>
                      <a:pt x="12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32"/>
              <p:cNvSpPr/>
              <p:nvPr/>
            </p:nvSpPr>
            <p:spPr bwMode="auto">
              <a:xfrm>
                <a:off x="1080" y="182"/>
                <a:ext cx="60" cy="20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58" y="20"/>
                  </a:cxn>
                  <a:cxn ang="0">
                    <a:pos x="51" y="19"/>
                  </a:cxn>
                  <a:cxn ang="0">
                    <a:pos x="43" y="17"/>
                  </a:cxn>
                  <a:cxn ang="0">
                    <a:pos x="34" y="14"/>
                  </a:cxn>
                  <a:cxn ang="0">
                    <a:pos x="24" y="10"/>
                  </a:cxn>
                  <a:cxn ang="0">
                    <a:pos x="15" y="7"/>
                  </a:cxn>
                  <a:cxn ang="0">
                    <a:pos x="6" y="3"/>
                  </a:cxn>
                  <a:cxn ang="0">
                    <a:pos x="0" y="2"/>
                  </a:cxn>
                  <a:cxn ang="0">
                    <a:pos x="8" y="0"/>
                  </a:cxn>
                  <a:cxn ang="0">
                    <a:pos x="17" y="0"/>
                  </a:cxn>
                  <a:cxn ang="0">
                    <a:pos x="29" y="1"/>
                  </a:cxn>
                  <a:cxn ang="0">
                    <a:pos x="39" y="3"/>
                  </a:cxn>
                  <a:cxn ang="0">
                    <a:pos x="49" y="6"/>
                  </a:cxn>
                  <a:cxn ang="0">
                    <a:pos x="56" y="10"/>
                  </a:cxn>
                  <a:cxn ang="0">
                    <a:pos x="60" y="15"/>
                  </a:cxn>
                  <a:cxn ang="0">
                    <a:pos x="60" y="19"/>
                  </a:cxn>
                </a:cxnLst>
                <a:rect l="0" t="0" r="r" b="b"/>
                <a:pathLst>
                  <a:path w="60" h="20">
                    <a:moveTo>
                      <a:pt x="60" y="19"/>
                    </a:moveTo>
                    <a:lnTo>
                      <a:pt x="58" y="20"/>
                    </a:lnTo>
                    <a:lnTo>
                      <a:pt x="51" y="19"/>
                    </a:lnTo>
                    <a:lnTo>
                      <a:pt x="43" y="17"/>
                    </a:lnTo>
                    <a:lnTo>
                      <a:pt x="34" y="14"/>
                    </a:lnTo>
                    <a:lnTo>
                      <a:pt x="24" y="10"/>
                    </a:lnTo>
                    <a:lnTo>
                      <a:pt x="15" y="7"/>
                    </a:lnTo>
                    <a:lnTo>
                      <a:pt x="6" y="3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9" y="1"/>
                    </a:lnTo>
                    <a:lnTo>
                      <a:pt x="39" y="3"/>
                    </a:lnTo>
                    <a:lnTo>
                      <a:pt x="49" y="6"/>
                    </a:lnTo>
                    <a:lnTo>
                      <a:pt x="56" y="10"/>
                    </a:lnTo>
                    <a:lnTo>
                      <a:pt x="60" y="15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33"/>
              <p:cNvSpPr/>
              <p:nvPr/>
            </p:nvSpPr>
            <p:spPr bwMode="auto">
              <a:xfrm>
                <a:off x="1098" y="164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57" y="19"/>
                  </a:cxn>
                  <a:cxn ang="0">
                    <a:pos x="51" y="18"/>
                  </a:cxn>
                  <a:cxn ang="0">
                    <a:pos x="42" y="16"/>
                  </a:cxn>
                  <a:cxn ang="0">
                    <a:pos x="33" y="14"/>
                  </a:cxn>
                  <a:cxn ang="0">
                    <a:pos x="23" y="10"/>
                  </a:cxn>
                  <a:cxn ang="0">
                    <a:pos x="14" y="7"/>
                  </a:cxn>
                  <a:cxn ang="0">
                    <a:pos x="6" y="4"/>
                  </a:cxn>
                  <a:cxn ang="0">
                    <a:pos x="0" y="2"/>
                  </a:cxn>
                  <a:cxn ang="0">
                    <a:pos x="8" y="0"/>
                  </a:cxn>
                  <a:cxn ang="0">
                    <a:pos x="18" y="0"/>
                  </a:cxn>
                  <a:cxn ang="0">
                    <a:pos x="29" y="1"/>
                  </a:cxn>
                  <a:cxn ang="0">
                    <a:pos x="39" y="3"/>
                  </a:cxn>
                  <a:cxn ang="0">
                    <a:pos x="49" y="6"/>
                  </a:cxn>
                  <a:cxn ang="0">
                    <a:pos x="56" y="10"/>
                  </a:cxn>
                  <a:cxn ang="0">
                    <a:pos x="60" y="15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57" y="19"/>
                    </a:lnTo>
                    <a:lnTo>
                      <a:pt x="51" y="18"/>
                    </a:lnTo>
                    <a:lnTo>
                      <a:pt x="42" y="16"/>
                    </a:lnTo>
                    <a:lnTo>
                      <a:pt x="33" y="14"/>
                    </a:lnTo>
                    <a:lnTo>
                      <a:pt x="23" y="10"/>
                    </a:lnTo>
                    <a:lnTo>
                      <a:pt x="14" y="7"/>
                    </a:lnTo>
                    <a:lnTo>
                      <a:pt x="6" y="4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29" y="1"/>
                    </a:lnTo>
                    <a:lnTo>
                      <a:pt x="39" y="3"/>
                    </a:lnTo>
                    <a:lnTo>
                      <a:pt x="49" y="6"/>
                    </a:lnTo>
                    <a:lnTo>
                      <a:pt x="56" y="10"/>
                    </a:lnTo>
                    <a:lnTo>
                      <a:pt x="60" y="15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34"/>
              <p:cNvSpPr/>
              <p:nvPr/>
            </p:nvSpPr>
            <p:spPr bwMode="auto">
              <a:xfrm>
                <a:off x="1047" y="201"/>
                <a:ext cx="289" cy="80"/>
              </a:xfrm>
              <a:custGeom>
                <a:avLst/>
                <a:gdLst/>
                <a:ahLst/>
                <a:cxnLst>
                  <a:cxn ang="0">
                    <a:pos x="4" y="69"/>
                  </a:cxn>
                  <a:cxn ang="0">
                    <a:pos x="3" y="72"/>
                  </a:cxn>
                  <a:cxn ang="0">
                    <a:pos x="1" y="74"/>
                  </a:cxn>
                  <a:cxn ang="0">
                    <a:pos x="1" y="77"/>
                  </a:cxn>
                  <a:cxn ang="0">
                    <a:pos x="0" y="80"/>
                  </a:cxn>
                  <a:cxn ang="0">
                    <a:pos x="21" y="66"/>
                  </a:cxn>
                  <a:cxn ang="0">
                    <a:pos x="42" y="55"/>
                  </a:cxn>
                  <a:cxn ang="0">
                    <a:pos x="63" y="46"/>
                  </a:cxn>
                  <a:cxn ang="0">
                    <a:pos x="83" y="37"/>
                  </a:cxn>
                  <a:cxn ang="0">
                    <a:pos x="103" y="30"/>
                  </a:cxn>
                  <a:cxn ang="0">
                    <a:pos x="123" y="24"/>
                  </a:cxn>
                  <a:cxn ang="0">
                    <a:pos x="142" y="20"/>
                  </a:cxn>
                  <a:cxn ang="0">
                    <a:pos x="160" y="15"/>
                  </a:cxn>
                  <a:cxn ang="0">
                    <a:pos x="179" y="13"/>
                  </a:cxn>
                  <a:cxn ang="0">
                    <a:pos x="196" y="11"/>
                  </a:cxn>
                  <a:cxn ang="0">
                    <a:pos x="213" y="8"/>
                  </a:cxn>
                  <a:cxn ang="0">
                    <a:pos x="230" y="7"/>
                  </a:cxn>
                  <a:cxn ang="0">
                    <a:pos x="246" y="7"/>
                  </a:cxn>
                  <a:cxn ang="0">
                    <a:pos x="261" y="6"/>
                  </a:cxn>
                  <a:cxn ang="0">
                    <a:pos x="276" y="6"/>
                  </a:cxn>
                  <a:cxn ang="0">
                    <a:pos x="289" y="5"/>
                  </a:cxn>
                  <a:cxn ang="0">
                    <a:pos x="280" y="3"/>
                  </a:cxn>
                  <a:cxn ang="0">
                    <a:pos x="268" y="1"/>
                  </a:cxn>
                  <a:cxn ang="0">
                    <a:pos x="254" y="0"/>
                  </a:cxn>
                  <a:cxn ang="0">
                    <a:pos x="237" y="0"/>
                  </a:cxn>
                  <a:cxn ang="0">
                    <a:pos x="218" y="0"/>
                  </a:cxn>
                  <a:cxn ang="0">
                    <a:pos x="199" y="3"/>
                  </a:cxn>
                  <a:cxn ang="0">
                    <a:pos x="177" y="5"/>
                  </a:cxn>
                  <a:cxn ang="0">
                    <a:pos x="156" y="8"/>
                  </a:cxn>
                  <a:cxn ang="0">
                    <a:pos x="133" y="12"/>
                  </a:cxn>
                  <a:cxn ang="0">
                    <a:pos x="111" y="17"/>
                  </a:cxn>
                  <a:cxn ang="0">
                    <a:pos x="90" y="23"/>
                  </a:cxn>
                  <a:cxn ang="0">
                    <a:pos x="69" y="30"/>
                  </a:cxn>
                  <a:cxn ang="0">
                    <a:pos x="50" y="39"/>
                  </a:cxn>
                  <a:cxn ang="0">
                    <a:pos x="32" y="48"/>
                  </a:cxn>
                  <a:cxn ang="0">
                    <a:pos x="17" y="58"/>
                  </a:cxn>
                  <a:cxn ang="0">
                    <a:pos x="4" y="69"/>
                  </a:cxn>
                </a:cxnLst>
                <a:rect l="0" t="0" r="r" b="b"/>
                <a:pathLst>
                  <a:path w="289" h="80">
                    <a:moveTo>
                      <a:pt x="4" y="69"/>
                    </a:moveTo>
                    <a:lnTo>
                      <a:pt x="3" y="72"/>
                    </a:lnTo>
                    <a:lnTo>
                      <a:pt x="1" y="74"/>
                    </a:lnTo>
                    <a:lnTo>
                      <a:pt x="1" y="77"/>
                    </a:lnTo>
                    <a:lnTo>
                      <a:pt x="0" y="80"/>
                    </a:lnTo>
                    <a:lnTo>
                      <a:pt x="21" y="66"/>
                    </a:lnTo>
                    <a:lnTo>
                      <a:pt x="42" y="55"/>
                    </a:lnTo>
                    <a:lnTo>
                      <a:pt x="63" y="46"/>
                    </a:lnTo>
                    <a:lnTo>
                      <a:pt x="83" y="37"/>
                    </a:lnTo>
                    <a:lnTo>
                      <a:pt x="103" y="30"/>
                    </a:lnTo>
                    <a:lnTo>
                      <a:pt x="123" y="24"/>
                    </a:lnTo>
                    <a:lnTo>
                      <a:pt x="142" y="20"/>
                    </a:lnTo>
                    <a:lnTo>
                      <a:pt x="160" y="15"/>
                    </a:lnTo>
                    <a:lnTo>
                      <a:pt x="179" y="13"/>
                    </a:lnTo>
                    <a:lnTo>
                      <a:pt x="196" y="11"/>
                    </a:lnTo>
                    <a:lnTo>
                      <a:pt x="213" y="8"/>
                    </a:lnTo>
                    <a:lnTo>
                      <a:pt x="230" y="7"/>
                    </a:lnTo>
                    <a:lnTo>
                      <a:pt x="246" y="7"/>
                    </a:lnTo>
                    <a:lnTo>
                      <a:pt x="261" y="6"/>
                    </a:lnTo>
                    <a:lnTo>
                      <a:pt x="276" y="6"/>
                    </a:lnTo>
                    <a:lnTo>
                      <a:pt x="289" y="5"/>
                    </a:lnTo>
                    <a:lnTo>
                      <a:pt x="280" y="3"/>
                    </a:lnTo>
                    <a:lnTo>
                      <a:pt x="268" y="1"/>
                    </a:lnTo>
                    <a:lnTo>
                      <a:pt x="254" y="0"/>
                    </a:lnTo>
                    <a:lnTo>
                      <a:pt x="237" y="0"/>
                    </a:lnTo>
                    <a:lnTo>
                      <a:pt x="218" y="0"/>
                    </a:lnTo>
                    <a:lnTo>
                      <a:pt x="199" y="3"/>
                    </a:lnTo>
                    <a:lnTo>
                      <a:pt x="177" y="5"/>
                    </a:lnTo>
                    <a:lnTo>
                      <a:pt x="156" y="8"/>
                    </a:lnTo>
                    <a:lnTo>
                      <a:pt x="133" y="12"/>
                    </a:lnTo>
                    <a:lnTo>
                      <a:pt x="111" y="17"/>
                    </a:lnTo>
                    <a:lnTo>
                      <a:pt x="90" y="23"/>
                    </a:lnTo>
                    <a:lnTo>
                      <a:pt x="69" y="30"/>
                    </a:lnTo>
                    <a:lnTo>
                      <a:pt x="50" y="39"/>
                    </a:lnTo>
                    <a:lnTo>
                      <a:pt x="32" y="48"/>
                    </a:lnTo>
                    <a:lnTo>
                      <a:pt x="17" y="58"/>
                    </a:lnTo>
                    <a:lnTo>
                      <a:pt x="4" y="6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35"/>
              <p:cNvSpPr/>
              <p:nvPr/>
            </p:nvSpPr>
            <p:spPr bwMode="auto">
              <a:xfrm>
                <a:off x="1276" y="206"/>
                <a:ext cx="44" cy="41"/>
              </a:xfrm>
              <a:custGeom>
                <a:avLst/>
                <a:gdLst/>
                <a:ahLst/>
                <a:cxnLst>
                  <a:cxn ang="0">
                    <a:pos x="43" y="41"/>
                  </a:cxn>
                  <a:cxn ang="0">
                    <a:pos x="44" y="38"/>
                  </a:cxn>
                  <a:cxn ang="0">
                    <a:pos x="43" y="34"/>
                  </a:cxn>
                  <a:cxn ang="0">
                    <a:pos x="40" y="27"/>
                  </a:cxn>
                  <a:cxn ang="0">
                    <a:pos x="34" y="20"/>
                  </a:cxn>
                  <a:cxn ang="0">
                    <a:pos x="27" y="13"/>
                  </a:cxn>
                  <a:cxn ang="0">
                    <a:pos x="19" y="7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12" y="10"/>
                  </a:cxn>
                  <a:cxn ang="0">
                    <a:pos x="18" y="17"/>
                  </a:cxn>
                  <a:cxn ang="0">
                    <a:pos x="24" y="25"/>
                  </a:cxn>
                  <a:cxn ang="0">
                    <a:pos x="31" y="32"/>
                  </a:cxn>
                  <a:cxn ang="0">
                    <a:pos x="36" y="37"/>
                  </a:cxn>
                  <a:cxn ang="0">
                    <a:pos x="40" y="41"/>
                  </a:cxn>
                  <a:cxn ang="0">
                    <a:pos x="43" y="41"/>
                  </a:cxn>
                </a:cxnLst>
                <a:rect l="0" t="0" r="r" b="b"/>
                <a:pathLst>
                  <a:path w="44" h="41">
                    <a:moveTo>
                      <a:pt x="43" y="41"/>
                    </a:moveTo>
                    <a:lnTo>
                      <a:pt x="44" y="38"/>
                    </a:lnTo>
                    <a:lnTo>
                      <a:pt x="43" y="34"/>
                    </a:lnTo>
                    <a:lnTo>
                      <a:pt x="40" y="27"/>
                    </a:lnTo>
                    <a:lnTo>
                      <a:pt x="34" y="20"/>
                    </a:lnTo>
                    <a:lnTo>
                      <a:pt x="27" y="13"/>
                    </a:lnTo>
                    <a:lnTo>
                      <a:pt x="19" y="7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2" y="10"/>
                    </a:lnTo>
                    <a:lnTo>
                      <a:pt x="18" y="17"/>
                    </a:lnTo>
                    <a:lnTo>
                      <a:pt x="24" y="25"/>
                    </a:lnTo>
                    <a:lnTo>
                      <a:pt x="31" y="32"/>
                    </a:lnTo>
                    <a:lnTo>
                      <a:pt x="36" y="37"/>
                    </a:lnTo>
                    <a:lnTo>
                      <a:pt x="40" y="41"/>
                    </a:ln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36"/>
              <p:cNvSpPr/>
              <p:nvPr/>
            </p:nvSpPr>
            <p:spPr bwMode="auto">
              <a:xfrm>
                <a:off x="1223" y="207"/>
                <a:ext cx="58" cy="46"/>
              </a:xfrm>
              <a:custGeom>
                <a:avLst/>
                <a:gdLst/>
                <a:ahLst/>
                <a:cxnLst>
                  <a:cxn ang="0">
                    <a:pos x="57" y="46"/>
                  </a:cxn>
                  <a:cxn ang="0">
                    <a:pos x="58" y="43"/>
                  </a:cxn>
                  <a:cxn ang="0">
                    <a:pos x="55" y="39"/>
                  </a:cxn>
                  <a:cxn ang="0">
                    <a:pos x="50" y="31"/>
                  </a:cxn>
                  <a:cxn ang="0">
                    <a:pos x="42" y="23"/>
                  </a:cxn>
                  <a:cxn ang="0">
                    <a:pos x="33" y="15"/>
                  </a:cxn>
                  <a:cxn ang="0">
                    <a:pos x="21" y="8"/>
                  </a:cxn>
                  <a:cxn ang="0">
                    <a:pos x="11" y="2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11" y="10"/>
                  </a:cxn>
                  <a:cxn ang="0">
                    <a:pos x="19" y="18"/>
                  </a:cxn>
                  <a:cxn ang="0">
                    <a:pos x="28" y="26"/>
                  </a:cxn>
                  <a:cxn ang="0">
                    <a:pos x="36" y="35"/>
                  </a:cxn>
                  <a:cxn ang="0">
                    <a:pos x="45" y="42"/>
                  </a:cxn>
                  <a:cxn ang="0">
                    <a:pos x="52" y="46"/>
                  </a:cxn>
                  <a:cxn ang="0">
                    <a:pos x="57" y="46"/>
                  </a:cxn>
                </a:cxnLst>
                <a:rect l="0" t="0" r="r" b="b"/>
                <a:pathLst>
                  <a:path w="58" h="46">
                    <a:moveTo>
                      <a:pt x="57" y="46"/>
                    </a:moveTo>
                    <a:lnTo>
                      <a:pt x="58" y="43"/>
                    </a:lnTo>
                    <a:lnTo>
                      <a:pt x="55" y="39"/>
                    </a:lnTo>
                    <a:lnTo>
                      <a:pt x="50" y="31"/>
                    </a:lnTo>
                    <a:lnTo>
                      <a:pt x="42" y="23"/>
                    </a:lnTo>
                    <a:lnTo>
                      <a:pt x="33" y="15"/>
                    </a:lnTo>
                    <a:lnTo>
                      <a:pt x="21" y="8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1" y="10"/>
                    </a:lnTo>
                    <a:lnTo>
                      <a:pt x="19" y="18"/>
                    </a:lnTo>
                    <a:lnTo>
                      <a:pt x="28" y="26"/>
                    </a:lnTo>
                    <a:lnTo>
                      <a:pt x="36" y="35"/>
                    </a:lnTo>
                    <a:lnTo>
                      <a:pt x="45" y="42"/>
                    </a:lnTo>
                    <a:lnTo>
                      <a:pt x="52" y="46"/>
                    </a:lnTo>
                    <a:lnTo>
                      <a:pt x="57" y="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37"/>
              <p:cNvSpPr/>
              <p:nvPr/>
            </p:nvSpPr>
            <p:spPr bwMode="auto">
              <a:xfrm>
                <a:off x="1197" y="213"/>
                <a:ext cx="51" cy="53"/>
              </a:xfrm>
              <a:custGeom>
                <a:avLst/>
                <a:gdLst/>
                <a:ahLst/>
                <a:cxnLst>
                  <a:cxn ang="0">
                    <a:pos x="50" y="53"/>
                  </a:cxn>
                  <a:cxn ang="0">
                    <a:pos x="51" y="50"/>
                  </a:cxn>
                  <a:cxn ang="0">
                    <a:pos x="50" y="43"/>
                  </a:cxn>
                  <a:cxn ang="0">
                    <a:pos x="44" y="34"/>
                  </a:cxn>
                  <a:cxn ang="0">
                    <a:pos x="37" y="25"/>
                  </a:cxn>
                  <a:cxn ang="0">
                    <a:pos x="29" y="16"/>
                  </a:cxn>
                  <a:cxn ang="0">
                    <a:pos x="19" y="8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9" y="11"/>
                  </a:cxn>
                  <a:cxn ang="0">
                    <a:pos x="16" y="20"/>
                  </a:cxn>
                  <a:cxn ang="0">
                    <a:pos x="24" y="29"/>
                  </a:cxn>
                  <a:cxn ang="0">
                    <a:pos x="32" y="39"/>
                  </a:cxn>
                  <a:cxn ang="0">
                    <a:pos x="40" y="47"/>
                  </a:cxn>
                  <a:cxn ang="0">
                    <a:pos x="46" y="52"/>
                  </a:cxn>
                  <a:cxn ang="0">
                    <a:pos x="50" y="53"/>
                  </a:cxn>
                </a:cxnLst>
                <a:rect l="0" t="0" r="r" b="b"/>
                <a:pathLst>
                  <a:path w="51" h="53">
                    <a:moveTo>
                      <a:pt x="50" y="53"/>
                    </a:moveTo>
                    <a:lnTo>
                      <a:pt x="51" y="50"/>
                    </a:lnTo>
                    <a:lnTo>
                      <a:pt x="50" y="43"/>
                    </a:lnTo>
                    <a:lnTo>
                      <a:pt x="44" y="34"/>
                    </a:lnTo>
                    <a:lnTo>
                      <a:pt x="37" y="25"/>
                    </a:lnTo>
                    <a:lnTo>
                      <a:pt x="29" y="16"/>
                    </a:lnTo>
                    <a:lnTo>
                      <a:pt x="19" y="8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9" y="11"/>
                    </a:lnTo>
                    <a:lnTo>
                      <a:pt x="16" y="20"/>
                    </a:lnTo>
                    <a:lnTo>
                      <a:pt x="24" y="29"/>
                    </a:lnTo>
                    <a:lnTo>
                      <a:pt x="32" y="39"/>
                    </a:lnTo>
                    <a:lnTo>
                      <a:pt x="40" y="47"/>
                    </a:lnTo>
                    <a:lnTo>
                      <a:pt x="46" y="52"/>
                    </a:lnTo>
                    <a:lnTo>
                      <a:pt x="5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38"/>
              <p:cNvSpPr/>
              <p:nvPr/>
            </p:nvSpPr>
            <p:spPr bwMode="auto">
              <a:xfrm>
                <a:off x="1148" y="222"/>
                <a:ext cx="44" cy="50"/>
              </a:xfrm>
              <a:custGeom>
                <a:avLst/>
                <a:gdLst/>
                <a:ahLst/>
                <a:cxnLst>
                  <a:cxn ang="0">
                    <a:pos x="43" y="50"/>
                  </a:cxn>
                  <a:cxn ang="0">
                    <a:pos x="44" y="46"/>
                  </a:cxn>
                  <a:cxn ang="0">
                    <a:pos x="42" y="41"/>
                  </a:cxn>
                  <a:cxn ang="0">
                    <a:pos x="38" y="33"/>
                  </a:cxn>
                  <a:cxn ang="0">
                    <a:pos x="31" y="24"/>
                  </a:cxn>
                  <a:cxn ang="0">
                    <a:pos x="24" y="14"/>
                  </a:cxn>
                  <a:cxn ang="0">
                    <a:pos x="16" y="7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8" y="11"/>
                  </a:cxn>
                  <a:cxn ang="0">
                    <a:pos x="14" y="20"/>
                  </a:cxn>
                  <a:cxn ang="0">
                    <a:pos x="21" y="29"/>
                  </a:cxn>
                  <a:cxn ang="0">
                    <a:pos x="26" y="38"/>
                  </a:cxn>
                  <a:cxn ang="0">
                    <a:pos x="33" y="45"/>
                  </a:cxn>
                  <a:cxn ang="0">
                    <a:pos x="39" y="50"/>
                  </a:cxn>
                  <a:cxn ang="0">
                    <a:pos x="43" y="50"/>
                  </a:cxn>
                </a:cxnLst>
                <a:rect l="0" t="0" r="r" b="b"/>
                <a:pathLst>
                  <a:path w="44" h="50">
                    <a:moveTo>
                      <a:pt x="43" y="50"/>
                    </a:moveTo>
                    <a:lnTo>
                      <a:pt x="44" y="46"/>
                    </a:lnTo>
                    <a:lnTo>
                      <a:pt x="42" y="41"/>
                    </a:lnTo>
                    <a:lnTo>
                      <a:pt x="38" y="33"/>
                    </a:lnTo>
                    <a:lnTo>
                      <a:pt x="31" y="24"/>
                    </a:lnTo>
                    <a:lnTo>
                      <a:pt x="24" y="14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8" y="11"/>
                    </a:lnTo>
                    <a:lnTo>
                      <a:pt x="14" y="20"/>
                    </a:lnTo>
                    <a:lnTo>
                      <a:pt x="21" y="29"/>
                    </a:lnTo>
                    <a:lnTo>
                      <a:pt x="26" y="38"/>
                    </a:lnTo>
                    <a:lnTo>
                      <a:pt x="33" y="45"/>
                    </a:lnTo>
                    <a:lnTo>
                      <a:pt x="39" y="50"/>
                    </a:lnTo>
                    <a:lnTo>
                      <a:pt x="43" y="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39"/>
              <p:cNvSpPr/>
              <p:nvPr/>
            </p:nvSpPr>
            <p:spPr bwMode="auto">
              <a:xfrm>
                <a:off x="1128" y="230"/>
                <a:ext cx="32" cy="45"/>
              </a:xfrm>
              <a:custGeom>
                <a:avLst/>
                <a:gdLst/>
                <a:ahLst/>
                <a:cxnLst>
                  <a:cxn ang="0">
                    <a:pos x="29" y="45"/>
                  </a:cxn>
                  <a:cxn ang="0">
                    <a:pos x="32" y="43"/>
                  </a:cxn>
                  <a:cxn ang="0">
                    <a:pos x="32" y="37"/>
                  </a:cxn>
                  <a:cxn ang="0">
                    <a:pos x="30" y="30"/>
                  </a:cxn>
                  <a:cxn ang="0">
                    <a:pos x="27" y="22"/>
                  </a:cxn>
                  <a:cxn ang="0">
                    <a:pos x="22" y="16"/>
                  </a:cxn>
                  <a:cxn ang="0">
                    <a:pos x="17" y="9"/>
                  </a:cxn>
                  <a:cxn ang="0">
                    <a:pos x="9" y="3"/>
                  </a:cxn>
                  <a:cxn ang="0">
                    <a:pos x="0" y="0"/>
                  </a:cxn>
                  <a:cxn ang="0">
                    <a:pos x="7" y="11"/>
                  </a:cxn>
                  <a:cxn ang="0">
                    <a:pos x="15" y="27"/>
                  </a:cxn>
                  <a:cxn ang="0">
                    <a:pos x="22" y="40"/>
                  </a:cxn>
                  <a:cxn ang="0">
                    <a:pos x="29" y="45"/>
                  </a:cxn>
                </a:cxnLst>
                <a:rect l="0" t="0" r="r" b="b"/>
                <a:pathLst>
                  <a:path w="32" h="45">
                    <a:moveTo>
                      <a:pt x="29" y="45"/>
                    </a:moveTo>
                    <a:lnTo>
                      <a:pt x="32" y="43"/>
                    </a:lnTo>
                    <a:lnTo>
                      <a:pt x="32" y="37"/>
                    </a:lnTo>
                    <a:lnTo>
                      <a:pt x="30" y="30"/>
                    </a:lnTo>
                    <a:lnTo>
                      <a:pt x="27" y="22"/>
                    </a:lnTo>
                    <a:lnTo>
                      <a:pt x="22" y="16"/>
                    </a:lnTo>
                    <a:lnTo>
                      <a:pt x="17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5" y="27"/>
                    </a:lnTo>
                    <a:lnTo>
                      <a:pt x="22" y="40"/>
                    </a:lnTo>
                    <a:lnTo>
                      <a:pt x="29" y="4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40"/>
              <p:cNvSpPr/>
              <p:nvPr/>
            </p:nvSpPr>
            <p:spPr bwMode="auto">
              <a:xfrm>
                <a:off x="1084" y="251"/>
                <a:ext cx="25" cy="34"/>
              </a:xfrm>
              <a:custGeom>
                <a:avLst/>
                <a:gdLst/>
                <a:ahLst/>
                <a:cxnLst>
                  <a:cxn ang="0">
                    <a:pos x="22" y="34"/>
                  </a:cxn>
                  <a:cxn ang="0">
                    <a:pos x="25" y="27"/>
                  </a:cxn>
                  <a:cxn ang="0">
                    <a:pos x="19" y="15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4" y="8"/>
                  </a:cxn>
                  <a:cxn ang="0">
                    <a:pos x="10" y="19"/>
                  </a:cxn>
                  <a:cxn ang="0">
                    <a:pos x="17" y="30"/>
                  </a:cxn>
                  <a:cxn ang="0">
                    <a:pos x="22" y="34"/>
                  </a:cxn>
                </a:cxnLst>
                <a:rect l="0" t="0" r="r" b="b"/>
                <a:pathLst>
                  <a:path w="25" h="34">
                    <a:moveTo>
                      <a:pt x="22" y="34"/>
                    </a:moveTo>
                    <a:lnTo>
                      <a:pt x="25" y="27"/>
                    </a:lnTo>
                    <a:lnTo>
                      <a:pt x="19" y="15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0" y="19"/>
                    </a:lnTo>
                    <a:lnTo>
                      <a:pt x="17" y="30"/>
                    </a:lnTo>
                    <a:lnTo>
                      <a:pt x="22" y="3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41"/>
              <p:cNvSpPr/>
              <p:nvPr/>
            </p:nvSpPr>
            <p:spPr bwMode="auto">
              <a:xfrm>
                <a:off x="1064" y="260"/>
                <a:ext cx="18" cy="24"/>
              </a:xfrm>
              <a:custGeom>
                <a:avLst/>
                <a:gdLst/>
                <a:ahLst/>
                <a:cxnLst>
                  <a:cxn ang="0">
                    <a:pos x="17" y="23"/>
                  </a:cxn>
                  <a:cxn ang="0">
                    <a:pos x="18" y="16"/>
                  </a:cxn>
                  <a:cxn ang="0">
                    <a:pos x="15" y="7"/>
                  </a:cxn>
                  <a:cxn ang="0">
                    <a:pos x="9" y="0"/>
                  </a:cxn>
                  <a:cxn ang="0">
                    <a:pos x="0" y="1"/>
                  </a:cxn>
                  <a:cxn ang="0">
                    <a:pos x="7" y="6"/>
                  </a:cxn>
                  <a:cxn ang="0">
                    <a:pos x="11" y="15"/>
                  </a:cxn>
                  <a:cxn ang="0">
                    <a:pos x="14" y="24"/>
                  </a:cxn>
                  <a:cxn ang="0">
                    <a:pos x="17" y="23"/>
                  </a:cxn>
                </a:cxnLst>
                <a:rect l="0" t="0" r="r" b="b"/>
                <a:pathLst>
                  <a:path w="18" h="24">
                    <a:moveTo>
                      <a:pt x="17" y="23"/>
                    </a:moveTo>
                    <a:lnTo>
                      <a:pt x="18" y="16"/>
                    </a:lnTo>
                    <a:lnTo>
                      <a:pt x="15" y="7"/>
                    </a:lnTo>
                    <a:lnTo>
                      <a:pt x="9" y="0"/>
                    </a:lnTo>
                    <a:lnTo>
                      <a:pt x="0" y="1"/>
                    </a:lnTo>
                    <a:lnTo>
                      <a:pt x="7" y="6"/>
                    </a:lnTo>
                    <a:lnTo>
                      <a:pt x="11" y="15"/>
                    </a:lnTo>
                    <a:lnTo>
                      <a:pt x="14" y="24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42"/>
              <p:cNvSpPr/>
              <p:nvPr/>
            </p:nvSpPr>
            <p:spPr bwMode="auto">
              <a:xfrm>
                <a:off x="1248" y="206"/>
                <a:ext cx="51" cy="44"/>
              </a:xfrm>
              <a:custGeom>
                <a:avLst/>
                <a:gdLst/>
                <a:ahLst/>
                <a:cxnLst>
                  <a:cxn ang="0">
                    <a:pos x="50" y="44"/>
                  </a:cxn>
                  <a:cxn ang="0">
                    <a:pos x="51" y="41"/>
                  </a:cxn>
                  <a:cxn ang="0">
                    <a:pos x="50" y="36"/>
                  </a:cxn>
                  <a:cxn ang="0">
                    <a:pos x="45" y="29"/>
                  </a:cxn>
                  <a:cxn ang="0">
                    <a:pos x="38" y="21"/>
                  </a:cxn>
                  <a:cxn ang="0">
                    <a:pos x="30" y="15"/>
                  </a:cxn>
                  <a:cxn ang="0">
                    <a:pos x="21" y="8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10" y="9"/>
                  </a:cxn>
                  <a:cxn ang="0">
                    <a:pos x="17" y="17"/>
                  </a:cxn>
                  <a:cxn ang="0">
                    <a:pos x="25" y="25"/>
                  </a:cxn>
                  <a:cxn ang="0">
                    <a:pos x="33" y="33"/>
                  </a:cxn>
                  <a:cxn ang="0">
                    <a:pos x="40" y="40"/>
                  </a:cxn>
                  <a:cxn ang="0">
                    <a:pos x="45" y="44"/>
                  </a:cxn>
                  <a:cxn ang="0">
                    <a:pos x="50" y="44"/>
                  </a:cxn>
                </a:cxnLst>
                <a:rect l="0" t="0" r="r" b="b"/>
                <a:pathLst>
                  <a:path w="51" h="44">
                    <a:moveTo>
                      <a:pt x="50" y="44"/>
                    </a:moveTo>
                    <a:lnTo>
                      <a:pt x="51" y="41"/>
                    </a:lnTo>
                    <a:lnTo>
                      <a:pt x="50" y="36"/>
                    </a:lnTo>
                    <a:lnTo>
                      <a:pt x="45" y="29"/>
                    </a:lnTo>
                    <a:lnTo>
                      <a:pt x="38" y="21"/>
                    </a:lnTo>
                    <a:lnTo>
                      <a:pt x="30" y="15"/>
                    </a:lnTo>
                    <a:lnTo>
                      <a:pt x="21" y="8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10" y="9"/>
                    </a:lnTo>
                    <a:lnTo>
                      <a:pt x="17" y="17"/>
                    </a:lnTo>
                    <a:lnTo>
                      <a:pt x="25" y="25"/>
                    </a:lnTo>
                    <a:lnTo>
                      <a:pt x="33" y="33"/>
                    </a:lnTo>
                    <a:lnTo>
                      <a:pt x="40" y="40"/>
                    </a:lnTo>
                    <a:lnTo>
                      <a:pt x="45" y="44"/>
                    </a:lnTo>
                    <a:lnTo>
                      <a:pt x="50" y="4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43"/>
              <p:cNvSpPr/>
              <p:nvPr/>
            </p:nvSpPr>
            <p:spPr bwMode="auto">
              <a:xfrm>
                <a:off x="1301" y="204"/>
                <a:ext cx="40" cy="35"/>
              </a:xfrm>
              <a:custGeom>
                <a:avLst/>
                <a:gdLst/>
                <a:ahLst/>
                <a:cxnLst>
                  <a:cxn ang="0">
                    <a:pos x="39" y="35"/>
                  </a:cxn>
                  <a:cxn ang="0">
                    <a:pos x="40" y="32"/>
                  </a:cxn>
                  <a:cxn ang="0">
                    <a:pos x="40" y="29"/>
                  </a:cxn>
                  <a:cxn ang="0">
                    <a:pos x="36" y="23"/>
                  </a:cxn>
                  <a:cxn ang="0">
                    <a:pos x="33" y="18"/>
                  </a:cxn>
                  <a:cxn ang="0">
                    <a:pos x="26" y="12"/>
                  </a:cxn>
                  <a:cxn ang="0">
                    <a:pos x="19" y="6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10" y="10"/>
                  </a:cxn>
                  <a:cxn ang="0">
                    <a:pos x="16" y="15"/>
                  </a:cxn>
                  <a:cxn ang="0">
                    <a:pos x="22" y="22"/>
                  </a:cxn>
                  <a:cxn ang="0">
                    <a:pos x="27" y="28"/>
                  </a:cxn>
                  <a:cxn ang="0">
                    <a:pos x="32" y="32"/>
                  </a:cxn>
                  <a:cxn ang="0">
                    <a:pos x="36" y="35"/>
                  </a:cxn>
                  <a:cxn ang="0">
                    <a:pos x="39" y="35"/>
                  </a:cxn>
                </a:cxnLst>
                <a:rect l="0" t="0" r="r" b="b"/>
                <a:pathLst>
                  <a:path w="40" h="35">
                    <a:moveTo>
                      <a:pt x="39" y="35"/>
                    </a:moveTo>
                    <a:lnTo>
                      <a:pt x="40" y="32"/>
                    </a:lnTo>
                    <a:lnTo>
                      <a:pt x="40" y="29"/>
                    </a:lnTo>
                    <a:lnTo>
                      <a:pt x="36" y="23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19" y="6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22" y="22"/>
                    </a:lnTo>
                    <a:lnTo>
                      <a:pt x="27" y="28"/>
                    </a:lnTo>
                    <a:lnTo>
                      <a:pt x="32" y="32"/>
                    </a:lnTo>
                    <a:lnTo>
                      <a:pt x="36" y="35"/>
                    </a:lnTo>
                    <a:lnTo>
                      <a:pt x="39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44"/>
              <p:cNvSpPr/>
              <p:nvPr/>
            </p:nvSpPr>
            <p:spPr bwMode="auto">
              <a:xfrm>
                <a:off x="1169" y="215"/>
                <a:ext cx="44" cy="49"/>
              </a:xfrm>
              <a:custGeom>
                <a:avLst/>
                <a:gdLst/>
                <a:ahLst/>
                <a:cxnLst>
                  <a:cxn ang="0">
                    <a:pos x="43" y="49"/>
                  </a:cxn>
                  <a:cxn ang="0">
                    <a:pos x="44" y="46"/>
                  </a:cxn>
                  <a:cxn ang="0">
                    <a:pos x="42" y="40"/>
                  </a:cxn>
                  <a:cxn ang="0">
                    <a:pos x="37" y="33"/>
                  </a:cxn>
                  <a:cxn ang="0">
                    <a:pos x="30" y="24"/>
                  </a:cxn>
                  <a:cxn ang="0">
                    <a:pos x="23" y="15"/>
                  </a:cxn>
                  <a:cxn ang="0">
                    <a:pos x="15" y="7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8" y="11"/>
                  </a:cxn>
                  <a:cxn ang="0">
                    <a:pos x="13" y="20"/>
                  </a:cxn>
                  <a:cxn ang="0">
                    <a:pos x="20" y="29"/>
                  </a:cxn>
                  <a:cxn ang="0">
                    <a:pos x="26" y="37"/>
                  </a:cxn>
                  <a:cxn ang="0">
                    <a:pos x="32" y="44"/>
                  </a:cxn>
                  <a:cxn ang="0">
                    <a:pos x="38" y="49"/>
                  </a:cxn>
                  <a:cxn ang="0">
                    <a:pos x="43" y="49"/>
                  </a:cxn>
                </a:cxnLst>
                <a:rect l="0" t="0" r="r" b="b"/>
                <a:pathLst>
                  <a:path w="44" h="49">
                    <a:moveTo>
                      <a:pt x="43" y="49"/>
                    </a:moveTo>
                    <a:lnTo>
                      <a:pt x="44" y="46"/>
                    </a:lnTo>
                    <a:lnTo>
                      <a:pt x="42" y="40"/>
                    </a:lnTo>
                    <a:lnTo>
                      <a:pt x="37" y="33"/>
                    </a:lnTo>
                    <a:lnTo>
                      <a:pt x="30" y="24"/>
                    </a:lnTo>
                    <a:lnTo>
                      <a:pt x="23" y="15"/>
                    </a:lnTo>
                    <a:lnTo>
                      <a:pt x="15" y="7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8" y="11"/>
                    </a:lnTo>
                    <a:lnTo>
                      <a:pt x="13" y="20"/>
                    </a:lnTo>
                    <a:lnTo>
                      <a:pt x="20" y="29"/>
                    </a:lnTo>
                    <a:lnTo>
                      <a:pt x="26" y="37"/>
                    </a:lnTo>
                    <a:lnTo>
                      <a:pt x="32" y="44"/>
                    </a:lnTo>
                    <a:lnTo>
                      <a:pt x="38" y="49"/>
                    </a:lnTo>
                    <a:lnTo>
                      <a:pt x="43" y="4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45"/>
              <p:cNvSpPr/>
              <p:nvPr/>
            </p:nvSpPr>
            <p:spPr bwMode="auto">
              <a:xfrm>
                <a:off x="1105" y="239"/>
                <a:ext cx="33" cy="41"/>
              </a:xfrm>
              <a:custGeom>
                <a:avLst/>
                <a:gdLst/>
                <a:ahLst/>
                <a:cxnLst>
                  <a:cxn ang="0">
                    <a:pos x="31" y="41"/>
                  </a:cxn>
                  <a:cxn ang="0">
                    <a:pos x="33" y="38"/>
                  </a:cxn>
                  <a:cxn ang="0">
                    <a:pos x="32" y="33"/>
                  </a:cxn>
                  <a:cxn ang="0">
                    <a:pos x="28" y="26"/>
                  </a:cxn>
                  <a:cxn ang="0">
                    <a:pos x="23" y="18"/>
                  </a:cxn>
                  <a:cxn ang="0">
                    <a:pos x="17" y="11"/>
                  </a:cxn>
                  <a:cxn ang="0">
                    <a:pos x="11" y="5"/>
                  </a:cxn>
                  <a:cxn ang="0">
                    <a:pos x="5" y="1"/>
                  </a:cxn>
                  <a:cxn ang="0">
                    <a:pos x="0" y="0"/>
                  </a:cxn>
                  <a:cxn ang="0">
                    <a:pos x="6" y="9"/>
                  </a:cxn>
                  <a:cxn ang="0">
                    <a:pos x="14" y="22"/>
                  </a:cxn>
                  <a:cxn ang="0">
                    <a:pos x="23" y="35"/>
                  </a:cxn>
                  <a:cxn ang="0">
                    <a:pos x="31" y="41"/>
                  </a:cxn>
                </a:cxnLst>
                <a:rect l="0" t="0" r="r" b="b"/>
                <a:pathLst>
                  <a:path w="33" h="41">
                    <a:moveTo>
                      <a:pt x="31" y="41"/>
                    </a:moveTo>
                    <a:lnTo>
                      <a:pt x="33" y="38"/>
                    </a:lnTo>
                    <a:lnTo>
                      <a:pt x="32" y="33"/>
                    </a:lnTo>
                    <a:lnTo>
                      <a:pt x="28" y="26"/>
                    </a:lnTo>
                    <a:lnTo>
                      <a:pt x="23" y="18"/>
                    </a:lnTo>
                    <a:lnTo>
                      <a:pt x="17" y="11"/>
                    </a:lnTo>
                    <a:lnTo>
                      <a:pt x="11" y="5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6" y="9"/>
                    </a:lnTo>
                    <a:lnTo>
                      <a:pt x="14" y="22"/>
                    </a:lnTo>
                    <a:lnTo>
                      <a:pt x="23" y="35"/>
                    </a:lnTo>
                    <a:lnTo>
                      <a:pt x="31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46"/>
              <p:cNvSpPr/>
              <p:nvPr/>
            </p:nvSpPr>
            <p:spPr bwMode="auto">
              <a:xfrm>
                <a:off x="1320" y="200"/>
                <a:ext cx="45" cy="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6"/>
                  </a:cxn>
                  <a:cxn ang="0">
                    <a:pos x="9" y="5"/>
                  </a:cxn>
                  <a:cxn ang="0">
                    <a:pos x="16" y="4"/>
                  </a:cxn>
                  <a:cxn ang="0">
                    <a:pos x="24" y="2"/>
                  </a:cxn>
                  <a:cxn ang="0">
                    <a:pos x="32" y="1"/>
                  </a:cxn>
                  <a:cxn ang="0">
                    <a:pos x="39" y="0"/>
                  </a:cxn>
                  <a:cxn ang="0">
                    <a:pos x="43" y="0"/>
                  </a:cxn>
                  <a:cxn ang="0">
                    <a:pos x="45" y="2"/>
                  </a:cxn>
                  <a:cxn ang="0">
                    <a:pos x="43" y="5"/>
                  </a:cxn>
                  <a:cxn ang="0">
                    <a:pos x="39" y="7"/>
                  </a:cxn>
                  <a:cxn ang="0">
                    <a:pos x="33" y="7"/>
                  </a:cxn>
                  <a:cxn ang="0">
                    <a:pos x="26" y="7"/>
                  </a:cxn>
                  <a:cxn ang="0">
                    <a:pos x="19" y="7"/>
                  </a:cxn>
                  <a:cxn ang="0">
                    <a:pos x="11" y="7"/>
                  </a:cxn>
                  <a:cxn ang="0">
                    <a:pos x="5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7">
                    <a:moveTo>
                      <a:pt x="0" y="6"/>
                    </a:moveTo>
                    <a:lnTo>
                      <a:pt x="4" y="6"/>
                    </a:lnTo>
                    <a:lnTo>
                      <a:pt x="9" y="5"/>
                    </a:lnTo>
                    <a:lnTo>
                      <a:pt x="16" y="4"/>
                    </a:lnTo>
                    <a:lnTo>
                      <a:pt x="24" y="2"/>
                    </a:lnTo>
                    <a:lnTo>
                      <a:pt x="32" y="1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5" y="2"/>
                    </a:lnTo>
                    <a:lnTo>
                      <a:pt x="43" y="5"/>
                    </a:lnTo>
                    <a:lnTo>
                      <a:pt x="39" y="7"/>
                    </a:lnTo>
                    <a:lnTo>
                      <a:pt x="33" y="7"/>
                    </a:lnTo>
                    <a:lnTo>
                      <a:pt x="26" y="7"/>
                    </a:lnTo>
                    <a:lnTo>
                      <a:pt x="19" y="7"/>
                    </a:lnTo>
                    <a:lnTo>
                      <a:pt x="11" y="7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47"/>
              <p:cNvSpPr/>
              <p:nvPr/>
            </p:nvSpPr>
            <p:spPr bwMode="auto">
              <a:xfrm>
                <a:off x="1269" y="152"/>
                <a:ext cx="59" cy="5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7" y="49"/>
                  </a:cxn>
                  <a:cxn ang="0">
                    <a:pos x="16" y="43"/>
                  </a:cxn>
                  <a:cxn ang="0">
                    <a:pos x="28" y="35"/>
                  </a:cxn>
                  <a:cxn ang="0">
                    <a:pos x="39" y="26"/>
                  </a:cxn>
                  <a:cxn ang="0">
                    <a:pos x="48" y="18"/>
                  </a:cxn>
                  <a:cxn ang="0">
                    <a:pos x="56" y="10"/>
                  </a:cxn>
                  <a:cxn ang="0">
                    <a:pos x="59" y="3"/>
                  </a:cxn>
                  <a:cxn ang="0">
                    <a:pos x="58" y="0"/>
                  </a:cxn>
                  <a:cxn ang="0">
                    <a:pos x="54" y="0"/>
                  </a:cxn>
                  <a:cxn ang="0">
                    <a:pos x="47" y="4"/>
                  </a:cxn>
                  <a:cxn ang="0">
                    <a:pos x="39" y="11"/>
                  </a:cxn>
                  <a:cxn ang="0">
                    <a:pos x="31" y="21"/>
                  </a:cxn>
                  <a:cxn ang="0">
                    <a:pos x="22" y="30"/>
                  </a:cxn>
                  <a:cxn ang="0">
                    <a:pos x="14" y="40"/>
                  </a:cxn>
                  <a:cxn ang="0">
                    <a:pos x="6" y="48"/>
                  </a:cxn>
                  <a:cxn ang="0">
                    <a:pos x="0" y="53"/>
                  </a:cxn>
                </a:cxnLst>
                <a:rect l="0" t="0" r="r" b="b"/>
                <a:pathLst>
                  <a:path w="59" h="53">
                    <a:moveTo>
                      <a:pt x="0" y="53"/>
                    </a:moveTo>
                    <a:lnTo>
                      <a:pt x="7" y="49"/>
                    </a:lnTo>
                    <a:lnTo>
                      <a:pt x="16" y="43"/>
                    </a:lnTo>
                    <a:lnTo>
                      <a:pt x="28" y="35"/>
                    </a:lnTo>
                    <a:lnTo>
                      <a:pt x="39" y="26"/>
                    </a:lnTo>
                    <a:lnTo>
                      <a:pt x="48" y="18"/>
                    </a:lnTo>
                    <a:lnTo>
                      <a:pt x="56" y="10"/>
                    </a:lnTo>
                    <a:lnTo>
                      <a:pt x="59" y="3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47" y="4"/>
                    </a:lnTo>
                    <a:lnTo>
                      <a:pt x="39" y="11"/>
                    </a:lnTo>
                    <a:lnTo>
                      <a:pt x="31" y="21"/>
                    </a:lnTo>
                    <a:lnTo>
                      <a:pt x="22" y="30"/>
                    </a:lnTo>
                    <a:lnTo>
                      <a:pt x="14" y="40"/>
                    </a:lnTo>
                    <a:lnTo>
                      <a:pt x="6" y="4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48"/>
              <p:cNvSpPr/>
              <p:nvPr/>
            </p:nvSpPr>
            <p:spPr bwMode="auto">
              <a:xfrm>
                <a:off x="1248" y="152"/>
                <a:ext cx="53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7" y="50"/>
                  </a:cxn>
                  <a:cxn ang="0">
                    <a:pos x="16" y="43"/>
                  </a:cxn>
                  <a:cxn ang="0">
                    <a:pos x="25" y="35"/>
                  </a:cxn>
                  <a:cxn ang="0">
                    <a:pos x="35" y="24"/>
                  </a:cxn>
                  <a:cxn ang="0">
                    <a:pos x="44" y="15"/>
                  </a:cxn>
                  <a:cxn ang="0">
                    <a:pos x="51" y="7"/>
                  </a:cxn>
                  <a:cxn ang="0">
                    <a:pos x="53" y="2"/>
                  </a:cxn>
                  <a:cxn ang="0">
                    <a:pos x="52" y="0"/>
                  </a:cxn>
                  <a:cxn ang="0">
                    <a:pos x="46" y="2"/>
                  </a:cxn>
                  <a:cxn ang="0">
                    <a:pos x="40" y="7"/>
                  </a:cxn>
                  <a:cxn ang="0">
                    <a:pos x="33" y="15"/>
                  </a:cxn>
                  <a:cxn ang="0">
                    <a:pos x="25" y="26"/>
                  </a:cxn>
                  <a:cxn ang="0">
                    <a:pos x="17" y="35"/>
                  </a:cxn>
                  <a:cxn ang="0">
                    <a:pos x="10" y="45"/>
                  </a:cxn>
                  <a:cxn ang="0">
                    <a:pos x="4" y="52"/>
                  </a:cxn>
                  <a:cxn ang="0">
                    <a:pos x="0" y="55"/>
                  </a:cxn>
                </a:cxnLst>
                <a:rect l="0" t="0" r="r" b="b"/>
                <a:pathLst>
                  <a:path w="53" h="55">
                    <a:moveTo>
                      <a:pt x="0" y="55"/>
                    </a:moveTo>
                    <a:lnTo>
                      <a:pt x="7" y="50"/>
                    </a:lnTo>
                    <a:lnTo>
                      <a:pt x="16" y="43"/>
                    </a:lnTo>
                    <a:lnTo>
                      <a:pt x="25" y="35"/>
                    </a:lnTo>
                    <a:lnTo>
                      <a:pt x="35" y="24"/>
                    </a:lnTo>
                    <a:lnTo>
                      <a:pt x="44" y="15"/>
                    </a:lnTo>
                    <a:lnTo>
                      <a:pt x="51" y="7"/>
                    </a:lnTo>
                    <a:lnTo>
                      <a:pt x="53" y="2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40" y="7"/>
                    </a:lnTo>
                    <a:lnTo>
                      <a:pt x="33" y="15"/>
                    </a:lnTo>
                    <a:lnTo>
                      <a:pt x="25" y="26"/>
                    </a:lnTo>
                    <a:lnTo>
                      <a:pt x="17" y="35"/>
                    </a:lnTo>
                    <a:lnTo>
                      <a:pt x="10" y="45"/>
                    </a:lnTo>
                    <a:lnTo>
                      <a:pt x="4" y="5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49"/>
              <p:cNvSpPr/>
              <p:nvPr/>
            </p:nvSpPr>
            <p:spPr bwMode="auto">
              <a:xfrm>
                <a:off x="1223" y="150"/>
                <a:ext cx="4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7" y="54"/>
                  </a:cxn>
                  <a:cxn ang="0">
                    <a:pos x="16" y="46"/>
                  </a:cxn>
                  <a:cxn ang="0">
                    <a:pos x="25" y="35"/>
                  </a:cxn>
                  <a:cxn ang="0">
                    <a:pos x="33" y="26"/>
                  </a:cxn>
                  <a:cxn ang="0">
                    <a:pos x="40" y="16"/>
                  </a:cxn>
                  <a:cxn ang="0">
                    <a:pos x="45" y="8"/>
                  </a:cxn>
                  <a:cxn ang="0">
                    <a:pos x="46" y="3"/>
                  </a:cxn>
                  <a:cxn ang="0">
                    <a:pos x="45" y="0"/>
                  </a:cxn>
                  <a:cxn ang="0">
                    <a:pos x="41" y="3"/>
                  </a:cxn>
                  <a:cxn ang="0">
                    <a:pos x="35" y="8"/>
                  </a:cxn>
                  <a:cxn ang="0">
                    <a:pos x="29" y="16"/>
                  </a:cxn>
                  <a:cxn ang="0">
                    <a:pos x="23" y="26"/>
                  </a:cxn>
                  <a:cxn ang="0">
                    <a:pos x="17" y="38"/>
                  </a:cxn>
                  <a:cxn ang="0">
                    <a:pos x="10" y="47"/>
                  </a:cxn>
                  <a:cxn ang="0">
                    <a:pos x="5" y="55"/>
                  </a:cxn>
                  <a:cxn ang="0">
                    <a:pos x="0" y="59"/>
                  </a:cxn>
                </a:cxnLst>
                <a:rect l="0" t="0" r="r" b="b"/>
                <a:pathLst>
                  <a:path w="46" h="59">
                    <a:moveTo>
                      <a:pt x="0" y="59"/>
                    </a:moveTo>
                    <a:lnTo>
                      <a:pt x="7" y="54"/>
                    </a:lnTo>
                    <a:lnTo>
                      <a:pt x="16" y="46"/>
                    </a:lnTo>
                    <a:lnTo>
                      <a:pt x="25" y="35"/>
                    </a:lnTo>
                    <a:lnTo>
                      <a:pt x="33" y="26"/>
                    </a:lnTo>
                    <a:lnTo>
                      <a:pt x="40" y="16"/>
                    </a:lnTo>
                    <a:lnTo>
                      <a:pt x="45" y="8"/>
                    </a:lnTo>
                    <a:lnTo>
                      <a:pt x="46" y="3"/>
                    </a:lnTo>
                    <a:lnTo>
                      <a:pt x="45" y="0"/>
                    </a:lnTo>
                    <a:lnTo>
                      <a:pt x="41" y="3"/>
                    </a:lnTo>
                    <a:lnTo>
                      <a:pt x="35" y="8"/>
                    </a:lnTo>
                    <a:lnTo>
                      <a:pt x="29" y="16"/>
                    </a:lnTo>
                    <a:lnTo>
                      <a:pt x="23" y="26"/>
                    </a:lnTo>
                    <a:lnTo>
                      <a:pt x="17" y="38"/>
                    </a:lnTo>
                    <a:lnTo>
                      <a:pt x="10" y="47"/>
                    </a:lnTo>
                    <a:lnTo>
                      <a:pt x="5" y="5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50"/>
              <p:cNvSpPr/>
              <p:nvPr/>
            </p:nvSpPr>
            <p:spPr bwMode="auto">
              <a:xfrm>
                <a:off x="1198" y="161"/>
                <a:ext cx="35" cy="54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6" y="49"/>
                  </a:cxn>
                  <a:cxn ang="0">
                    <a:pos x="13" y="41"/>
                  </a:cxn>
                  <a:cxn ang="0">
                    <a:pos x="19" y="32"/>
                  </a:cxn>
                  <a:cxn ang="0">
                    <a:pos x="26" y="23"/>
                  </a:cxn>
                  <a:cxn ang="0">
                    <a:pos x="32" y="14"/>
                  </a:cxn>
                  <a:cxn ang="0">
                    <a:pos x="35" y="6"/>
                  </a:cxn>
                  <a:cxn ang="0">
                    <a:pos x="35" y="2"/>
                  </a:cxn>
                  <a:cxn ang="0">
                    <a:pos x="32" y="0"/>
                  </a:cxn>
                  <a:cxn ang="0">
                    <a:pos x="22" y="7"/>
                  </a:cxn>
                  <a:cxn ang="0">
                    <a:pos x="15" y="23"/>
                  </a:cxn>
                  <a:cxn ang="0">
                    <a:pos x="7" y="41"/>
                  </a:cxn>
                  <a:cxn ang="0">
                    <a:pos x="0" y="54"/>
                  </a:cxn>
                </a:cxnLst>
                <a:rect l="0" t="0" r="r" b="b"/>
                <a:pathLst>
                  <a:path w="35" h="54">
                    <a:moveTo>
                      <a:pt x="0" y="54"/>
                    </a:moveTo>
                    <a:lnTo>
                      <a:pt x="6" y="49"/>
                    </a:lnTo>
                    <a:lnTo>
                      <a:pt x="13" y="41"/>
                    </a:lnTo>
                    <a:lnTo>
                      <a:pt x="19" y="32"/>
                    </a:lnTo>
                    <a:lnTo>
                      <a:pt x="26" y="23"/>
                    </a:lnTo>
                    <a:lnTo>
                      <a:pt x="32" y="14"/>
                    </a:lnTo>
                    <a:lnTo>
                      <a:pt x="35" y="6"/>
                    </a:lnTo>
                    <a:lnTo>
                      <a:pt x="35" y="2"/>
                    </a:lnTo>
                    <a:lnTo>
                      <a:pt x="32" y="0"/>
                    </a:lnTo>
                    <a:lnTo>
                      <a:pt x="22" y="7"/>
                    </a:lnTo>
                    <a:lnTo>
                      <a:pt x="15" y="23"/>
                    </a:lnTo>
                    <a:lnTo>
                      <a:pt x="7" y="4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51"/>
              <p:cNvSpPr/>
              <p:nvPr/>
            </p:nvSpPr>
            <p:spPr bwMode="auto">
              <a:xfrm>
                <a:off x="1171" y="167"/>
                <a:ext cx="32" cy="52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" y="48"/>
                  </a:cxn>
                  <a:cxn ang="0">
                    <a:pos x="10" y="40"/>
                  </a:cxn>
                  <a:cxn ang="0">
                    <a:pos x="16" y="31"/>
                  </a:cxn>
                  <a:cxn ang="0">
                    <a:pos x="23" y="21"/>
                  </a:cxn>
                  <a:cxn ang="0">
                    <a:pos x="27" y="13"/>
                  </a:cxn>
                  <a:cxn ang="0">
                    <a:pos x="30" y="5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18" y="9"/>
                  </a:cxn>
                  <a:cxn ang="0">
                    <a:pos x="10" y="25"/>
                  </a:cxn>
                  <a:cxn ang="0">
                    <a:pos x="4" y="42"/>
                  </a:cxn>
                  <a:cxn ang="0">
                    <a:pos x="0" y="52"/>
                  </a:cxn>
                </a:cxnLst>
                <a:rect l="0" t="0" r="r" b="b"/>
                <a:pathLst>
                  <a:path w="32" h="52">
                    <a:moveTo>
                      <a:pt x="0" y="52"/>
                    </a:moveTo>
                    <a:lnTo>
                      <a:pt x="4" y="48"/>
                    </a:lnTo>
                    <a:lnTo>
                      <a:pt x="10" y="40"/>
                    </a:lnTo>
                    <a:lnTo>
                      <a:pt x="16" y="31"/>
                    </a:lnTo>
                    <a:lnTo>
                      <a:pt x="23" y="21"/>
                    </a:lnTo>
                    <a:lnTo>
                      <a:pt x="27" y="13"/>
                    </a:lnTo>
                    <a:lnTo>
                      <a:pt x="30" y="5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18" y="9"/>
                    </a:lnTo>
                    <a:lnTo>
                      <a:pt x="10" y="25"/>
                    </a:lnTo>
                    <a:lnTo>
                      <a:pt x="4" y="4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52"/>
              <p:cNvSpPr/>
              <p:nvPr/>
            </p:nvSpPr>
            <p:spPr bwMode="auto">
              <a:xfrm>
                <a:off x="1145" y="181"/>
                <a:ext cx="16" cy="4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8" y="33"/>
                  </a:cxn>
                  <a:cxn ang="0">
                    <a:pos x="13" y="17"/>
                  </a:cxn>
                  <a:cxn ang="0">
                    <a:pos x="16" y="4"/>
                  </a:cxn>
                  <a:cxn ang="0">
                    <a:pos x="10" y="0"/>
                  </a:cxn>
                  <a:cxn ang="0">
                    <a:pos x="3" y="7"/>
                  </a:cxn>
                  <a:cxn ang="0">
                    <a:pos x="2" y="19"/>
                  </a:cxn>
                  <a:cxn ang="0">
                    <a:pos x="2" y="34"/>
                  </a:cxn>
                  <a:cxn ang="0">
                    <a:pos x="0" y="45"/>
                  </a:cxn>
                </a:cxnLst>
                <a:rect l="0" t="0" r="r" b="b"/>
                <a:pathLst>
                  <a:path w="16" h="45">
                    <a:moveTo>
                      <a:pt x="0" y="45"/>
                    </a:moveTo>
                    <a:lnTo>
                      <a:pt x="8" y="33"/>
                    </a:lnTo>
                    <a:lnTo>
                      <a:pt x="13" y="17"/>
                    </a:lnTo>
                    <a:lnTo>
                      <a:pt x="16" y="4"/>
                    </a:lnTo>
                    <a:lnTo>
                      <a:pt x="10" y="0"/>
                    </a:lnTo>
                    <a:lnTo>
                      <a:pt x="3" y="7"/>
                    </a:lnTo>
                    <a:lnTo>
                      <a:pt x="2" y="19"/>
                    </a:lnTo>
                    <a:lnTo>
                      <a:pt x="2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53"/>
              <p:cNvSpPr/>
              <p:nvPr/>
            </p:nvSpPr>
            <p:spPr bwMode="auto">
              <a:xfrm>
                <a:off x="1122" y="193"/>
                <a:ext cx="9" cy="40"/>
              </a:xfrm>
              <a:custGeom>
                <a:avLst/>
                <a:gdLst/>
                <a:ahLst/>
                <a:cxnLst>
                  <a:cxn ang="0">
                    <a:pos x="2" y="40"/>
                  </a:cxn>
                  <a:cxn ang="0">
                    <a:pos x="6" y="30"/>
                  </a:cxn>
                  <a:cxn ang="0">
                    <a:pos x="9" y="16"/>
                  </a:cxn>
                  <a:cxn ang="0">
                    <a:pos x="9" y="4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1" y="16"/>
                  </a:cxn>
                  <a:cxn ang="0">
                    <a:pos x="2" y="29"/>
                  </a:cxn>
                  <a:cxn ang="0">
                    <a:pos x="2" y="40"/>
                  </a:cxn>
                </a:cxnLst>
                <a:rect l="0" t="0" r="r" b="b"/>
                <a:pathLst>
                  <a:path w="9" h="40">
                    <a:moveTo>
                      <a:pt x="2" y="40"/>
                    </a:moveTo>
                    <a:lnTo>
                      <a:pt x="6" y="30"/>
                    </a:lnTo>
                    <a:lnTo>
                      <a:pt x="9" y="16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" y="16"/>
                    </a:lnTo>
                    <a:lnTo>
                      <a:pt x="2" y="29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54"/>
              <p:cNvSpPr/>
              <p:nvPr/>
            </p:nvSpPr>
            <p:spPr bwMode="auto">
              <a:xfrm>
                <a:off x="1098" y="201"/>
                <a:ext cx="12" cy="39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1" y="30"/>
                  </a:cxn>
                  <a:cxn ang="0">
                    <a:pos x="12" y="17"/>
                  </a:cxn>
                  <a:cxn ang="0">
                    <a:pos x="9" y="5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3" y="14"/>
                  </a:cxn>
                  <a:cxn ang="0">
                    <a:pos x="6" y="26"/>
                  </a:cxn>
                  <a:cxn ang="0">
                    <a:pos x="8" y="39"/>
                  </a:cxn>
                </a:cxnLst>
                <a:rect l="0" t="0" r="r" b="b"/>
                <a:pathLst>
                  <a:path w="12" h="39">
                    <a:moveTo>
                      <a:pt x="8" y="39"/>
                    </a:moveTo>
                    <a:lnTo>
                      <a:pt x="11" y="30"/>
                    </a:lnTo>
                    <a:lnTo>
                      <a:pt x="12" y="17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3" y="14"/>
                    </a:lnTo>
                    <a:lnTo>
                      <a:pt x="6" y="26"/>
                    </a:lnTo>
                    <a:lnTo>
                      <a:pt x="8" y="3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55"/>
              <p:cNvSpPr/>
              <p:nvPr/>
            </p:nvSpPr>
            <p:spPr bwMode="auto">
              <a:xfrm>
                <a:off x="1080" y="215"/>
                <a:ext cx="12" cy="37"/>
              </a:xfrm>
              <a:custGeom>
                <a:avLst/>
                <a:gdLst/>
                <a:ahLst/>
                <a:cxnLst>
                  <a:cxn ang="0">
                    <a:pos x="1" y="37"/>
                  </a:cxn>
                  <a:cxn ang="0">
                    <a:pos x="7" y="32"/>
                  </a:cxn>
                  <a:cxn ang="0">
                    <a:pos x="12" y="20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0" y="14"/>
                  </a:cxn>
                  <a:cxn ang="0">
                    <a:pos x="1" y="27"/>
                  </a:cxn>
                  <a:cxn ang="0">
                    <a:pos x="1" y="37"/>
                  </a:cxn>
                </a:cxnLst>
                <a:rect l="0" t="0" r="r" b="b"/>
                <a:pathLst>
                  <a:path w="12" h="37">
                    <a:moveTo>
                      <a:pt x="1" y="37"/>
                    </a:moveTo>
                    <a:lnTo>
                      <a:pt x="7" y="32"/>
                    </a:lnTo>
                    <a:lnTo>
                      <a:pt x="12" y="20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14"/>
                    </a:lnTo>
                    <a:lnTo>
                      <a:pt x="1" y="27"/>
                    </a:lnTo>
                    <a:lnTo>
                      <a:pt x="1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56"/>
              <p:cNvSpPr/>
              <p:nvPr/>
            </p:nvSpPr>
            <p:spPr bwMode="auto">
              <a:xfrm>
                <a:off x="1067" y="219"/>
                <a:ext cx="10" cy="42"/>
              </a:xfrm>
              <a:custGeom>
                <a:avLst/>
                <a:gdLst/>
                <a:ahLst/>
                <a:cxnLst>
                  <a:cxn ang="0">
                    <a:pos x="3" y="42"/>
                  </a:cxn>
                  <a:cxn ang="0">
                    <a:pos x="6" y="33"/>
                  </a:cxn>
                  <a:cxn ang="0">
                    <a:pos x="10" y="21"/>
                  </a:cxn>
                  <a:cxn ang="0">
                    <a:pos x="10" y="8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0" y="16"/>
                  </a:cxn>
                  <a:cxn ang="0">
                    <a:pos x="1" y="32"/>
                  </a:cxn>
                  <a:cxn ang="0">
                    <a:pos x="3" y="42"/>
                  </a:cxn>
                </a:cxnLst>
                <a:rect l="0" t="0" r="r" b="b"/>
                <a:pathLst>
                  <a:path w="10" h="42">
                    <a:moveTo>
                      <a:pt x="3" y="42"/>
                    </a:moveTo>
                    <a:lnTo>
                      <a:pt x="6" y="33"/>
                    </a:lnTo>
                    <a:lnTo>
                      <a:pt x="10" y="21"/>
                    </a:lnTo>
                    <a:lnTo>
                      <a:pt x="10" y="8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16"/>
                    </a:lnTo>
                    <a:lnTo>
                      <a:pt x="1" y="32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57"/>
              <p:cNvSpPr/>
              <p:nvPr/>
            </p:nvSpPr>
            <p:spPr bwMode="auto">
              <a:xfrm>
                <a:off x="1293" y="161"/>
                <a:ext cx="61" cy="44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6" y="1"/>
                  </a:cxn>
                  <a:cxn ang="0">
                    <a:pos x="51" y="5"/>
                  </a:cxn>
                  <a:cxn ang="0">
                    <a:pos x="43" y="12"/>
                  </a:cxn>
                  <a:cxn ang="0">
                    <a:pos x="35" y="20"/>
                  </a:cxn>
                  <a:cxn ang="0">
                    <a:pos x="26" y="28"/>
                  </a:cxn>
                  <a:cxn ang="0">
                    <a:pos x="17" y="35"/>
                  </a:cxn>
                  <a:cxn ang="0">
                    <a:pos x="8" y="40"/>
                  </a:cxn>
                  <a:cxn ang="0">
                    <a:pos x="0" y="44"/>
                  </a:cxn>
                  <a:cxn ang="0">
                    <a:pos x="10" y="40"/>
                  </a:cxn>
                  <a:cxn ang="0">
                    <a:pos x="22" y="35"/>
                  </a:cxn>
                  <a:cxn ang="0">
                    <a:pos x="33" y="29"/>
                  </a:cxn>
                  <a:cxn ang="0">
                    <a:pos x="43" y="21"/>
                  </a:cxn>
                  <a:cxn ang="0">
                    <a:pos x="52" y="14"/>
                  </a:cxn>
                  <a:cxn ang="0">
                    <a:pos x="59" y="7"/>
                  </a:cxn>
                  <a:cxn ang="0">
                    <a:pos x="61" y="3"/>
                  </a:cxn>
                  <a:cxn ang="0">
                    <a:pos x="59" y="0"/>
                  </a:cxn>
                </a:cxnLst>
                <a:rect l="0" t="0" r="r" b="b"/>
                <a:pathLst>
                  <a:path w="61" h="44">
                    <a:moveTo>
                      <a:pt x="59" y="0"/>
                    </a:moveTo>
                    <a:lnTo>
                      <a:pt x="56" y="1"/>
                    </a:lnTo>
                    <a:lnTo>
                      <a:pt x="51" y="5"/>
                    </a:lnTo>
                    <a:lnTo>
                      <a:pt x="43" y="12"/>
                    </a:lnTo>
                    <a:lnTo>
                      <a:pt x="35" y="20"/>
                    </a:lnTo>
                    <a:lnTo>
                      <a:pt x="26" y="28"/>
                    </a:lnTo>
                    <a:lnTo>
                      <a:pt x="17" y="35"/>
                    </a:lnTo>
                    <a:lnTo>
                      <a:pt x="8" y="40"/>
                    </a:lnTo>
                    <a:lnTo>
                      <a:pt x="0" y="44"/>
                    </a:lnTo>
                    <a:lnTo>
                      <a:pt x="10" y="40"/>
                    </a:lnTo>
                    <a:lnTo>
                      <a:pt x="22" y="35"/>
                    </a:lnTo>
                    <a:lnTo>
                      <a:pt x="33" y="29"/>
                    </a:lnTo>
                    <a:lnTo>
                      <a:pt x="43" y="21"/>
                    </a:lnTo>
                    <a:lnTo>
                      <a:pt x="52" y="14"/>
                    </a:lnTo>
                    <a:lnTo>
                      <a:pt x="59" y="7"/>
                    </a:lnTo>
                    <a:lnTo>
                      <a:pt x="61" y="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58"/>
              <p:cNvSpPr/>
              <p:nvPr/>
            </p:nvSpPr>
            <p:spPr bwMode="auto">
              <a:xfrm>
                <a:off x="1320" y="178"/>
                <a:ext cx="46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6" y="24"/>
                  </a:cxn>
                  <a:cxn ang="0">
                    <a:pos x="14" y="21"/>
                  </a:cxn>
                  <a:cxn ang="0">
                    <a:pos x="22" y="17"/>
                  </a:cxn>
                  <a:cxn ang="0">
                    <a:pos x="30" y="12"/>
                  </a:cxn>
                  <a:cxn ang="0">
                    <a:pos x="38" y="9"/>
                  </a:cxn>
                  <a:cxn ang="0">
                    <a:pos x="43" y="4"/>
                  </a:cxn>
                  <a:cxn ang="0">
                    <a:pos x="46" y="2"/>
                  </a:cxn>
                  <a:cxn ang="0">
                    <a:pos x="46" y="0"/>
                  </a:cxn>
                  <a:cxn ang="0">
                    <a:pos x="42" y="0"/>
                  </a:cxn>
                  <a:cxn ang="0">
                    <a:pos x="37" y="2"/>
                  </a:cxn>
                  <a:cxn ang="0">
                    <a:pos x="31" y="6"/>
                  </a:cxn>
                  <a:cxn ang="0">
                    <a:pos x="23" y="11"/>
                  </a:cxn>
                  <a:cxn ang="0">
                    <a:pos x="16" y="17"/>
                  </a:cxn>
                  <a:cxn ang="0">
                    <a:pos x="9" y="21"/>
                  </a:cxn>
                  <a:cxn ang="0">
                    <a:pos x="4" y="26"/>
                  </a:cxn>
                  <a:cxn ang="0">
                    <a:pos x="0" y="28"/>
                  </a:cxn>
                </a:cxnLst>
                <a:rect l="0" t="0" r="r" b="b"/>
                <a:pathLst>
                  <a:path w="46" h="28">
                    <a:moveTo>
                      <a:pt x="0" y="28"/>
                    </a:moveTo>
                    <a:lnTo>
                      <a:pt x="6" y="24"/>
                    </a:lnTo>
                    <a:lnTo>
                      <a:pt x="14" y="21"/>
                    </a:lnTo>
                    <a:lnTo>
                      <a:pt x="22" y="17"/>
                    </a:lnTo>
                    <a:lnTo>
                      <a:pt x="30" y="12"/>
                    </a:lnTo>
                    <a:lnTo>
                      <a:pt x="38" y="9"/>
                    </a:lnTo>
                    <a:lnTo>
                      <a:pt x="43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7" y="2"/>
                    </a:lnTo>
                    <a:lnTo>
                      <a:pt x="31" y="6"/>
                    </a:lnTo>
                    <a:lnTo>
                      <a:pt x="23" y="11"/>
                    </a:lnTo>
                    <a:lnTo>
                      <a:pt x="16" y="17"/>
                    </a:lnTo>
                    <a:lnTo>
                      <a:pt x="9" y="21"/>
                    </a:lnTo>
                    <a:lnTo>
                      <a:pt x="4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59"/>
              <p:cNvSpPr/>
              <p:nvPr/>
            </p:nvSpPr>
            <p:spPr bwMode="auto">
              <a:xfrm>
                <a:off x="957" y="344"/>
                <a:ext cx="250" cy="59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18" y="14"/>
                  </a:cxn>
                  <a:cxn ang="0">
                    <a:pos x="34" y="24"/>
                  </a:cxn>
                  <a:cxn ang="0">
                    <a:pos x="51" y="33"/>
                  </a:cxn>
                  <a:cxn ang="0">
                    <a:pos x="68" y="40"/>
                  </a:cxn>
                  <a:cxn ang="0">
                    <a:pos x="85" y="45"/>
                  </a:cxn>
                  <a:cxn ang="0">
                    <a:pos x="102" y="49"/>
                  </a:cxn>
                  <a:cxn ang="0">
                    <a:pos x="119" y="50"/>
                  </a:cxn>
                  <a:cxn ang="0">
                    <a:pos x="136" y="51"/>
                  </a:cxn>
                  <a:cxn ang="0">
                    <a:pos x="152" y="51"/>
                  </a:cxn>
                  <a:cxn ang="0">
                    <a:pos x="169" y="50"/>
                  </a:cxn>
                  <a:cxn ang="0">
                    <a:pos x="184" y="48"/>
                  </a:cxn>
                  <a:cxn ang="0">
                    <a:pos x="199" y="45"/>
                  </a:cxn>
                  <a:cxn ang="0">
                    <a:pos x="213" y="43"/>
                  </a:cxn>
                  <a:cxn ang="0">
                    <a:pos x="226" y="41"/>
                  </a:cxn>
                  <a:cxn ang="0">
                    <a:pos x="239" y="37"/>
                  </a:cxn>
                  <a:cxn ang="0">
                    <a:pos x="250" y="35"/>
                  </a:cxn>
                  <a:cxn ang="0">
                    <a:pos x="242" y="41"/>
                  </a:cxn>
                  <a:cxn ang="0">
                    <a:pos x="232" y="45"/>
                  </a:cxn>
                  <a:cxn ang="0">
                    <a:pos x="218" y="50"/>
                  </a:cxn>
                  <a:cxn ang="0">
                    <a:pos x="204" y="53"/>
                  </a:cxn>
                  <a:cxn ang="0">
                    <a:pos x="187" y="57"/>
                  </a:cxn>
                  <a:cxn ang="0">
                    <a:pos x="169" y="58"/>
                  </a:cxn>
                  <a:cxn ang="0">
                    <a:pos x="149" y="59"/>
                  </a:cxn>
                  <a:cxn ang="0">
                    <a:pos x="130" y="58"/>
                  </a:cxn>
                  <a:cxn ang="0">
                    <a:pos x="111" y="57"/>
                  </a:cxn>
                  <a:cxn ang="0">
                    <a:pos x="91" y="54"/>
                  </a:cxn>
                  <a:cxn ang="0">
                    <a:pos x="72" y="51"/>
                  </a:cxn>
                  <a:cxn ang="0">
                    <a:pos x="54" y="45"/>
                  </a:cxn>
                  <a:cxn ang="0">
                    <a:pos x="38" y="39"/>
                  </a:cxn>
                  <a:cxn ang="0">
                    <a:pos x="23" y="31"/>
                  </a:cxn>
                  <a:cxn ang="0">
                    <a:pos x="11" y="22"/>
                  </a:cxn>
                  <a:cxn ang="0">
                    <a:pos x="1" y="10"/>
                  </a:cxn>
                </a:cxnLst>
                <a:rect l="0" t="0" r="r" b="b"/>
                <a:pathLst>
                  <a:path w="250" h="59">
                    <a:moveTo>
                      <a:pt x="1" y="10"/>
                    </a:moveTo>
                    <a:lnTo>
                      <a:pt x="0" y="8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18" y="14"/>
                    </a:lnTo>
                    <a:lnTo>
                      <a:pt x="34" y="24"/>
                    </a:lnTo>
                    <a:lnTo>
                      <a:pt x="51" y="33"/>
                    </a:lnTo>
                    <a:lnTo>
                      <a:pt x="68" y="40"/>
                    </a:lnTo>
                    <a:lnTo>
                      <a:pt x="85" y="45"/>
                    </a:lnTo>
                    <a:lnTo>
                      <a:pt x="102" y="49"/>
                    </a:lnTo>
                    <a:lnTo>
                      <a:pt x="119" y="50"/>
                    </a:lnTo>
                    <a:lnTo>
                      <a:pt x="136" y="51"/>
                    </a:lnTo>
                    <a:lnTo>
                      <a:pt x="152" y="51"/>
                    </a:lnTo>
                    <a:lnTo>
                      <a:pt x="169" y="50"/>
                    </a:lnTo>
                    <a:lnTo>
                      <a:pt x="184" y="48"/>
                    </a:lnTo>
                    <a:lnTo>
                      <a:pt x="199" y="45"/>
                    </a:lnTo>
                    <a:lnTo>
                      <a:pt x="213" y="43"/>
                    </a:lnTo>
                    <a:lnTo>
                      <a:pt x="226" y="41"/>
                    </a:lnTo>
                    <a:lnTo>
                      <a:pt x="239" y="37"/>
                    </a:lnTo>
                    <a:lnTo>
                      <a:pt x="250" y="35"/>
                    </a:lnTo>
                    <a:lnTo>
                      <a:pt x="242" y="41"/>
                    </a:lnTo>
                    <a:lnTo>
                      <a:pt x="232" y="45"/>
                    </a:lnTo>
                    <a:lnTo>
                      <a:pt x="218" y="50"/>
                    </a:lnTo>
                    <a:lnTo>
                      <a:pt x="204" y="53"/>
                    </a:lnTo>
                    <a:lnTo>
                      <a:pt x="187" y="57"/>
                    </a:lnTo>
                    <a:lnTo>
                      <a:pt x="169" y="58"/>
                    </a:lnTo>
                    <a:lnTo>
                      <a:pt x="149" y="59"/>
                    </a:lnTo>
                    <a:lnTo>
                      <a:pt x="130" y="58"/>
                    </a:lnTo>
                    <a:lnTo>
                      <a:pt x="111" y="57"/>
                    </a:lnTo>
                    <a:lnTo>
                      <a:pt x="91" y="54"/>
                    </a:lnTo>
                    <a:lnTo>
                      <a:pt x="72" y="51"/>
                    </a:lnTo>
                    <a:lnTo>
                      <a:pt x="54" y="45"/>
                    </a:lnTo>
                    <a:lnTo>
                      <a:pt x="38" y="39"/>
                    </a:lnTo>
                    <a:lnTo>
                      <a:pt x="23" y="31"/>
                    </a:lnTo>
                    <a:lnTo>
                      <a:pt x="11" y="22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60"/>
              <p:cNvSpPr/>
              <p:nvPr/>
            </p:nvSpPr>
            <p:spPr bwMode="auto">
              <a:xfrm>
                <a:off x="1167" y="341"/>
                <a:ext cx="31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6" y="46"/>
                  </a:cxn>
                  <a:cxn ang="0">
                    <a:pos x="13" y="39"/>
                  </a:cxn>
                  <a:cxn ang="0">
                    <a:pos x="19" y="31"/>
                  </a:cxn>
                  <a:cxn ang="0">
                    <a:pos x="24" y="22"/>
                  </a:cxn>
                  <a:cxn ang="0">
                    <a:pos x="28" y="14"/>
                  </a:cxn>
                  <a:cxn ang="0">
                    <a:pos x="30" y="8"/>
                  </a:cxn>
                  <a:cxn ang="0">
                    <a:pos x="31" y="2"/>
                  </a:cxn>
                  <a:cxn ang="0">
                    <a:pos x="30" y="0"/>
                  </a:cxn>
                  <a:cxn ang="0">
                    <a:pos x="24" y="4"/>
                  </a:cxn>
                  <a:cxn ang="0">
                    <a:pos x="19" y="18"/>
                  </a:cxn>
                  <a:cxn ang="0">
                    <a:pos x="11" y="36"/>
                  </a:cxn>
                  <a:cxn ang="0">
                    <a:pos x="0" y="51"/>
                  </a:cxn>
                </a:cxnLst>
                <a:rect l="0" t="0" r="r" b="b"/>
                <a:pathLst>
                  <a:path w="31" h="51">
                    <a:moveTo>
                      <a:pt x="0" y="51"/>
                    </a:moveTo>
                    <a:lnTo>
                      <a:pt x="6" y="46"/>
                    </a:lnTo>
                    <a:lnTo>
                      <a:pt x="13" y="39"/>
                    </a:lnTo>
                    <a:lnTo>
                      <a:pt x="19" y="31"/>
                    </a:lnTo>
                    <a:lnTo>
                      <a:pt x="24" y="22"/>
                    </a:lnTo>
                    <a:lnTo>
                      <a:pt x="28" y="14"/>
                    </a:lnTo>
                    <a:lnTo>
                      <a:pt x="30" y="8"/>
                    </a:lnTo>
                    <a:lnTo>
                      <a:pt x="31" y="2"/>
                    </a:lnTo>
                    <a:lnTo>
                      <a:pt x="30" y="0"/>
                    </a:lnTo>
                    <a:lnTo>
                      <a:pt x="24" y="4"/>
                    </a:lnTo>
                    <a:lnTo>
                      <a:pt x="19" y="18"/>
                    </a:lnTo>
                    <a:lnTo>
                      <a:pt x="11" y="36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61"/>
              <p:cNvSpPr/>
              <p:nvPr/>
            </p:nvSpPr>
            <p:spPr bwMode="auto">
              <a:xfrm>
                <a:off x="1144" y="334"/>
                <a:ext cx="45" cy="6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3"/>
                  </a:cxn>
                  <a:cxn ang="0">
                    <a:pos x="44" y="9"/>
                  </a:cxn>
                  <a:cxn ang="0">
                    <a:pos x="39" y="18"/>
                  </a:cxn>
                  <a:cxn ang="0">
                    <a:pos x="34" y="28"/>
                  </a:cxn>
                  <a:cxn ang="0">
                    <a:pos x="27" y="40"/>
                  </a:cxn>
                  <a:cxn ang="0">
                    <a:pos x="19" y="49"/>
                  </a:cxn>
                  <a:cxn ang="0">
                    <a:pos x="9" y="57"/>
                  </a:cxn>
                  <a:cxn ang="0">
                    <a:pos x="0" y="62"/>
                  </a:cxn>
                  <a:cxn ang="0">
                    <a:pos x="5" y="55"/>
                  </a:cxn>
                  <a:cxn ang="0">
                    <a:pos x="11" y="46"/>
                  </a:cxn>
                  <a:cxn ang="0">
                    <a:pos x="18" y="36"/>
                  </a:cxn>
                  <a:cxn ang="0">
                    <a:pos x="25" y="25"/>
                  </a:cxn>
                  <a:cxn ang="0">
                    <a:pos x="31" y="15"/>
                  </a:cxn>
                  <a:cxn ang="0">
                    <a:pos x="37" y="7"/>
                  </a:cxn>
                  <a:cxn ang="0">
                    <a:pos x="42" y="1"/>
                  </a:cxn>
                  <a:cxn ang="0">
                    <a:pos x="45" y="0"/>
                  </a:cxn>
                </a:cxnLst>
                <a:rect l="0" t="0" r="r" b="b"/>
                <a:pathLst>
                  <a:path w="45" h="62">
                    <a:moveTo>
                      <a:pt x="45" y="0"/>
                    </a:moveTo>
                    <a:lnTo>
                      <a:pt x="45" y="3"/>
                    </a:lnTo>
                    <a:lnTo>
                      <a:pt x="44" y="9"/>
                    </a:lnTo>
                    <a:lnTo>
                      <a:pt x="39" y="18"/>
                    </a:lnTo>
                    <a:lnTo>
                      <a:pt x="34" y="28"/>
                    </a:lnTo>
                    <a:lnTo>
                      <a:pt x="27" y="40"/>
                    </a:lnTo>
                    <a:lnTo>
                      <a:pt x="19" y="49"/>
                    </a:lnTo>
                    <a:lnTo>
                      <a:pt x="9" y="57"/>
                    </a:lnTo>
                    <a:lnTo>
                      <a:pt x="0" y="62"/>
                    </a:lnTo>
                    <a:lnTo>
                      <a:pt x="5" y="55"/>
                    </a:lnTo>
                    <a:lnTo>
                      <a:pt x="11" y="46"/>
                    </a:lnTo>
                    <a:lnTo>
                      <a:pt x="18" y="36"/>
                    </a:lnTo>
                    <a:lnTo>
                      <a:pt x="25" y="25"/>
                    </a:lnTo>
                    <a:lnTo>
                      <a:pt x="31" y="15"/>
                    </a:lnTo>
                    <a:lnTo>
                      <a:pt x="37" y="7"/>
                    </a:lnTo>
                    <a:lnTo>
                      <a:pt x="42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62"/>
              <p:cNvSpPr/>
              <p:nvPr/>
            </p:nvSpPr>
            <p:spPr bwMode="auto">
              <a:xfrm>
                <a:off x="1098" y="328"/>
                <a:ext cx="59" cy="7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9" y="4"/>
                  </a:cxn>
                  <a:cxn ang="0">
                    <a:pos x="56" y="12"/>
                  </a:cxn>
                  <a:cxn ang="0">
                    <a:pos x="50" y="22"/>
                  </a:cxn>
                  <a:cxn ang="0">
                    <a:pos x="41" y="34"/>
                  </a:cxn>
                  <a:cxn ang="0">
                    <a:pos x="32" y="47"/>
                  </a:cxn>
                  <a:cxn ang="0">
                    <a:pos x="21" y="58"/>
                  </a:cxn>
                  <a:cxn ang="0">
                    <a:pos x="11" y="67"/>
                  </a:cxn>
                  <a:cxn ang="0">
                    <a:pos x="0" y="73"/>
                  </a:cxn>
                  <a:cxn ang="0">
                    <a:pos x="5" y="67"/>
                  </a:cxn>
                  <a:cxn ang="0">
                    <a:pos x="12" y="57"/>
                  </a:cxn>
                  <a:cxn ang="0">
                    <a:pos x="20" y="46"/>
                  </a:cxn>
                  <a:cxn ang="0">
                    <a:pos x="30" y="32"/>
                  </a:cxn>
                  <a:cxn ang="0">
                    <a:pos x="39" y="19"/>
                  </a:cxn>
                  <a:cxn ang="0">
                    <a:pos x="47" y="8"/>
                  </a:cxn>
                  <a:cxn ang="0">
                    <a:pos x="54" y="1"/>
                  </a:cxn>
                  <a:cxn ang="0">
                    <a:pos x="58" y="0"/>
                  </a:cxn>
                </a:cxnLst>
                <a:rect l="0" t="0" r="r" b="b"/>
                <a:pathLst>
                  <a:path w="59" h="73">
                    <a:moveTo>
                      <a:pt x="58" y="0"/>
                    </a:moveTo>
                    <a:lnTo>
                      <a:pt x="59" y="4"/>
                    </a:lnTo>
                    <a:lnTo>
                      <a:pt x="56" y="12"/>
                    </a:lnTo>
                    <a:lnTo>
                      <a:pt x="50" y="22"/>
                    </a:lnTo>
                    <a:lnTo>
                      <a:pt x="41" y="34"/>
                    </a:lnTo>
                    <a:lnTo>
                      <a:pt x="32" y="47"/>
                    </a:lnTo>
                    <a:lnTo>
                      <a:pt x="21" y="58"/>
                    </a:lnTo>
                    <a:lnTo>
                      <a:pt x="11" y="67"/>
                    </a:lnTo>
                    <a:lnTo>
                      <a:pt x="0" y="73"/>
                    </a:lnTo>
                    <a:lnTo>
                      <a:pt x="5" y="67"/>
                    </a:lnTo>
                    <a:lnTo>
                      <a:pt x="12" y="57"/>
                    </a:lnTo>
                    <a:lnTo>
                      <a:pt x="20" y="46"/>
                    </a:lnTo>
                    <a:lnTo>
                      <a:pt x="30" y="32"/>
                    </a:lnTo>
                    <a:lnTo>
                      <a:pt x="39" y="19"/>
                    </a:lnTo>
                    <a:lnTo>
                      <a:pt x="47" y="8"/>
                    </a:lnTo>
                    <a:lnTo>
                      <a:pt x="54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63"/>
              <p:cNvSpPr/>
              <p:nvPr/>
            </p:nvSpPr>
            <p:spPr bwMode="auto">
              <a:xfrm>
                <a:off x="1053" y="319"/>
                <a:ext cx="53" cy="79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3" y="5"/>
                  </a:cxn>
                  <a:cxn ang="0">
                    <a:pos x="51" y="14"/>
                  </a:cxn>
                  <a:cxn ang="0">
                    <a:pos x="45" y="25"/>
                  </a:cxn>
                  <a:cxn ang="0">
                    <a:pos x="37" y="39"/>
                  </a:cxn>
                  <a:cxn ang="0">
                    <a:pos x="28" y="52"/>
                  </a:cxn>
                  <a:cxn ang="0">
                    <a:pos x="19" y="65"/>
                  </a:cxn>
                  <a:cxn ang="0">
                    <a:pos x="9" y="74"/>
                  </a:cxn>
                  <a:cxn ang="0">
                    <a:pos x="0" y="79"/>
                  </a:cxn>
                  <a:cxn ang="0">
                    <a:pos x="3" y="74"/>
                  </a:cxn>
                  <a:cxn ang="0">
                    <a:pos x="9" y="62"/>
                  </a:cxn>
                  <a:cxn ang="0">
                    <a:pos x="17" y="50"/>
                  </a:cxn>
                  <a:cxn ang="0">
                    <a:pos x="25" y="35"/>
                  </a:cxn>
                  <a:cxn ang="0">
                    <a:pos x="34" y="22"/>
                  </a:cxn>
                  <a:cxn ang="0">
                    <a:pos x="42" y="10"/>
                  </a:cxn>
                  <a:cxn ang="0">
                    <a:pos x="48" y="2"/>
                  </a:cxn>
                  <a:cxn ang="0">
                    <a:pos x="52" y="0"/>
                  </a:cxn>
                </a:cxnLst>
                <a:rect l="0" t="0" r="r" b="b"/>
                <a:pathLst>
                  <a:path w="53" h="79">
                    <a:moveTo>
                      <a:pt x="52" y="0"/>
                    </a:moveTo>
                    <a:lnTo>
                      <a:pt x="53" y="5"/>
                    </a:lnTo>
                    <a:lnTo>
                      <a:pt x="51" y="14"/>
                    </a:lnTo>
                    <a:lnTo>
                      <a:pt x="45" y="25"/>
                    </a:lnTo>
                    <a:lnTo>
                      <a:pt x="37" y="39"/>
                    </a:lnTo>
                    <a:lnTo>
                      <a:pt x="28" y="52"/>
                    </a:lnTo>
                    <a:lnTo>
                      <a:pt x="19" y="65"/>
                    </a:lnTo>
                    <a:lnTo>
                      <a:pt x="9" y="74"/>
                    </a:lnTo>
                    <a:lnTo>
                      <a:pt x="0" y="79"/>
                    </a:lnTo>
                    <a:lnTo>
                      <a:pt x="3" y="74"/>
                    </a:lnTo>
                    <a:lnTo>
                      <a:pt x="9" y="62"/>
                    </a:lnTo>
                    <a:lnTo>
                      <a:pt x="17" y="50"/>
                    </a:lnTo>
                    <a:lnTo>
                      <a:pt x="25" y="35"/>
                    </a:lnTo>
                    <a:lnTo>
                      <a:pt x="34" y="22"/>
                    </a:lnTo>
                    <a:lnTo>
                      <a:pt x="42" y="10"/>
                    </a:lnTo>
                    <a:lnTo>
                      <a:pt x="48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64"/>
              <p:cNvSpPr/>
              <p:nvPr/>
            </p:nvSpPr>
            <p:spPr bwMode="auto">
              <a:xfrm>
                <a:off x="1035" y="319"/>
                <a:ext cx="45" cy="7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4"/>
                  </a:cxn>
                  <a:cxn ang="0">
                    <a:pos x="43" y="11"/>
                  </a:cxn>
                  <a:cxn ang="0">
                    <a:pos x="37" y="22"/>
                  </a:cxn>
                  <a:cxn ang="0">
                    <a:pos x="32" y="34"/>
                  </a:cxn>
                  <a:cxn ang="0">
                    <a:pos x="24" y="48"/>
                  </a:cxn>
                  <a:cxn ang="0">
                    <a:pos x="15" y="59"/>
                  </a:cxn>
                  <a:cxn ang="0">
                    <a:pos x="7" y="67"/>
                  </a:cxn>
                  <a:cxn ang="0">
                    <a:pos x="0" y="72"/>
                  </a:cxn>
                  <a:cxn ang="0">
                    <a:pos x="3" y="65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28"/>
                  </a:cxn>
                  <a:cxn ang="0">
                    <a:pos x="28" y="17"/>
                  </a:cxn>
                  <a:cxn ang="0">
                    <a:pos x="35" y="7"/>
                  </a:cxn>
                  <a:cxn ang="0">
                    <a:pos x="41" y="1"/>
                  </a:cxn>
                  <a:cxn ang="0">
                    <a:pos x="45" y="0"/>
                  </a:cxn>
                </a:cxnLst>
                <a:rect l="0" t="0" r="r" b="b"/>
                <a:pathLst>
                  <a:path w="45" h="72">
                    <a:moveTo>
                      <a:pt x="45" y="0"/>
                    </a:moveTo>
                    <a:lnTo>
                      <a:pt x="45" y="4"/>
                    </a:lnTo>
                    <a:lnTo>
                      <a:pt x="43" y="11"/>
                    </a:lnTo>
                    <a:lnTo>
                      <a:pt x="37" y="22"/>
                    </a:lnTo>
                    <a:lnTo>
                      <a:pt x="32" y="34"/>
                    </a:lnTo>
                    <a:lnTo>
                      <a:pt x="24" y="48"/>
                    </a:lnTo>
                    <a:lnTo>
                      <a:pt x="15" y="59"/>
                    </a:lnTo>
                    <a:lnTo>
                      <a:pt x="7" y="67"/>
                    </a:lnTo>
                    <a:lnTo>
                      <a:pt x="0" y="72"/>
                    </a:lnTo>
                    <a:lnTo>
                      <a:pt x="3" y="65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28"/>
                    </a:lnTo>
                    <a:lnTo>
                      <a:pt x="28" y="17"/>
                    </a:lnTo>
                    <a:lnTo>
                      <a:pt x="35" y="7"/>
                    </a:lnTo>
                    <a:lnTo>
                      <a:pt x="41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65"/>
              <p:cNvSpPr/>
              <p:nvPr/>
            </p:nvSpPr>
            <p:spPr bwMode="auto">
              <a:xfrm>
                <a:off x="999" y="323"/>
                <a:ext cx="38" cy="60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8" y="3"/>
                  </a:cxn>
                  <a:cxn ang="0">
                    <a:pos x="37" y="10"/>
                  </a:cxn>
                  <a:cxn ang="0">
                    <a:pos x="35" y="19"/>
                  </a:cxn>
                  <a:cxn ang="0">
                    <a:pos x="30" y="28"/>
                  </a:cxn>
                  <a:cxn ang="0">
                    <a:pos x="25" y="38"/>
                  </a:cxn>
                  <a:cxn ang="0">
                    <a:pos x="17" y="47"/>
                  </a:cxn>
                  <a:cxn ang="0">
                    <a:pos x="9" y="55"/>
                  </a:cxn>
                  <a:cxn ang="0">
                    <a:pos x="0" y="60"/>
                  </a:cxn>
                  <a:cxn ang="0">
                    <a:pos x="4" y="54"/>
                  </a:cxn>
                  <a:cxn ang="0">
                    <a:pos x="9" y="45"/>
                  </a:cxn>
                  <a:cxn ang="0">
                    <a:pos x="14" y="35"/>
                  </a:cxn>
                  <a:cxn ang="0">
                    <a:pos x="20" y="24"/>
                  </a:cxn>
                  <a:cxn ang="0">
                    <a:pos x="25" y="14"/>
                  </a:cxn>
                  <a:cxn ang="0">
                    <a:pos x="30" y="6"/>
                  </a:cxn>
                  <a:cxn ang="0">
                    <a:pos x="34" y="1"/>
                  </a:cxn>
                  <a:cxn ang="0">
                    <a:pos x="37" y="0"/>
                  </a:cxn>
                </a:cxnLst>
                <a:rect l="0" t="0" r="r" b="b"/>
                <a:pathLst>
                  <a:path w="38" h="60">
                    <a:moveTo>
                      <a:pt x="37" y="0"/>
                    </a:moveTo>
                    <a:lnTo>
                      <a:pt x="38" y="3"/>
                    </a:lnTo>
                    <a:lnTo>
                      <a:pt x="37" y="10"/>
                    </a:lnTo>
                    <a:lnTo>
                      <a:pt x="35" y="19"/>
                    </a:lnTo>
                    <a:lnTo>
                      <a:pt x="30" y="28"/>
                    </a:lnTo>
                    <a:lnTo>
                      <a:pt x="25" y="38"/>
                    </a:lnTo>
                    <a:lnTo>
                      <a:pt x="17" y="47"/>
                    </a:lnTo>
                    <a:lnTo>
                      <a:pt x="9" y="55"/>
                    </a:lnTo>
                    <a:lnTo>
                      <a:pt x="0" y="60"/>
                    </a:lnTo>
                    <a:lnTo>
                      <a:pt x="4" y="54"/>
                    </a:lnTo>
                    <a:lnTo>
                      <a:pt x="9" y="45"/>
                    </a:lnTo>
                    <a:lnTo>
                      <a:pt x="14" y="35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30" y="6"/>
                    </a:lnTo>
                    <a:lnTo>
                      <a:pt x="34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66"/>
              <p:cNvSpPr/>
              <p:nvPr/>
            </p:nvSpPr>
            <p:spPr bwMode="auto">
              <a:xfrm>
                <a:off x="967" y="316"/>
                <a:ext cx="10" cy="3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5"/>
                  </a:cxn>
                  <a:cxn ang="0">
                    <a:pos x="10" y="17"/>
                  </a:cxn>
                  <a:cxn ang="0">
                    <a:pos x="7" y="28"/>
                  </a:cxn>
                  <a:cxn ang="0">
                    <a:pos x="0" y="35"/>
                  </a:cxn>
                  <a:cxn ang="0">
                    <a:pos x="3" y="25"/>
                  </a:cxn>
                  <a:cxn ang="0">
                    <a:pos x="3" y="12"/>
                  </a:cxn>
                  <a:cxn ang="0">
                    <a:pos x="2" y="2"/>
                  </a:cxn>
                  <a:cxn ang="0">
                    <a:pos x="6" y="0"/>
                  </a:cxn>
                </a:cxnLst>
                <a:rect l="0" t="0" r="r" b="b"/>
                <a:pathLst>
                  <a:path w="10" h="35">
                    <a:moveTo>
                      <a:pt x="6" y="0"/>
                    </a:moveTo>
                    <a:lnTo>
                      <a:pt x="9" y="5"/>
                    </a:lnTo>
                    <a:lnTo>
                      <a:pt x="10" y="17"/>
                    </a:lnTo>
                    <a:lnTo>
                      <a:pt x="7" y="28"/>
                    </a:lnTo>
                    <a:lnTo>
                      <a:pt x="0" y="35"/>
                    </a:lnTo>
                    <a:lnTo>
                      <a:pt x="3" y="25"/>
                    </a:lnTo>
                    <a:lnTo>
                      <a:pt x="3" y="12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67"/>
              <p:cNvSpPr/>
              <p:nvPr/>
            </p:nvSpPr>
            <p:spPr bwMode="auto">
              <a:xfrm>
                <a:off x="1119" y="333"/>
                <a:ext cx="52" cy="67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2" y="3"/>
                  </a:cxn>
                  <a:cxn ang="0">
                    <a:pos x="50" y="11"/>
                  </a:cxn>
                  <a:cxn ang="0">
                    <a:pos x="45" y="20"/>
                  </a:cxn>
                  <a:cxn ang="0">
                    <a:pos x="38" y="31"/>
                  </a:cxn>
                  <a:cxn ang="0">
                    <a:pos x="29" y="42"/>
                  </a:cxn>
                  <a:cxn ang="0">
                    <a:pos x="20" y="53"/>
                  </a:cxn>
                  <a:cxn ang="0">
                    <a:pos x="10" y="61"/>
                  </a:cxn>
                  <a:cxn ang="0">
                    <a:pos x="0" y="67"/>
                  </a:cxn>
                  <a:cxn ang="0">
                    <a:pos x="4" y="61"/>
                  </a:cxn>
                  <a:cxn ang="0">
                    <a:pos x="10" y="52"/>
                  </a:cxn>
                  <a:cxn ang="0">
                    <a:pos x="17" y="41"/>
                  </a:cxn>
                  <a:cxn ang="0">
                    <a:pos x="26" y="29"/>
                  </a:cxn>
                  <a:cxn ang="0">
                    <a:pos x="34" y="18"/>
                  </a:cxn>
                  <a:cxn ang="0">
                    <a:pos x="41" y="8"/>
                  </a:cxn>
                  <a:cxn ang="0">
                    <a:pos x="46" y="1"/>
                  </a:cxn>
                  <a:cxn ang="0">
                    <a:pos x="51" y="0"/>
                  </a:cxn>
                </a:cxnLst>
                <a:rect l="0" t="0" r="r" b="b"/>
                <a:pathLst>
                  <a:path w="52" h="67">
                    <a:moveTo>
                      <a:pt x="51" y="0"/>
                    </a:moveTo>
                    <a:lnTo>
                      <a:pt x="52" y="3"/>
                    </a:lnTo>
                    <a:lnTo>
                      <a:pt x="50" y="11"/>
                    </a:lnTo>
                    <a:lnTo>
                      <a:pt x="45" y="20"/>
                    </a:lnTo>
                    <a:lnTo>
                      <a:pt x="38" y="31"/>
                    </a:lnTo>
                    <a:lnTo>
                      <a:pt x="29" y="42"/>
                    </a:lnTo>
                    <a:lnTo>
                      <a:pt x="20" y="53"/>
                    </a:lnTo>
                    <a:lnTo>
                      <a:pt x="10" y="61"/>
                    </a:lnTo>
                    <a:lnTo>
                      <a:pt x="0" y="67"/>
                    </a:lnTo>
                    <a:lnTo>
                      <a:pt x="4" y="61"/>
                    </a:lnTo>
                    <a:lnTo>
                      <a:pt x="10" y="52"/>
                    </a:lnTo>
                    <a:lnTo>
                      <a:pt x="17" y="41"/>
                    </a:lnTo>
                    <a:lnTo>
                      <a:pt x="26" y="29"/>
                    </a:lnTo>
                    <a:lnTo>
                      <a:pt x="34" y="18"/>
                    </a:lnTo>
                    <a:lnTo>
                      <a:pt x="41" y="8"/>
                    </a:lnTo>
                    <a:lnTo>
                      <a:pt x="46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68"/>
              <p:cNvSpPr/>
              <p:nvPr/>
            </p:nvSpPr>
            <p:spPr bwMode="auto">
              <a:xfrm>
                <a:off x="1077" y="324"/>
                <a:ext cx="51" cy="77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1" y="4"/>
                  </a:cxn>
                  <a:cxn ang="0">
                    <a:pos x="49" y="13"/>
                  </a:cxn>
                  <a:cxn ang="0">
                    <a:pos x="44" y="25"/>
                  </a:cxn>
                  <a:cxn ang="0">
                    <a:pos x="37" y="38"/>
                  </a:cxn>
                  <a:cxn ang="0">
                    <a:pos x="28" y="51"/>
                  </a:cxn>
                  <a:cxn ang="0">
                    <a:pos x="18" y="63"/>
                  </a:cxn>
                  <a:cxn ang="0">
                    <a:pos x="9" y="72"/>
                  </a:cxn>
                  <a:cxn ang="0">
                    <a:pos x="0" y="77"/>
                  </a:cxn>
                  <a:cxn ang="0">
                    <a:pos x="3" y="71"/>
                  </a:cxn>
                  <a:cxn ang="0">
                    <a:pos x="9" y="61"/>
                  </a:cxn>
                  <a:cxn ang="0">
                    <a:pos x="16" y="47"/>
                  </a:cxn>
                  <a:cxn ang="0">
                    <a:pos x="25" y="34"/>
                  </a:cxn>
                  <a:cxn ang="0">
                    <a:pos x="33" y="20"/>
                  </a:cxn>
                  <a:cxn ang="0">
                    <a:pos x="41" y="9"/>
                  </a:cxn>
                  <a:cxn ang="0">
                    <a:pos x="46" y="2"/>
                  </a:cxn>
                  <a:cxn ang="0">
                    <a:pos x="50" y="0"/>
                  </a:cxn>
                </a:cxnLst>
                <a:rect l="0" t="0" r="r" b="b"/>
                <a:pathLst>
                  <a:path w="51" h="77">
                    <a:moveTo>
                      <a:pt x="50" y="0"/>
                    </a:moveTo>
                    <a:lnTo>
                      <a:pt x="51" y="4"/>
                    </a:lnTo>
                    <a:lnTo>
                      <a:pt x="49" y="13"/>
                    </a:lnTo>
                    <a:lnTo>
                      <a:pt x="44" y="25"/>
                    </a:lnTo>
                    <a:lnTo>
                      <a:pt x="37" y="38"/>
                    </a:lnTo>
                    <a:lnTo>
                      <a:pt x="28" y="51"/>
                    </a:lnTo>
                    <a:lnTo>
                      <a:pt x="18" y="63"/>
                    </a:lnTo>
                    <a:lnTo>
                      <a:pt x="9" y="72"/>
                    </a:lnTo>
                    <a:lnTo>
                      <a:pt x="0" y="77"/>
                    </a:lnTo>
                    <a:lnTo>
                      <a:pt x="3" y="71"/>
                    </a:lnTo>
                    <a:lnTo>
                      <a:pt x="9" y="61"/>
                    </a:lnTo>
                    <a:lnTo>
                      <a:pt x="16" y="47"/>
                    </a:lnTo>
                    <a:lnTo>
                      <a:pt x="25" y="34"/>
                    </a:lnTo>
                    <a:lnTo>
                      <a:pt x="33" y="20"/>
                    </a:lnTo>
                    <a:lnTo>
                      <a:pt x="41" y="9"/>
                    </a:lnTo>
                    <a:lnTo>
                      <a:pt x="46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69"/>
              <p:cNvSpPr/>
              <p:nvPr/>
            </p:nvSpPr>
            <p:spPr bwMode="auto">
              <a:xfrm>
                <a:off x="1017" y="318"/>
                <a:ext cx="37" cy="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7" y="3"/>
                  </a:cxn>
                  <a:cxn ang="0">
                    <a:pos x="36" y="11"/>
                  </a:cxn>
                  <a:cxn ang="0">
                    <a:pos x="34" y="23"/>
                  </a:cxn>
                  <a:cxn ang="0">
                    <a:pos x="29" y="34"/>
                  </a:cxn>
                  <a:cxn ang="0">
                    <a:pos x="24" y="46"/>
                  </a:cxn>
                  <a:cxn ang="0">
                    <a:pos x="17" y="58"/>
                  </a:cxn>
                  <a:cxn ang="0">
                    <a:pos x="9" y="68"/>
                  </a:cxn>
                  <a:cxn ang="0">
                    <a:pos x="0" y="74"/>
                  </a:cxn>
                  <a:cxn ang="0">
                    <a:pos x="3" y="67"/>
                  </a:cxn>
                  <a:cxn ang="0">
                    <a:pos x="8" y="56"/>
                  </a:cxn>
                  <a:cxn ang="0">
                    <a:pos x="12" y="43"/>
                  </a:cxn>
                  <a:cxn ang="0">
                    <a:pos x="18" y="31"/>
                  </a:cxn>
                  <a:cxn ang="0">
                    <a:pos x="24" y="18"/>
                  </a:cxn>
                  <a:cxn ang="0">
                    <a:pos x="28" y="8"/>
                  </a:cxn>
                  <a:cxn ang="0">
                    <a:pos x="33" y="1"/>
                  </a:cxn>
                  <a:cxn ang="0">
                    <a:pos x="36" y="0"/>
                  </a:cxn>
                </a:cxnLst>
                <a:rect l="0" t="0" r="r" b="b"/>
                <a:pathLst>
                  <a:path w="37" h="74">
                    <a:moveTo>
                      <a:pt x="36" y="0"/>
                    </a:moveTo>
                    <a:lnTo>
                      <a:pt x="37" y="3"/>
                    </a:lnTo>
                    <a:lnTo>
                      <a:pt x="36" y="11"/>
                    </a:lnTo>
                    <a:lnTo>
                      <a:pt x="34" y="23"/>
                    </a:lnTo>
                    <a:lnTo>
                      <a:pt x="29" y="34"/>
                    </a:lnTo>
                    <a:lnTo>
                      <a:pt x="24" y="46"/>
                    </a:lnTo>
                    <a:lnTo>
                      <a:pt x="17" y="58"/>
                    </a:lnTo>
                    <a:lnTo>
                      <a:pt x="9" y="68"/>
                    </a:lnTo>
                    <a:lnTo>
                      <a:pt x="0" y="74"/>
                    </a:lnTo>
                    <a:lnTo>
                      <a:pt x="3" y="67"/>
                    </a:lnTo>
                    <a:lnTo>
                      <a:pt x="8" y="56"/>
                    </a:lnTo>
                    <a:lnTo>
                      <a:pt x="12" y="43"/>
                    </a:lnTo>
                    <a:lnTo>
                      <a:pt x="18" y="31"/>
                    </a:lnTo>
                    <a:lnTo>
                      <a:pt x="24" y="18"/>
                    </a:lnTo>
                    <a:lnTo>
                      <a:pt x="28" y="8"/>
                    </a:lnTo>
                    <a:lnTo>
                      <a:pt x="33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70"/>
              <p:cNvSpPr/>
              <p:nvPr/>
            </p:nvSpPr>
            <p:spPr bwMode="auto">
              <a:xfrm>
                <a:off x="985" y="320"/>
                <a:ext cx="40" cy="5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0" y="4"/>
                  </a:cxn>
                  <a:cxn ang="0">
                    <a:pos x="36" y="10"/>
                  </a:cxn>
                  <a:cxn ang="0">
                    <a:pos x="32" y="20"/>
                  </a:cxn>
                  <a:cxn ang="0">
                    <a:pos x="26" y="29"/>
                  </a:cxn>
                  <a:cxn ang="0">
                    <a:pos x="18" y="39"/>
                  </a:cxn>
                  <a:cxn ang="0">
                    <a:pos x="11" y="47"/>
                  </a:cxn>
                  <a:cxn ang="0">
                    <a:pos x="5" y="52"/>
                  </a:cxn>
                  <a:cxn ang="0">
                    <a:pos x="0" y="55"/>
                  </a:cxn>
                  <a:cxn ang="0">
                    <a:pos x="3" y="49"/>
                  </a:cxn>
                  <a:cxn ang="0">
                    <a:pos x="8" y="42"/>
                  </a:cxn>
                  <a:cxn ang="0">
                    <a:pos x="14" y="33"/>
                  </a:cxn>
                  <a:cxn ang="0">
                    <a:pos x="19" y="24"/>
                  </a:cxn>
                  <a:cxn ang="0">
                    <a:pos x="25" y="15"/>
                  </a:cxn>
                  <a:cxn ang="0">
                    <a:pos x="31" y="8"/>
                  </a:cxn>
                  <a:cxn ang="0">
                    <a:pos x="35" y="3"/>
                  </a:cxn>
                  <a:cxn ang="0">
                    <a:pos x="39" y="0"/>
                  </a:cxn>
                </a:cxnLst>
                <a:rect l="0" t="0" r="r" b="b"/>
                <a:pathLst>
                  <a:path w="40" h="55">
                    <a:moveTo>
                      <a:pt x="39" y="0"/>
                    </a:moveTo>
                    <a:lnTo>
                      <a:pt x="40" y="4"/>
                    </a:lnTo>
                    <a:lnTo>
                      <a:pt x="36" y="10"/>
                    </a:lnTo>
                    <a:lnTo>
                      <a:pt x="32" y="20"/>
                    </a:lnTo>
                    <a:lnTo>
                      <a:pt x="26" y="29"/>
                    </a:lnTo>
                    <a:lnTo>
                      <a:pt x="18" y="39"/>
                    </a:lnTo>
                    <a:lnTo>
                      <a:pt x="11" y="47"/>
                    </a:lnTo>
                    <a:lnTo>
                      <a:pt x="5" y="52"/>
                    </a:lnTo>
                    <a:lnTo>
                      <a:pt x="0" y="55"/>
                    </a:lnTo>
                    <a:lnTo>
                      <a:pt x="3" y="49"/>
                    </a:lnTo>
                    <a:lnTo>
                      <a:pt x="8" y="42"/>
                    </a:lnTo>
                    <a:lnTo>
                      <a:pt x="14" y="33"/>
                    </a:lnTo>
                    <a:lnTo>
                      <a:pt x="19" y="24"/>
                    </a:lnTo>
                    <a:lnTo>
                      <a:pt x="25" y="15"/>
                    </a:lnTo>
                    <a:lnTo>
                      <a:pt x="31" y="8"/>
                    </a:lnTo>
                    <a:lnTo>
                      <a:pt x="35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71"/>
              <p:cNvSpPr/>
              <p:nvPr/>
            </p:nvSpPr>
            <p:spPr bwMode="auto">
              <a:xfrm>
                <a:off x="978" y="328"/>
                <a:ext cx="15" cy="4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7"/>
                  </a:cxn>
                  <a:cxn ang="0">
                    <a:pos x="13" y="21"/>
                  </a:cxn>
                  <a:cxn ang="0">
                    <a:pos x="8" y="33"/>
                  </a:cxn>
                  <a:cxn ang="0">
                    <a:pos x="0" y="40"/>
                  </a:cxn>
                  <a:cxn ang="0">
                    <a:pos x="5" y="30"/>
                  </a:cxn>
                  <a:cxn ang="0">
                    <a:pos x="7" y="15"/>
                  </a:cxn>
                  <a:cxn ang="0">
                    <a:pos x="8" y="4"/>
                  </a:cxn>
                  <a:cxn ang="0">
                    <a:pos x="13" y="0"/>
                  </a:cxn>
                </a:cxnLst>
                <a:rect l="0" t="0" r="r" b="b"/>
                <a:pathLst>
                  <a:path w="15" h="40">
                    <a:moveTo>
                      <a:pt x="13" y="0"/>
                    </a:moveTo>
                    <a:lnTo>
                      <a:pt x="15" y="7"/>
                    </a:lnTo>
                    <a:lnTo>
                      <a:pt x="13" y="21"/>
                    </a:lnTo>
                    <a:lnTo>
                      <a:pt x="8" y="33"/>
                    </a:lnTo>
                    <a:lnTo>
                      <a:pt x="0" y="40"/>
                    </a:lnTo>
                    <a:lnTo>
                      <a:pt x="5" y="30"/>
                    </a:lnTo>
                    <a:lnTo>
                      <a:pt x="7" y="15"/>
                    </a:lnTo>
                    <a:lnTo>
                      <a:pt x="8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72"/>
              <p:cNvSpPr/>
              <p:nvPr/>
            </p:nvSpPr>
            <p:spPr bwMode="auto">
              <a:xfrm>
                <a:off x="1187" y="354"/>
                <a:ext cx="31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5" y="24"/>
                  </a:cxn>
                  <a:cxn ang="0">
                    <a:pos x="13" y="12"/>
                  </a:cxn>
                  <a:cxn ang="0">
                    <a:pos x="22" y="1"/>
                  </a:cxn>
                  <a:cxn ang="0">
                    <a:pos x="30" y="0"/>
                  </a:cxn>
                  <a:cxn ang="0">
                    <a:pos x="31" y="4"/>
                  </a:cxn>
                  <a:cxn ang="0">
                    <a:pos x="30" y="8"/>
                  </a:cxn>
                  <a:cxn ang="0">
                    <a:pos x="26" y="13"/>
                  </a:cxn>
                  <a:cxn ang="0">
                    <a:pos x="20" y="17"/>
                  </a:cxn>
                  <a:cxn ang="0">
                    <a:pos x="14" y="22"/>
                  </a:cxn>
                  <a:cxn ang="0">
                    <a:pos x="9" y="25"/>
                  </a:cxn>
                  <a:cxn ang="0">
                    <a:pos x="3" y="30"/>
                  </a:cxn>
                  <a:cxn ang="0">
                    <a:pos x="0" y="32"/>
                  </a:cxn>
                </a:cxnLst>
                <a:rect l="0" t="0" r="r" b="b"/>
                <a:pathLst>
                  <a:path w="31" h="32">
                    <a:moveTo>
                      <a:pt x="0" y="32"/>
                    </a:moveTo>
                    <a:lnTo>
                      <a:pt x="5" y="24"/>
                    </a:lnTo>
                    <a:lnTo>
                      <a:pt x="13" y="12"/>
                    </a:lnTo>
                    <a:lnTo>
                      <a:pt x="22" y="1"/>
                    </a:lnTo>
                    <a:lnTo>
                      <a:pt x="30" y="0"/>
                    </a:lnTo>
                    <a:lnTo>
                      <a:pt x="31" y="4"/>
                    </a:lnTo>
                    <a:lnTo>
                      <a:pt x="30" y="8"/>
                    </a:lnTo>
                    <a:lnTo>
                      <a:pt x="26" y="13"/>
                    </a:lnTo>
                    <a:lnTo>
                      <a:pt x="20" y="17"/>
                    </a:lnTo>
                    <a:lnTo>
                      <a:pt x="14" y="22"/>
                    </a:lnTo>
                    <a:lnTo>
                      <a:pt x="9" y="25"/>
                    </a:lnTo>
                    <a:lnTo>
                      <a:pt x="3" y="3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73"/>
              <p:cNvSpPr/>
              <p:nvPr/>
            </p:nvSpPr>
            <p:spPr bwMode="auto">
              <a:xfrm>
                <a:off x="1194" y="376"/>
                <a:ext cx="40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8"/>
                  </a:cxn>
                  <a:cxn ang="0">
                    <a:pos x="7" y="8"/>
                  </a:cxn>
                  <a:cxn ang="0">
                    <a:pos x="14" y="8"/>
                  </a:cxn>
                  <a:cxn ang="0">
                    <a:pos x="21" y="9"/>
                  </a:cxn>
                  <a:cxn ang="0">
                    <a:pos x="28" y="9"/>
                  </a:cxn>
                  <a:cxn ang="0">
                    <a:pos x="35" y="8"/>
                  </a:cxn>
                  <a:cxn ang="0">
                    <a:pos x="39" y="5"/>
                  </a:cxn>
                  <a:cxn ang="0">
                    <a:pos x="40" y="3"/>
                  </a:cxn>
                  <a:cxn ang="0">
                    <a:pos x="39" y="1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3" y="1"/>
                  </a:cxn>
                  <a:cxn ang="0">
                    <a:pos x="15" y="3"/>
                  </a:cxn>
                  <a:cxn ang="0">
                    <a:pos x="10" y="4"/>
                  </a:cxn>
                  <a:cxn ang="0">
                    <a:pos x="4" y="7"/>
                  </a:cxn>
                  <a:cxn ang="0">
                    <a:pos x="0" y="8"/>
                  </a:cxn>
                </a:cxnLst>
                <a:rect l="0" t="0" r="r" b="b"/>
                <a:pathLst>
                  <a:path w="40" h="9">
                    <a:moveTo>
                      <a:pt x="0" y="8"/>
                    </a:moveTo>
                    <a:lnTo>
                      <a:pt x="2" y="8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21" y="9"/>
                    </a:lnTo>
                    <a:lnTo>
                      <a:pt x="28" y="9"/>
                    </a:lnTo>
                    <a:lnTo>
                      <a:pt x="35" y="8"/>
                    </a:lnTo>
                    <a:lnTo>
                      <a:pt x="39" y="5"/>
                    </a:lnTo>
                    <a:lnTo>
                      <a:pt x="40" y="3"/>
                    </a:lnTo>
                    <a:lnTo>
                      <a:pt x="39" y="1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1"/>
                    </a:lnTo>
                    <a:lnTo>
                      <a:pt x="15" y="3"/>
                    </a:lnTo>
                    <a:lnTo>
                      <a:pt x="10" y="4"/>
                    </a:lnTo>
                    <a:lnTo>
                      <a:pt x="4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74"/>
              <p:cNvSpPr/>
              <p:nvPr/>
            </p:nvSpPr>
            <p:spPr bwMode="auto">
              <a:xfrm>
                <a:off x="1186" y="385"/>
                <a:ext cx="40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12" y="7"/>
                  </a:cxn>
                  <a:cxn ang="0">
                    <a:pos x="19" y="11"/>
                  </a:cxn>
                  <a:cxn ang="0">
                    <a:pos x="27" y="16"/>
                  </a:cxn>
                  <a:cxn ang="0">
                    <a:pos x="32" y="20"/>
                  </a:cxn>
                  <a:cxn ang="0">
                    <a:pos x="38" y="25"/>
                  </a:cxn>
                  <a:cxn ang="0">
                    <a:pos x="40" y="28"/>
                  </a:cxn>
                  <a:cxn ang="0">
                    <a:pos x="39" y="30"/>
                  </a:cxn>
                  <a:cxn ang="0">
                    <a:pos x="36" y="30"/>
                  </a:cxn>
                  <a:cxn ang="0">
                    <a:pos x="31" y="28"/>
                  </a:cxn>
                  <a:cxn ang="0">
                    <a:pos x="26" y="25"/>
                  </a:cxn>
                  <a:cxn ang="0">
                    <a:pos x="20" y="19"/>
                  </a:cxn>
                  <a:cxn ang="0">
                    <a:pos x="13" y="13"/>
                  </a:cxn>
                  <a:cxn ang="0">
                    <a:pos x="8" y="8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40" h="30">
                    <a:moveTo>
                      <a:pt x="0" y="0"/>
                    </a:moveTo>
                    <a:lnTo>
                      <a:pt x="5" y="2"/>
                    </a:lnTo>
                    <a:lnTo>
                      <a:pt x="12" y="7"/>
                    </a:lnTo>
                    <a:lnTo>
                      <a:pt x="19" y="11"/>
                    </a:lnTo>
                    <a:lnTo>
                      <a:pt x="27" y="16"/>
                    </a:lnTo>
                    <a:lnTo>
                      <a:pt x="32" y="20"/>
                    </a:lnTo>
                    <a:lnTo>
                      <a:pt x="38" y="25"/>
                    </a:lnTo>
                    <a:lnTo>
                      <a:pt x="40" y="28"/>
                    </a:lnTo>
                    <a:lnTo>
                      <a:pt x="39" y="30"/>
                    </a:lnTo>
                    <a:lnTo>
                      <a:pt x="36" y="30"/>
                    </a:lnTo>
                    <a:lnTo>
                      <a:pt x="31" y="28"/>
                    </a:lnTo>
                    <a:lnTo>
                      <a:pt x="26" y="25"/>
                    </a:lnTo>
                    <a:lnTo>
                      <a:pt x="20" y="19"/>
                    </a:lnTo>
                    <a:lnTo>
                      <a:pt x="13" y="13"/>
                    </a:lnTo>
                    <a:lnTo>
                      <a:pt x="8" y="8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75"/>
              <p:cNvSpPr/>
              <p:nvPr/>
            </p:nvSpPr>
            <p:spPr bwMode="auto">
              <a:xfrm>
                <a:off x="980" y="372"/>
                <a:ext cx="11" cy="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14"/>
                  </a:cxn>
                  <a:cxn ang="0">
                    <a:pos x="11" y="30"/>
                  </a:cxn>
                  <a:cxn ang="0">
                    <a:pos x="11" y="45"/>
                  </a:cxn>
                  <a:cxn ang="0">
                    <a:pos x="5" y="51"/>
                  </a:cxn>
                  <a:cxn ang="0">
                    <a:pos x="0" y="46"/>
                  </a:cxn>
                  <a:cxn ang="0">
                    <a:pos x="2" y="31"/>
                  </a:cxn>
                  <a:cxn ang="0">
                    <a:pos x="4" y="14"/>
                  </a:cxn>
                  <a:cxn ang="0">
                    <a:pos x="6" y="0"/>
                  </a:cxn>
                </a:cxnLst>
                <a:rect l="0" t="0" r="r" b="b"/>
                <a:pathLst>
                  <a:path w="11" h="51">
                    <a:moveTo>
                      <a:pt x="6" y="0"/>
                    </a:moveTo>
                    <a:lnTo>
                      <a:pt x="8" y="14"/>
                    </a:lnTo>
                    <a:lnTo>
                      <a:pt x="11" y="30"/>
                    </a:lnTo>
                    <a:lnTo>
                      <a:pt x="11" y="45"/>
                    </a:lnTo>
                    <a:lnTo>
                      <a:pt x="5" y="51"/>
                    </a:lnTo>
                    <a:lnTo>
                      <a:pt x="0" y="46"/>
                    </a:lnTo>
                    <a:lnTo>
                      <a:pt x="2" y="31"/>
                    </a:lnTo>
                    <a:lnTo>
                      <a:pt x="4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76"/>
              <p:cNvSpPr/>
              <p:nvPr/>
            </p:nvSpPr>
            <p:spPr bwMode="auto">
              <a:xfrm>
                <a:off x="958" y="364"/>
                <a:ext cx="19" cy="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8" y="12"/>
                  </a:cxn>
                  <a:cxn ang="0">
                    <a:pos x="15" y="29"/>
                  </a:cxn>
                  <a:cxn ang="0">
                    <a:pos x="10" y="44"/>
                  </a:cxn>
                  <a:cxn ang="0">
                    <a:pos x="2" y="50"/>
                  </a:cxn>
                  <a:cxn ang="0">
                    <a:pos x="0" y="44"/>
                  </a:cxn>
                  <a:cxn ang="0">
                    <a:pos x="6" y="29"/>
                  </a:cxn>
                  <a:cxn ang="0">
                    <a:pos x="13" y="12"/>
                  </a:cxn>
                  <a:cxn ang="0">
                    <a:pos x="19" y="0"/>
                  </a:cxn>
                </a:cxnLst>
                <a:rect l="0" t="0" r="r" b="b"/>
                <a:pathLst>
                  <a:path w="19" h="50">
                    <a:moveTo>
                      <a:pt x="19" y="0"/>
                    </a:moveTo>
                    <a:lnTo>
                      <a:pt x="18" y="12"/>
                    </a:lnTo>
                    <a:lnTo>
                      <a:pt x="15" y="29"/>
                    </a:lnTo>
                    <a:lnTo>
                      <a:pt x="10" y="44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6" y="29"/>
                    </a:lnTo>
                    <a:lnTo>
                      <a:pt x="13" y="1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77"/>
              <p:cNvSpPr/>
              <p:nvPr/>
            </p:nvSpPr>
            <p:spPr bwMode="auto">
              <a:xfrm>
                <a:off x="1001" y="375"/>
                <a:ext cx="10" cy="4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10" y="21"/>
                  </a:cxn>
                  <a:cxn ang="0">
                    <a:pos x="10" y="37"/>
                  </a:cxn>
                  <a:cxn ang="0">
                    <a:pos x="4" y="47"/>
                  </a:cxn>
                  <a:cxn ang="0">
                    <a:pos x="0" y="44"/>
                  </a:cxn>
                  <a:cxn ang="0">
                    <a:pos x="0" y="30"/>
                  </a:cxn>
                  <a:cxn ang="0">
                    <a:pos x="2" y="13"/>
                  </a:cxn>
                  <a:cxn ang="0">
                    <a:pos x="2" y="0"/>
                  </a:cxn>
                </a:cxnLst>
                <a:rect l="0" t="0" r="r" b="b"/>
                <a:pathLst>
                  <a:path w="10" h="47">
                    <a:moveTo>
                      <a:pt x="2" y="0"/>
                    </a:moveTo>
                    <a:lnTo>
                      <a:pt x="7" y="6"/>
                    </a:lnTo>
                    <a:lnTo>
                      <a:pt x="10" y="21"/>
                    </a:lnTo>
                    <a:lnTo>
                      <a:pt x="10" y="37"/>
                    </a:lnTo>
                    <a:lnTo>
                      <a:pt x="4" y="4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2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78"/>
              <p:cNvSpPr/>
              <p:nvPr/>
            </p:nvSpPr>
            <p:spPr bwMode="auto">
              <a:xfrm>
                <a:off x="1019" y="383"/>
                <a:ext cx="11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0"/>
                  </a:cxn>
                  <a:cxn ang="0">
                    <a:pos x="9" y="26"/>
                  </a:cxn>
                  <a:cxn ang="0">
                    <a:pos x="11" y="42"/>
                  </a:cxn>
                  <a:cxn ang="0">
                    <a:pos x="8" y="51"/>
                  </a:cxn>
                  <a:cxn ang="0">
                    <a:pos x="5" y="47"/>
                  </a:cxn>
                  <a:cxn ang="0">
                    <a:pos x="2" y="34"/>
                  </a:cxn>
                  <a:cxn ang="0">
                    <a:pos x="2" y="15"/>
                  </a:cxn>
                  <a:cxn ang="0">
                    <a:pos x="0" y="0"/>
                  </a:cxn>
                </a:cxnLst>
                <a:rect l="0" t="0" r="r" b="b"/>
                <a:pathLst>
                  <a:path w="11" h="51">
                    <a:moveTo>
                      <a:pt x="0" y="0"/>
                    </a:moveTo>
                    <a:lnTo>
                      <a:pt x="5" y="10"/>
                    </a:lnTo>
                    <a:lnTo>
                      <a:pt x="9" y="26"/>
                    </a:lnTo>
                    <a:lnTo>
                      <a:pt x="11" y="42"/>
                    </a:lnTo>
                    <a:lnTo>
                      <a:pt x="8" y="51"/>
                    </a:lnTo>
                    <a:lnTo>
                      <a:pt x="5" y="47"/>
                    </a:lnTo>
                    <a:lnTo>
                      <a:pt x="2" y="34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79"/>
              <p:cNvSpPr/>
              <p:nvPr/>
            </p:nvSpPr>
            <p:spPr bwMode="auto">
              <a:xfrm>
                <a:off x="1037" y="391"/>
                <a:ext cx="14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1"/>
                  </a:cxn>
                  <a:cxn ang="0">
                    <a:pos x="11" y="28"/>
                  </a:cxn>
                  <a:cxn ang="0">
                    <a:pos x="14" y="44"/>
                  </a:cxn>
                  <a:cxn ang="0">
                    <a:pos x="11" y="51"/>
                  </a:cxn>
                  <a:cxn ang="0">
                    <a:pos x="6" y="45"/>
                  </a:cxn>
                  <a:cxn ang="0">
                    <a:pos x="4" y="30"/>
                  </a:cxn>
                  <a:cxn ang="0">
                    <a:pos x="2" y="14"/>
                  </a:cxn>
                  <a:cxn ang="0">
                    <a:pos x="0" y="0"/>
                  </a:cxn>
                </a:cxnLst>
                <a:rect l="0" t="0" r="r" b="b"/>
                <a:pathLst>
                  <a:path w="14" h="51">
                    <a:moveTo>
                      <a:pt x="0" y="0"/>
                    </a:moveTo>
                    <a:lnTo>
                      <a:pt x="5" y="11"/>
                    </a:lnTo>
                    <a:lnTo>
                      <a:pt x="11" y="28"/>
                    </a:lnTo>
                    <a:lnTo>
                      <a:pt x="14" y="44"/>
                    </a:lnTo>
                    <a:lnTo>
                      <a:pt x="11" y="51"/>
                    </a:lnTo>
                    <a:lnTo>
                      <a:pt x="6" y="45"/>
                    </a:lnTo>
                    <a:lnTo>
                      <a:pt x="4" y="30"/>
                    </a:lnTo>
                    <a:lnTo>
                      <a:pt x="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80"/>
              <p:cNvSpPr/>
              <p:nvPr/>
            </p:nvSpPr>
            <p:spPr bwMode="auto">
              <a:xfrm>
                <a:off x="1055" y="394"/>
                <a:ext cx="17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5"/>
                  </a:cxn>
                  <a:cxn ang="0">
                    <a:pos x="15" y="33"/>
                  </a:cxn>
                  <a:cxn ang="0">
                    <a:pos x="17" y="49"/>
                  </a:cxn>
                  <a:cxn ang="0">
                    <a:pos x="13" y="57"/>
                  </a:cxn>
                  <a:cxn ang="0">
                    <a:pos x="6" y="50"/>
                  </a:cxn>
                  <a:cxn ang="0">
                    <a:pos x="4" y="33"/>
                  </a:cxn>
                  <a:cxn ang="0">
                    <a:pos x="3" y="14"/>
                  </a:cxn>
                  <a:cxn ang="0">
                    <a:pos x="0" y="0"/>
                  </a:cxn>
                </a:cxnLst>
                <a:rect l="0" t="0" r="r" b="b"/>
                <a:pathLst>
                  <a:path w="17" h="57">
                    <a:moveTo>
                      <a:pt x="0" y="0"/>
                    </a:moveTo>
                    <a:lnTo>
                      <a:pt x="8" y="15"/>
                    </a:lnTo>
                    <a:lnTo>
                      <a:pt x="15" y="33"/>
                    </a:lnTo>
                    <a:lnTo>
                      <a:pt x="17" y="49"/>
                    </a:lnTo>
                    <a:lnTo>
                      <a:pt x="13" y="57"/>
                    </a:lnTo>
                    <a:lnTo>
                      <a:pt x="6" y="50"/>
                    </a:lnTo>
                    <a:lnTo>
                      <a:pt x="4" y="33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81"/>
              <p:cNvSpPr/>
              <p:nvPr/>
            </p:nvSpPr>
            <p:spPr bwMode="auto">
              <a:xfrm>
                <a:off x="1077" y="397"/>
                <a:ext cx="22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4"/>
                  </a:cxn>
                  <a:cxn ang="0">
                    <a:pos x="17" y="35"/>
                  </a:cxn>
                  <a:cxn ang="0">
                    <a:pos x="22" y="54"/>
                  </a:cxn>
                  <a:cxn ang="0">
                    <a:pos x="19" y="60"/>
                  </a:cxn>
                  <a:cxn ang="0">
                    <a:pos x="11" y="51"/>
                  </a:cxn>
                  <a:cxn ang="0">
                    <a:pos x="7" y="32"/>
                  </a:cxn>
                  <a:cxn ang="0">
                    <a:pos x="2" y="13"/>
                  </a:cxn>
                  <a:cxn ang="0">
                    <a:pos x="0" y="0"/>
                  </a:cxn>
                </a:cxnLst>
                <a:rect l="0" t="0" r="r" b="b"/>
                <a:pathLst>
                  <a:path w="22" h="60">
                    <a:moveTo>
                      <a:pt x="0" y="0"/>
                    </a:moveTo>
                    <a:lnTo>
                      <a:pt x="7" y="14"/>
                    </a:lnTo>
                    <a:lnTo>
                      <a:pt x="17" y="35"/>
                    </a:lnTo>
                    <a:lnTo>
                      <a:pt x="22" y="54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32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82"/>
              <p:cNvSpPr/>
              <p:nvPr/>
            </p:nvSpPr>
            <p:spPr bwMode="auto">
              <a:xfrm>
                <a:off x="1093" y="396"/>
                <a:ext cx="29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6"/>
                  </a:cxn>
                  <a:cxn ang="0">
                    <a:pos x="12" y="15"/>
                  </a:cxn>
                  <a:cxn ang="0">
                    <a:pos x="18" y="25"/>
                  </a:cxn>
                  <a:cxn ang="0">
                    <a:pos x="23" y="36"/>
                  </a:cxn>
                  <a:cxn ang="0">
                    <a:pos x="27" y="48"/>
                  </a:cxn>
                  <a:cxn ang="0">
                    <a:pos x="29" y="57"/>
                  </a:cxn>
                  <a:cxn ang="0">
                    <a:pos x="28" y="64"/>
                  </a:cxn>
                  <a:cxn ang="0">
                    <a:pos x="25" y="66"/>
                  </a:cxn>
                  <a:cxn ang="0">
                    <a:pos x="16" y="59"/>
                  </a:cxn>
                  <a:cxn ang="0">
                    <a:pos x="8" y="40"/>
                  </a:cxn>
                  <a:cxn ang="0">
                    <a:pos x="3" y="17"/>
                  </a:cxn>
                  <a:cxn ang="0">
                    <a:pos x="0" y="0"/>
                  </a:cxn>
                </a:cxnLst>
                <a:rect l="0" t="0" r="r" b="b"/>
                <a:pathLst>
                  <a:path w="29" h="66">
                    <a:moveTo>
                      <a:pt x="0" y="0"/>
                    </a:moveTo>
                    <a:lnTo>
                      <a:pt x="5" y="6"/>
                    </a:lnTo>
                    <a:lnTo>
                      <a:pt x="12" y="15"/>
                    </a:lnTo>
                    <a:lnTo>
                      <a:pt x="18" y="25"/>
                    </a:lnTo>
                    <a:lnTo>
                      <a:pt x="23" y="36"/>
                    </a:lnTo>
                    <a:lnTo>
                      <a:pt x="27" y="48"/>
                    </a:lnTo>
                    <a:lnTo>
                      <a:pt x="29" y="57"/>
                    </a:lnTo>
                    <a:lnTo>
                      <a:pt x="28" y="64"/>
                    </a:lnTo>
                    <a:lnTo>
                      <a:pt x="25" y="66"/>
                    </a:lnTo>
                    <a:lnTo>
                      <a:pt x="16" y="59"/>
                    </a:lnTo>
                    <a:lnTo>
                      <a:pt x="8" y="40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83"/>
              <p:cNvSpPr/>
              <p:nvPr/>
            </p:nvSpPr>
            <p:spPr bwMode="auto">
              <a:xfrm>
                <a:off x="1118" y="394"/>
                <a:ext cx="45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4" y="12"/>
                  </a:cxn>
                  <a:cxn ang="0">
                    <a:pos x="23" y="21"/>
                  </a:cxn>
                  <a:cxn ang="0">
                    <a:pos x="31" y="32"/>
                  </a:cxn>
                  <a:cxn ang="0">
                    <a:pos x="38" y="42"/>
                  </a:cxn>
                  <a:cxn ang="0">
                    <a:pos x="43" y="50"/>
                  </a:cxn>
                  <a:cxn ang="0">
                    <a:pos x="45" y="57"/>
                  </a:cxn>
                  <a:cxn ang="0">
                    <a:pos x="44" y="60"/>
                  </a:cxn>
                  <a:cxn ang="0">
                    <a:pos x="39" y="60"/>
                  </a:cxn>
                  <a:cxn ang="0">
                    <a:pos x="34" y="55"/>
                  </a:cxn>
                  <a:cxn ang="0">
                    <a:pos x="27" y="49"/>
                  </a:cxn>
                  <a:cxn ang="0">
                    <a:pos x="20" y="40"/>
                  </a:cxn>
                  <a:cxn ang="0">
                    <a:pos x="13" y="29"/>
                  </a:cxn>
                  <a:cxn ang="0">
                    <a:pos x="8" y="19"/>
                  </a:cxn>
                  <a:cxn ang="0">
                    <a:pos x="2" y="9"/>
                  </a:cxn>
                  <a:cxn ang="0">
                    <a:pos x="0" y="0"/>
                  </a:cxn>
                </a:cxnLst>
                <a:rect l="0" t="0" r="r" b="b"/>
                <a:pathLst>
                  <a:path w="45" h="60">
                    <a:moveTo>
                      <a:pt x="0" y="0"/>
                    </a:moveTo>
                    <a:lnTo>
                      <a:pt x="6" y="4"/>
                    </a:lnTo>
                    <a:lnTo>
                      <a:pt x="14" y="12"/>
                    </a:lnTo>
                    <a:lnTo>
                      <a:pt x="23" y="21"/>
                    </a:lnTo>
                    <a:lnTo>
                      <a:pt x="31" y="32"/>
                    </a:lnTo>
                    <a:lnTo>
                      <a:pt x="38" y="42"/>
                    </a:lnTo>
                    <a:lnTo>
                      <a:pt x="43" y="50"/>
                    </a:lnTo>
                    <a:lnTo>
                      <a:pt x="45" y="57"/>
                    </a:lnTo>
                    <a:lnTo>
                      <a:pt x="44" y="60"/>
                    </a:lnTo>
                    <a:lnTo>
                      <a:pt x="39" y="60"/>
                    </a:lnTo>
                    <a:lnTo>
                      <a:pt x="34" y="55"/>
                    </a:lnTo>
                    <a:lnTo>
                      <a:pt x="27" y="49"/>
                    </a:lnTo>
                    <a:lnTo>
                      <a:pt x="20" y="40"/>
                    </a:lnTo>
                    <a:lnTo>
                      <a:pt x="13" y="29"/>
                    </a:lnTo>
                    <a:lnTo>
                      <a:pt x="8" y="19"/>
                    </a:ln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84"/>
              <p:cNvSpPr/>
              <p:nvPr/>
            </p:nvSpPr>
            <p:spPr bwMode="auto">
              <a:xfrm>
                <a:off x="1141" y="392"/>
                <a:ext cx="57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3"/>
                  </a:cxn>
                  <a:cxn ang="0">
                    <a:pos x="16" y="10"/>
                  </a:cxn>
                  <a:cxn ang="0">
                    <a:pos x="26" y="17"/>
                  </a:cxn>
                  <a:cxn ang="0">
                    <a:pos x="37" y="25"/>
                  </a:cxn>
                  <a:cxn ang="0">
                    <a:pos x="47" y="33"/>
                  </a:cxn>
                  <a:cxn ang="0">
                    <a:pos x="54" y="39"/>
                  </a:cxn>
                  <a:cxn ang="0">
                    <a:pos x="57" y="46"/>
                  </a:cxn>
                  <a:cxn ang="0">
                    <a:pos x="56" y="50"/>
                  </a:cxn>
                  <a:cxn ang="0">
                    <a:pos x="50" y="50"/>
                  </a:cxn>
                  <a:cxn ang="0">
                    <a:pos x="43" y="46"/>
                  </a:cxn>
                  <a:cxn ang="0">
                    <a:pos x="34" y="39"/>
                  </a:cxn>
                  <a:cxn ang="0">
                    <a:pos x="24" y="31"/>
                  </a:cxn>
                  <a:cxn ang="0">
                    <a:pos x="15" y="21"/>
                  </a:cxn>
                  <a:cxn ang="0">
                    <a:pos x="7" y="13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57" h="50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6" y="17"/>
                    </a:lnTo>
                    <a:lnTo>
                      <a:pt x="37" y="25"/>
                    </a:lnTo>
                    <a:lnTo>
                      <a:pt x="47" y="33"/>
                    </a:lnTo>
                    <a:lnTo>
                      <a:pt x="54" y="39"/>
                    </a:lnTo>
                    <a:lnTo>
                      <a:pt x="57" y="46"/>
                    </a:lnTo>
                    <a:lnTo>
                      <a:pt x="56" y="50"/>
                    </a:lnTo>
                    <a:lnTo>
                      <a:pt x="50" y="50"/>
                    </a:lnTo>
                    <a:lnTo>
                      <a:pt x="43" y="46"/>
                    </a:lnTo>
                    <a:lnTo>
                      <a:pt x="34" y="39"/>
                    </a:lnTo>
                    <a:lnTo>
                      <a:pt x="24" y="31"/>
                    </a:lnTo>
                    <a:lnTo>
                      <a:pt x="15" y="21"/>
                    </a:lnTo>
                    <a:lnTo>
                      <a:pt x="7" y="13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85"/>
              <p:cNvSpPr/>
              <p:nvPr/>
            </p:nvSpPr>
            <p:spPr bwMode="auto">
              <a:xfrm>
                <a:off x="1164" y="388"/>
                <a:ext cx="50" cy="46"/>
              </a:xfrm>
              <a:custGeom>
                <a:avLst/>
                <a:gdLst/>
                <a:ahLst/>
                <a:cxnLst>
                  <a:cxn ang="0">
                    <a:pos x="48" y="46"/>
                  </a:cxn>
                  <a:cxn ang="0">
                    <a:pos x="45" y="44"/>
                  </a:cxn>
                  <a:cxn ang="0">
                    <a:pos x="41" y="41"/>
                  </a:cxn>
                  <a:cxn ang="0">
                    <a:pos x="34" y="34"/>
                  </a:cxn>
                  <a:cxn ang="0">
                    <a:pos x="27" y="26"/>
                  </a:cxn>
                  <a:cxn ang="0">
                    <a:pos x="20" y="18"/>
                  </a:cxn>
                  <a:cxn ang="0">
                    <a:pos x="13" y="10"/>
                  </a:cxn>
                  <a:cxn ang="0">
                    <a:pos x="6" y="5"/>
                  </a:cxn>
                  <a:cxn ang="0">
                    <a:pos x="0" y="0"/>
                  </a:cxn>
                  <a:cxn ang="0">
                    <a:pos x="8" y="3"/>
                  </a:cxn>
                  <a:cxn ang="0">
                    <a:pos x="18" y="7"/>
                  </a:cxn>
                  <a:cxn ang="0">
                    <a:pos x="27" y="14"/>
                  </a:cxn>
                  <a:cxn ang="0">
                    <a:pos x="36" y="21"/>
                  </a:cxn>
                  <a:cxn ang="0">
                    <a:pos x="43" y="29"/>
                  </a:cxn>
                  <a:cxn ang="0">
                    <a:pos x="49" y="35"/>
                  </a:cxn>
                  <a:cxn ang="0">
                    <a:pos x="50" y="41"/>
                  </a:cxn>
                  <a:cxn ang="0">
                    <a:pos x="48" y="46"/>
                  </a:cxn>
                </a:cxnLst>
                <a:rect l="0" t="0" r="r" b="b"/>
                <a:pathLst>
                  <a:path w="50" h="46">
                    <a:moveTo>
                      <a:pt x="48" y="46"/>
                    </a:moveTo>
                    <a:lnTo>
                      <a:pt x="45" y="44"/>
                    </a:lnTo>
                    <a:lnTo>
                      <a:pt x="41" y="41"/>
                    </a:lnTo>
                    <a:lnTo>
                      <a:pt x="34" y="34"/>
                    </a:lnTo>
                    <a:lnTo>
                      <a:pt x="27" y="26"/>
                    </a:lnTo>
                    <a:lnTo>
                      <a:pt x="20" y="18"/>
                    </a:lnTo>
                    <a:lnTo>
                      <a:pt x="13" y="10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8" y="7"/>
                    </a:lnTo>
                    <a:lnTo>
                      <a:pt x="27" y="14"/>
                    </a:lnTo>
                    <a:lnTo>
                      <a:pt x="36" y="21"/>
                    </a:lnTo>
                    <a:lnTo>
                      <a:pt x="43" y="29"/>
                    </a:lnTo>
                    <a:lnTo>
                      <a:pt x="49" y="35"/>
                    </a:lnTo>
                    <a:lnTo>
                      <a:pt x="50" y="41"/>
                    </a:lnTo>
                    <a:lnTo>
                      <a:pt x="48" y="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86"/>
              <p:cNvSpPr/>
              <p:nvPr/>
            </p:nvSpPr>
            <p:spPr bwMode="auto">
              <a:xfrm>
                <a:off x="1208" y="282"/>
                <a:ext cx="233" cy="5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20" y="11"/>
                  </a:cxn>
                  <a:cxn ang="0">
                    <a:pos x="35" y="21"/>
                  </a:cxn>
                  <a:cxn ang="0">
                    <a:pos x="50" y="28"/>
                  </a:cxn>
                  <a:cxn ang="0">
                    <a:pos x="66" y="34"/>
                  </a:cxn>
                  <a:cxn ang="0">
                    <a:pos x="82" y="37"/>
                  </a:cxn>
                  <a:cxn ang="0">
                    <a:pos x="98" y="39"/>
                  </a:cxn>
                  <a:cxn ang="0">
                    <a:pos x="114" y="39"/>
                  </a:cxn>
                  <a:cxn ang="0">
                    <a:pos x="129" y="39"/>
                  </a:cxn>
                  <a:cxn ang="0">
                    <a:pos x="144" y="38"/>
                  </a:cxn>
                  <a:cxn ang="0">
                    <a:pos x="159" y="36"/>
                  </a:cxn>
                  <a:cxn ang="0">
                    <a:pos x="174" y="33"/>
                  </a:cxn>
                  <a:cxn ang="0">
                    <a:pos x="187" y="29"/>
                  </a:cxn>
                  <a:cxn ang="0">
                    <a:pos x="200" y="26"/>
                  </a:cxn>
                  <a:cxn ang="0">
                    <a:pos x="212" y="21"/>
                  </a:cxn>
                  <a:cxn ang="0">
                    <a:pos x="222" y="18"/>
                  </a:cxn>
                  <a:cxn ang="0">
                    <a:pos x="233" y="15"/>
                  </a:cxn>
                  <a:cxn ang="0">
                    <a:pos x="228" y="21"/>
                  </a:cxn>
                  <a:cxn ang="0">
                    <a:pos x="219" y="28"/>
                  </a:cxn>
                  <a:cxn ang="0">
                    <a:pos x="209" y="34"/>
                  </a:cxn>
                  <a:cxn ang="0">
                    <a:pos x="195" y="38"/>
                  </a:cxn>
                  <a:cxn ang="0">
                    <a:pos x="180" y="43"/>
                  </a:cxn>
                  <a:cxn ang="0">
                    <a:pos x="163" y="46"/>
                  </a:cxn>
                  <a:cxn ang="0">
                    <a:pos x="145" y="48"/>
                  </a:cxn>
                  <a:cxn ang="0">
                    <a:pos x="127" y="50"/>
                  </a:cxn>
                  <a:cxn ang="0">
                    <a:pos x="108" y="50"/>
                  </a:cxn>
                  <a:cxn ang="0">
                    <a:pos x="90" y="48"/>
                  </a:cxn>
                  <a:cxn ang="0">
                    <a:pos x="70" y="45"/>
                  </a:cxn>
                  <a:cxn ang="0">
                    <a:pos x="53" y="42"/>
                  </a:cxn>
                  <a:cxn ang="0">
                    <a:pos x="38" y="35"/>
                  </a:cxn>
                  <a:cxn ang="0">
                    <a:pos x="23" y="28"/>
                  </a:cxn>
                  <a:cxn ang="0">
                    <a:pos x="10" y="18"/>
                  </a:cxn>
                  <a:cxn ang="0">
                    <a:pos x="0" y="7"/>
                  </a:cxn>
                </a:cxnLst>
                <a:rect l="0" t="0" r="r" b="b"/>
                <a:pathLst>
                  <a:path w="233" h="50">
                    <a:moveTo>
                      <a:pt x="0" y="7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20" y="11"/>
                    </a:lnTo>
                    <a:lnTo>
                      <a:pt x="35" y="21"/>
                    </a:lnTo>
                    <a:lnTo>
                      <a:pt x="50" y="28"/>
                    </a:lnTo>
                    <a:lnTo>
                      <a:pt x="66" y="34"/>
                    </a:lnTo>
                    <a:lnTo>
                      <a:pt x="82" y="37"/>
                    </a:lnTo>
                    <a:lnTo>
                      <a:pt x="98" y="39"/>
                    </a:lnTo>
                    <a:lnTo>
                      <a:pt x="114" y="39"/>
                    </a:lnTo>
                    <a:lnTo>
                      <a:pt x="129" y="39"/>
                    </a:lnTo>
                    <a:lnTo>
                      <a:pt x="144" y="38"/>
                    </a:lnTo>
                    <a:lnTo>
                      <a:pt x="159" y="36"/>
                    </a:lnTo>
                    <a:lnTo>
                      <a:pt x="174" y="33"/>
                    </a:lnTo>
                    <a:lnTo>
                      <a:pt x="187" y="29"/>
                    </a:lnTo>
                    <a:lnTo>
                      <a:pt x="200" y="26"/>
                    </a:lnTo>
                    <a:lnTo>
                      <a:pt x="212" y="21"/>
                    </a:lnTo>
                    <a:lnTo>
                      <a:pt x="222" y="18"/>
                    </a:lnTo>
                    <a:lnTo>
                      <a:pt x="233" y="15"/>
                    </a:lnTo>
                    <a:lnTo>
                      <a:pt x="228" y="21"/>
                    </a:lnTo>
                    <a:lnTo>
                      <a:pt x="219" y="28"/>
                    </a:lnTo>
                    <a:lnTo>
                      <a:pt x="209" y="34"/>
                    </a:lnTo>
                    <a:lnTo>
                      <a:pt x="195" y="38"/>
                    </a:lnTo>
                    <a:lnTo>
                      <a:pt x="180" y="43"/>
                    </a:lnTo>
                    <a:lnTo>
                      <a:pt x="163" y="46"/>
                    </a:lnTo>
                    <a:lnTo>
                      <a:pt x="145" y="48"/>
                    </a:lnTo>
                    <a:lnTo>
                      <a:pt x="127" y="50"/>
                    </a:lnTo>
                    <a:lnTo>
                      <a:pt x="108" y="50"/>
                    </a:lnTo>
                    <a:lnTo>
                      <a:pt x="90" y="48"/>
                    </a:lnTo>
                    <a:lnTo>
                      <a:pt x="70" y="45"/>
                    </a:lnTo>
                    <a:lnTo>
                      <a:pt x="53" y="42"/>
                    </a:lnTo>
                    <a:lnTo>
                      <a:pt x="38" y="35"/>
                    </a:lnTo>
                    <a:lnTo>
                      <a:pt x="23" y="28"/>
                    </a:lnTo>
                    <a:lnTo>
                      <a:pt x="10" y="1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87"/>
              <p:cNvSpPr/>
              <p:nvPr/>
            </p:nvSpPr>
            <p:spPr bwMode="auto">
              <a:xfrm>
                <a:off x="1410" y="261"/>
                <a:ext cx="26" cy="52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11" y="40"/>
                  </a:cxn>
                  <a:cxn ang="0">
                    <a:pos x="20" y="23"/>
                  </a:cxn>
                  <a:cxn ang="0">
                    <a:pos x="26" y="8"/>
                  </a:cxn>
                  <a:cxn ang="0">
                    <a:pos x="25" y="0"/>
                  </a:cxn>
                  <a:cxn ang="0">
                    <a:pos x="20" y="5"/>
                  </a:cxn>
                  <a:cxn ang="0">
                    <a:pos x="15" y="20"/>
                  </a:cxn>
                  <a:cxn ang="0">
                    <a:pos x="8" y="37"/>
                  </a:cxn>
                  <a:cxn ang="0">
                    <a:pos x="0" y="52"/>
                  </a:cxn>
                </a:cxnLst>
                <a:rect l="0" t="0" r="r" b="b"/>
                <a:pathLst>
                  <a:path w="26" h="52">
                    <a:moveTo>
                      <a:pt x="0" y="52"/>
                    </a:moveTo>
                    <a:lnTo>
                      <a:pt x="11" y="40"/>
                    </a:lnTo>
                    <a:lnTo>
                      <a:pt x="20" y="23"/>
                    </a:lnTo>
                    <a:lnTo>
                      <a:pt x="26" y="8"/>
                    </a:lnTo>
                    <a:lnTo>
                      <a:pt x="25" y="0"/>
                    </a:lnTo>
                    <a:lnTo>
                      <a:pt x="20" y="5"/>
                    </a:lnTo>
                    <a:lnTo>
                      <a:pt x="15" y="20"/>
                    </a:lnTo>
                    <a:lnTo>
                      <a:pt x="8" y="3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88"/>
              <p:cNvSpPr/>
              <p:nvPr/>
            </p:nvSpPr>
            <p:spPr bwMode="auto">
              <a:xfrm>
                <a:off x="1391" y="263"/>
                <a:ext cx="28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7"/>
                  </a:cxn>
                  <a:cxn ang="0">
                    <a:pos x="23" y="23"/>
                  </a:cxn>
                  <a:cxn ang="0">
                    <a:pos x="13" y="43"/>
                  </a:cxn>
                  <a:cxn ang="0">
                    <a:pos x="0" y="57"/>
                  </a:cxn>
                  <a:cxn ang="0">
                    <a:pos x="6" y="41"/>
                  </a:cxn>
                  <a:cxn ang="0">
                    <a:pos x="16" y="22"/>
                  </a:cxn>
                  <a:cxn ang="0">
                    <a:pos x="22" y="6"/>
                  </a:cxn>
                  <a:cxn ang="0">
                    <a:pos x="28" y="0"/>
                  </a:cxn>
                </a:cxnLst>
                <a:rect l="0" t="0" r="r" b="b"/>
                <a:pathLst>
                  <a:path w="28" h="57">
                    <a:moveTo>
                      <a:pt x="28" y="0"/>
                    </a:moveTo>
                    <a:lnTo>
                      <a:pt x="28" y="7"/>
                    </a:lnTo>
                    <a:lnTo>
                      <a:pt x="23" y="23"/>
                    </a:lnTo>
                    <a:lnTo>
                      <a:pt x="13" y="43"/>
                    </a:lnTo>
                    <a:lnTo>
                      <a:pt x="0" y="57"/>
                    </a:lnTo>
                    <a:lnTo>
                      <a:pt x="6" y="41"/>
                    </a:lnTo>
                    <a:lnTo>
                      <a:pt x="16" y="22"/>
                    </a:lnTo>
                    <a:lnTo>
                      <a:pt x="22" y="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89"/>
              <p:cNvSpPr/>
              <p:nvPr/>
            </p:nvSpPr>
            <p:spPr bwMode="auto">
              <a:xfrm>
                <a:off x="1344" y="253"/>
                <a:ext cx="41" cy="75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1" y="4"/>
                  </a:cxn>
                  <a:cxn ang="0">
                    <a:pos x="40" y="12"/>
                  </a:cxn>
                  <a:cxn ang="0">
                    <a:pos x="36" y="22"/>
                  </a:cxn>
                  <a:cxn ang="0">
                    <a:pos x="31" y="34"/>
                  </a:cxn>
                  <a:cxn ang="0">
                    <a:pos x="24" y="47"/>
                  </a:cxn>
                  <a:cxn ang="0">
                    <a:pos x="17" y="58"/>
                  </a:cxn>
                  <a:cxn ang="0">
                    <a:pos x="8" y="68"/>
                  </a:cxn>
                  <a:cxn ang="0">
                    <a:pos x="0" y="75"/>
                  </a:cxn>
                  <a:cxn ang="0">
                    <a:pos x="4" y="70"/>
                  </a:cxn>
                  <a:cxn ang="0">
                    <a:pos x="8" y="59"/>
                  </a:cxn>
                  <a:cxn ang="0">
                    <a:pos x="14" y="47"/>
                  </a:cxn>
                  <a:cxn ang="0">
                    <a:pos x="21" y="33"/>
                  </a:cxn>
                  <a:cxn ang="0">
                    <a:pos x="26" y="20"/>
                  </a:cxn>
                  <a:cxn ang="0">
                    <a:pos x="32" y="10"/>
                  </a:cxn>
                  <a:cxn ang="0">
                    <a:pos x="36" y="3"/>
                  </a:cxn>
                  <a:cxn ang="0">
                    <a:pos x="40" y="0"/>
                  </a:cxn>
                </a:cxnLst>
                <a:rect l="0" t="0" r="r" b="b"/>
                <a:pathLst>
                  <a:path w="41" h="75">
                    <a:moveTo>
                      <a:pt x="40" y="0"/>
                    </a:moveTo>
                    <a:lnTo>
                      <a:pt x="41" y="4"/>
                    </a:lnTo>
                    <a:lnTo>
                      <a:pt x="40" y="12"/>
                    </a:lnTo>
                    <a:lnTo>
                      <a:pt x="36" y="22"/>
                    </a:lnTo>
                    <a:lnTo>
                      <a:pt x="31" y="34"/>
                    </a:lnTo>
                    <a:lnTo>
                      <a:pt x="24" y="47"/>
                    </a:lnTo>
                    <a:lnTo>
                      <a:pt x="17" y="58"/>
                    </a:lnTo>
                    <a:lnTo>
                      <a:pt x="8" y="68"/>
                    </a:lnTo>
                    <a:lnTo>
                      <a:pt x="0" y="75"/>
                    </a:lnTo>
                    <a:lnTo>
                      <a:pt x="4" y="70"/>
                    </a:lnTo>
                    <a:lnTo>
                      <a:pt x="8" y="59"/>
                    </a:lnTo>
                    <a:lnTo>
                      <a:pt x="14" y="47"/>
                    </a:lnTo>
                    <a:lnTo>
                      <a:pt x="21" y="33"/>
                    </a:lnTo>
                    <a:lnTo>
                      <a:pt x="26" y="20"/>
                    </a:lnTo>
                    <a:lnTo>
                      <a:pt x="32" y="10"/>
                    </a:lnTo>
                    <a:lnTo>
                      <a:pt x="36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90"/>
              <p:cNvSpPr/>
              <p:nvPr/>
            </p:nvSpPr>
            <p:spPr bwMode="auto">
              <a:xfrm>
                <a:off x="1301" y="246"/>
                <a:ext cx="45" cy="8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5" y="4"/>
                  </a:cxn>
                  <a:cxn ang="0">
                    <a:pos x="43" y="13"/>
                  </a:cxn>
                  <a:cxn ang="0">
                    <a:pos x="39" y="24"/>
                  </a:cxn>
                  <a:cxn ang="0">
                    <a:pos x="33" y="38"/>
                  </a:cxn>
                  <a:cxn ang="0">
                    <a:pos x="25" y="53"/>
                  </a:cxn>
                  <a:cxn ang="0">
                    <a:pos x="17" y="65"/>
                  </a:cxn>
                  <a:cxn ang="0">
                    <a:pos x="8" y="75"/>
                  </a:cxn>
                  <a:cxn ang="0">
                    <a:pos x="0" y="81"/>
                  </a:cxn>
                  <a:cxn ang="0">
                    <a:pos x="4" y="75"/>
                  </a:cxn>
                  <a:cxn ang="0">
                    <a:pos x="8" y="64"/>
                  </a:cxn>
                  <a:cxn ang="0">
                    <a:pos x="15" y="51"/>
                  </a:cxn>
                  <a:cxn ang="0">
                    <a:pos x="22" y="36"/>
                  </a:cxn>
                  <a:cxn ang="0">
                    <a:pos x="30" y="22"/>
                  </a:cxn>
                  <a:cxn ang="0">
                    <a:pos x="35" y="10"/>
                  </a:cxn>
                  <a:cxn ang="0">
                    <a:pos x="41" y="2"/>
                  </a:cxn>
                  <a:cxn ang="0">
                    <a:pos x="44" y="0"/>
                  </a:cxn>
                </a:cxnLst>
                <a:rect l="0" t="0" r="r" b="b"/>
                <a:pathLst>
                  <a:path w="45" h="81">
                    <a:moveTo>
                      <a:pt x="44" y="0"/>
                    </a:moveTo>
                    <a:lnTo>
                      <a:pt x="45" y="4"/>
                    </a:lnTo>
                    <a:lnTo>
                      <a:pt x="43" y="13"/>
                    </a:lnTo>
                    <a:lnTo>
                      <a:pt x="39" y="24"/>
                    </a:lnTo>
                    <a:lnTo>
                      <a:pt x="33" y="38"/>
                    </a:lnTo>
                    <a:lnTo>
                      <a:pt x="25" y="53"/>
                    </a:lnTo>
                    <a:lnTo>
                      <a:pt x="17" y="65"/>
                    </a:lnTo>
                    <a:lnTo>
                      <a:pt x="8" y="75"/>
                    </a:lnTo>
                    <a:lnTo>
                      <a:pt x="0" y="81"/>
                    </a:lnTo>
                    <a:lnTo>
                      <a:pt x="4" y="75"/>
                    </a:lnTo>
                    <a:lnTo>
                      <a:pt x="8" y="64"/>
                    </a:lnTo>
                    <a:lnTo>
                      <a:pt x="15" y="51"/>
                    </a:lnTo>
                    <a:lnTo>
                      <a:pt x="22" y="36"/>
                    </a:lnTo>
                    <a:lnTo>
                      <a:pt x="30" y="22"/>
                    </a:lnTo>
                    <a:lnTo>
                      <a:pt x="35" y="10"/>
                    </a:lnTo>
                    <a:lnTo>
                      <a:pt x="41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91"/>
              <p:cNvSpPr/>
              <p:nvPr/>
            </p:nvSpPr>
            <p:spPr bwMode="auto">
              <a:xfrm>
                <a:off x="1273" y="255"/>
                <a:ext cx="49" cy="66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3"/>
                  </a:cxn>
                  <a:cxn ang="0">
                    <a:pos x="45" y="11"/>
                  </a:cxn>
                  <a:cxn ang="0">
                    <a:pos x="39" y="21"/>
                  </a:cxn>
                  <a:cxn ang="0">
                    <a:pos x="33" y="32"/>
                  </a:cxn>
                  <a:cxn ang="0">
                    <a:pos x="24" y="45"/>
                  </a:cxn>
                  <a:cxn ang="0">
                    <a:pos x="15" y="55"/>
                  </a:cxn>
                  <a:cxn ang="0">
                    <a:pos x="7" y="63"/>
                  </a:cxn>
                  <a:cxn ang="0">
                    <a:pos x="0" y="66"/>
                  </a:cxn>
                  <a:cxn ang="0">
                    <a:pos x="4" y="60"/>
                  </a:cxn>
                  <a:cxn ang="0">
                    <a:pos x="10" y="51"/>
                  </a:cxn>
                  <a:cxn ang="0">
                    <a:pos x="17" y="39"/>
                  </a:cxn>
                  <a:cxn ang="0">
                    <a:pos x="24" y="27"/>
                  </a:cxn>
                  <a:cxn ang="0">
                    <a:pos x="32" y="15"/>
                  </a:cxn>
                  <a:cxn ang="0">
                    <a:pos x="38" y="6"/>
                  </a:cxn>
                  <a:cxn ang="0">
                    <a:pos x="44" y="1"/>
                  </a:cxn>
                  <a:cxn ang="0">
                    <a:pos x="49" y="0"/>
                  </a:cxn>
                </a:cxnLst>
                <a:rect l="0" t="0" r="r" b="b"/>
                <a:pathLst>
                  <a:path w="49" h="66">
                    <a:moveTo>
                      <a:pt x="49" y="0"/>
                    </a:moveTo>
                    <a:lnTo>
                      <a:pt x="49" y="3"/>
                    </a:lnTo>
                    <a:lnTo>
                      <a:pt x="45" y="11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4" y="45"/>
                    </a:lnTo>
                    <a:lnTo>
                      <a:pt x="15" y="55"/>
                    </a:lnTo>
                    <a:lnTo>
                      <a:pt x="7" y="63"/>
                    </a:lnTo>
                    <a:lnTo>
                      <a:pt x="0" y="66"/>
                    </a:lnTo>
                    <a:lnTo>
                      <a:pt x="4" y="60"/>
                    </a:lnTo>
                    <a:lnTo>
                      <a:pt x="10" y="51"/>
                    </a:lnTo>
                    <a:lnTo>
                      <a:pt x="17" y="39"/>
                    </a:lnTo>
                    <a:lnTo>
                      <a:pt x="24" y="27"/>
                    </a:lnTo>
                    <a:lnTo>
                      <a:pt x="32" y="15"/>
                    </a:lnTo>
                    <a:lnTo>
                      <a:pt x="38" y="6"/>
                    </a:lnTo>
                    <a:lnTo>
                      <a:pt x="44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92"/>
              <p:cNvSpPr/>
              <p:nvPr/>
            </p:nvSpPr>
            <p:spPr bwMode="auto">
              <a:xfrm>
                <a:off x="1250" y="259"/>
                <a:ext cx="43" cy="5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3" y="4"/>
                  </a:cxn>
                  <a:cxn ang="0">
                    <a:pos x="41" y="9"/>
                  </a:cxn>
                  <a:cxn ang="0">
                    <a:pos x="38" y="17"/>
                  </a:cxn>
                  <a:cxn ang="0">
                    <a:pos x="33" y="26"/>
                  </a:cxn>
                  <a:cxn ang="0">
                    <a:pos x="26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6"/>
                  </a:cxn>
                  <a:cxn ang="0">
                    <a:pos x="5" y="50"/>
                  </a:cxn>
                  <a:cxn ang="0">
                    <a:pos x="10" y="42"/>
                  </a:cxn>
                  <a:cxn ang="0">
                    <a:pos x="16" y="32"/>
                  </a:cxn>
                  <a:cxn ang="0">
                    <a:pos x="23" y="22"/>
                  </a:cxn>
                  <a:cxn ang="0">
                    <a:pos x="28" y="13"/>
                  </a:cxn>
                  <a:cxn ang="0">
                    <a:pos x="34" y="6"/>
                  </a:cxn>
                  <a:cxn ang="0">
                    <a:pos x="39" y="1"/>
                  </a:cxn>
                  <a:cxn ang="0">
                    <a:pos x="42" y="0"/>
                  </a:cxn>
                </a:cxnLst>
                <a:rect l="0" t="0" r="r" b="b"/>
                <a:pathLst>
                  <a:path w="43" h="56">
                    <a:moveTo>
                      <a:pt x="42" y="0"/>
                    </a:moveTo>
                    <a:lnTo>
                      <a:pt x="43" y="4"/>
                    </a:lnTo>
                    <a:lnTo>
                      <a:pt x="41" y="9"/>
                    </a:lnTo>
                    <a:lnTo>
                      <a:pt x="38" y="17"/>
                    </a:lnTo>
                    <a:lnTo>
                      <a:pt x="33" y="26"/>
                    </a:lnTo>
                    <a:lnTo>
                      <a:pt x="26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6"/>
                    </a:lnTo>
                    <a:lnTo>
                      <a:pt x="5" y="50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3" y="22"/>
                    </a:lnTo>
                    <a:lnTo>
                      <a:pt x="28" y="13"/>
                    </a:lnTo>
                    <a:lnTo>
                      <a:pt x="34" y="6"/>
                    </a:lnTo>
                    <a:lnTo>
                      <a:pt x="39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93"/>
              <p:cNvSpPr/>
              <p:nvPr/>
            </p:nvSpPr>
            <p:spPr bwMode="auto">
              <a:xfrm>
                <a:off x="1229" y="260"/>
                <a:ext cx="36" cy="41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4"/>
                  </a:cxn>
                  <a:cxn ang="0">
                    <a:pos x="34" y="8"/>
                  </a:cxn>
                  <a:cxn ang="0">
                    <a:pos x="29" y="15"/>
                  </a:cxn>
                  <a:cxn ang="0">
                    <a:pos x="23" y="23"/>
                  </a:cxn>
                  <a:cxn ang="0">
                    <a:pos x="17" y="30"/>
                  </a:cxn>
                  <a:cxn ang="0">
                    <a:pos x="10" y="35"/>
                  </a:cxn>
                  <a:cxn ang="0">
                    <a:pos x="4" y="40"/>
                  </a:cxn>
                  <a:cxn ang="0">
                    <a:pos x="0" y="41"/>
                  </a:cxn>
                  <a:cxn ang="0">
                    <a:pos x="3" y="37"/>
                  </a:cxn>
                  <a:cxn ang="0">
                    <a:pos x="8" y="31"/>
                  </a:cxn>
                  <a:cxn ang="0">
                    <a:pos x="12" y="24"/>
                  </a:cxn>
                  <a:cxn ang="0">
                    <a:pos x="18" y="17"/>
                  </a:cxn>
                  <a:cxn ang="0">
                    <a:pos x="23" y="12"/>
                  </a:cxn>
                  <a:cxn ang="0">
                    <a:pos x="28" y="6"/>
                  </a:cxn>
                  <a:cxn ang="0">
                    <a:pos x="32" y="3"/>
                  </a:cxn>
                  <a:cxn ang="0">
                    <a:pos x="36" y="0"/>
                  </a:cxn>
                </a:cxnLst>
                <a:rect l="0" t="0" r="r" b="b"/>
                <a:pathLst>
                  <a:path w="36" h="41">
                    <a:moveTo>
                      <a:pt x="36" y="0"/>
                    </a:moveTo>
                    <a:lnTo>
                      <a:pt x="36" y="4"/>
                    </a:lnTo>
                    <a:lnTo>
                      <a:pt x="34" y="8"/>
                    </a:lnTo>
                    <a:lnTo>
                      <a:pt x="29" y="15"/>
                    </a:lnTo>
                    <a:lnTo>
                      <a:pt x="23" y="23"/>
                    </a:lnTo>
                    <a:lnTo>
                      <a:pt x="17" y="30"/>
                    </a:lnTo>
                    <a:lnTo>
                      <a:pt x="10" y="35"/>
                    </a:lnTo>
                    <a:lnTo>
                      <a:pt x="4" y="40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8" y="31"/>
                    </a:lnTo>
                    <a:lnTo>
                      <a:pt x="12" y="24"/>
                    </a:lnTo>
                    <a:lnTo>
                      <a:pt x="18" y="17"/>
                    </a:lnTo>
                    <a:lnTo>
                      <a:pt x="23" y="12"/>
                    </a:lnTo>
                    <a:lnTo>
                      <a:pt x="28" y="6"/>
                    </a:lnTo>
                    <a:lnTo>
                      <a:pt x="32" y="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94"/>
              <p:cNvSpPr/>
              <p:nvPr/>
            </p:nvSpPr>
            <p:spPr bwMode="auto">
              <a:xfrm>
                <a:off x="1214" y="267"/>
                <a:ext cx="25" cy="2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4" y="7"/>
                  </a:cxn>
                  <a:cxn ang="0">
                    <a:pos x="18" y="16"/>
                  </a:cxn>
                  <a:cxn ang="0">
                    <a:pos x="9" y="25"/>
                  </a:cxn>
                  <a:cxn ang="0">
                    <a:pos x="0" y="26"/>
                  </a:cxn>
                  <a:cxn ang="0">
                    <a:pos x="9" y="20"/>
                  </a:cxn>
                  <a:cxn ang="0">
                    <a:pos x="16" y="9"/>
                  </a:cxn>
                  <a:cxn ang="0">
                    <a:pos x="21" y="0"/>
                  </a:cxn>
                  <a:cxn ang="0">
                    <a:pos x="25" y="0"/>
                  </a:cxn>
                </a:cxnLst>
                <a:rect l="0" t="0" r="r" b="b"/>
                <a:pathLst>
                  <a:path w="25" h="26">
                    <a:moveTo>
                      <a:pt x="25" y="0"/>
                    </a:moveTo>
                    <a:lnTo>
                      <a:pt x="24" y="7"/>
                    </a:lnTo>
                    <a:lnTo>
                      <a:pt x="18" y="16"/>
                    </a:lnTo>
                    <a:lnTo>
                      <a:pt x="9" y="25"/>
                    </a:lnTo>
                    <a:lnTo>
                      <a:pt x="0" y="26"/>
                    </a:lnTo>
                    <a:lnTo>
                      <a:pt x="9" y="20"/>
                    </a:lnTo>
                    <a:lnTo>
                      <a:pt x="16" y="9"/>
                    </a:lnTo>
                    <a:lnTo>
                      <a:pt x="21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95"/>
              <p:cNvSpPr/>
              <p:nvPr/>
            </p:nvSpPr>
            <p:spPr bwMode="auto">
              <a:xfrm>
                <a:off x="1428" y="270"/>
                <a:ext cx="27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" y="25"/>
                  </a:cxn>
                  <a:cxn ang="0">
                    <a:pos x="11" y="13"/>
                  </a:cxn>
                  <a:cxn ang="0">
                    <a:pos x="19" y="3"/>
                  </a:cxn>
                  <a:cxn ang="0">
                    <a:pos x="26" y="0"/>
                  </a:cxn>
                  <a:cxn ang="0">
                    <a:pos x="27" y="4"/>
                  </a:cxn>
                  <a:cxn ang="0">
                    <a:pos x="26" y="7"/>
                  </a:cxn>
                  <a:cxn ang="0">
                    <a:pos x="23" y="12"/>
                  </a:cxn>
                  <a:cxn ang="0">
                    <a:pos x="18" y="17"/>
                  </a:cxn>
                  <a:cxn ang="0">
                    <a:pos x="13" y="22"/>
                  </a:cxn>
                  <a:cxn ang="0">
                    <a:pos x="8" y="27"/>
                  </a:cxn>
                  <a:cxn ang="0">
                    <a:pos x="3" y="31"/>
                  </a:cxn>
                  <a:cxn ang="0">
                    <a:pos x="0" y="33"/>
                  </a:cxn>
                </a:cxnLst>
                <a:rect l="0" t="0" r="r" b="b"/>
                <a:pathLst>
                  <a:path w="27" h="33">
                    <a:moveTo>
                      <a:pt x="0" y="33"/>
                    </a:moveTo>
                    <a:lnTo>
                      <a:pt x="3" y="25"/>
                    </a:lnTo>
                    <a:lnTo>
                      <a:pt x="11" y="13"/>
                    </a:lnTo>
                    <a:lnTo>
                      <a:pt x="19" y="3"/>
                    </a:lnTo>
                    <a:lnTo>
                      <a:pt x="26" y="0"/>
                    </a:lnTo>
                    <a:lnTo>
                      <a:pt x="27" y="4"/>
                    </a:lnTo>
                    <a:lnTo>
                      <a:pt x="26" y="7"/>
                    </a:lnTo>
                    <a:lnTo>
                      <a:pt x="23" y="12"/>
                    </a:lnTo>
                    <a:lnTo>
                      <a:pt x="18" y="17"/>
                    </a:lnTo>
                    <a:lnTo>
                      <a:pt x="13" y="22"/>
                    </a:lnTo>
                    <a:lnTo>
                      <a:pt x="8" y="27"/>
                    </a:lnTo>
                    <a:lnTo>
                      <a:pt x="3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96"/>
              <p:cNvSpPr/>
              <p:nvPr/>
            </p:nvSpPr>
            <p:spPr bwMode="auto">
              <a:xfrm>
                <a:off x="1427" y="306"/>
                <a:ext cx="35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7" y="3"/>
                  </a:cxn>
                  <a:cxn ang="0">
                    <a:pos x="11" y="5"/>
                  </a:cxn>
                  <a:cxn ang="0">
                    <a:pos x="17" y="9"/>
                  </a:cxn>
                  <a:cxn ang="0">
                    <a:pos x="23" y="11"/>
                  </a:cxn>
                  <a:cxn ang="0">
                    <a:pos x="28" y="13"/>
                  </a:cxn>
                  <a:cxn ang="0">
                    <a:pos x="33" y="13"/>
                  </a:cxn>
                  <a:cxn ang="0">
                    <a:pos x="35" y="12"/>
                  </a:cxn>
                  <a:cxn ang="0">
                    <a:pos x="35" y="10"/>
                  </a:cxn>
                  <a:cxn ang="0">
                    <a:pos x="33" y="6"/>
                  </a:cxn>
                  <a:cxn ang="0">
                    <a:pos x="28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9" y="1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35" h="13">
                    <a:moveTo>
                      <a:pt x="0" y="0"/>
                    </a:moveTo>
                    <a:lnTo>
                      <a:pt x="2" y="1"/>
                    </a:lnTo>
                    <a:lnTo>
                      <a:pt x="7" y="3"/>
                    </a:lnTo>
                    <a:lnTo>
                      <a:pt x="11" y="5"/>
                    </a:lnTo>
                    <a:lnTo>
                      <a:pt x="17" y="9"/>
                    </a:lnTo>
                    <a:lnTo>
                      <a:pt x="23" y="11"/>
                    </a:lnTo>
                    <a:lnTo>
                      <a:pt x="28" y="13"/>
                    </a:lnTo>
                    <a:lnTo>
                      <a:pt x="33" y="13"/>
                    </a:lnTo>
                    <a:lnTo>
                      <a:pt x="35" y="12"/>
                    </a:lnTo>
                    <a:lnTo>
                      <a:pt x="35" y="10"/>
                    </a:lnTo>
                    <a:lnTo>
                      <a:pt x="33" y="6"/>
                    </a:lnTo>
                    <a:lnTo>
                      <a:pt x="28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97"/>
              <p:cNvSpPr/>
              <p:nvPr/>
            </p:nvSpPr>
            <p:spPr bwMode="auto">
              <a:xfrm>
                <a:off x="1434" y="290"/>
                <a:ext cx="38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1"/>
                  </a:cxn>
                  <a:cxn ang="0">
                    <a:pos x="8" y="11"/>
                  </a:cxn>
                  <a:cxn ang="0">
                    <a:pos x="13" y="10"/>
                  </a:cxn>
                  <a:cxn ang="0">
                    <a:pos x="21" y="10"/>
                  </a:cxn>
                  <a:cxn ang="0">
                    <a:pos x="27" y="9"/>
                  </a:cxn>
                  <a:cxn ang="0">
                    <a:pos x="34" y="8"/>
                  </a:cxn>
                  <a:cxn ang="0">
                    <a:pos x="37" y="7"/>
                  </a:cxn>
                  <a:cxn ang="0">
                    <a:pos x="38" y="3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28" y="1"/>
                  </a:cxn>
                  <a:cxn ang="0">
                    <a:pos x="22" y="3"/>
                  </a:cxn>
                  <a:cxn ang="0">
                    <a:pos x="16" y="5"/>
                  </a:cxn>
                  <a:cxn ang="0">
                    <a:pos x="9" y="8"/>
                  </a:cxn>
                  <a:cxn ang="0">
                    <a:pos x="3" y="10"/>
                  </a:cxn>
                  <a:cxn ang="0">
                    <a:pos x="0" y="11"/>
                  </a:cxn>
                </a:cxnLst>
                <a:rect l="0" t="0" r="r" b="b"/>
                <a:pathLst>
                  <a:path w="38" h="11">
                    <a:moveTo>
                      <a:pt x="0" y="11"/>
                    </a:moveTo>
                    <a:lnTo>
                      <a:pt x="2" y="11"/>
                    </a:lnTo>
                    <a:lnTo>
                      <a:pt x="8" y="11"/>
                    </a:lnTo>
                    <a:lnTo>
                      <a:pt x="13" y="10"/>
                    </a:lnTo>
                    <a:lnTo>
                      <a:pt x="21" y="10"/>
                    </a:lnTo>
                    <a:lnTo>
                      <a:pt x="27" y="9"/>
                    </a:lnTo>
                    <a:lnTo>
                      <a:pt x="34" y="8"/>
                    </a:lnTo>
                    <a:lnTo>
                      <a:pt x="37" y="7"/>
                    </a:lnTo>
                    <a:lnTo>
                      <a:pt x="38" y="3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9" y="8"/>
                    </a:lnTo>
                    <a:lnTo>
                      <a:pt x="3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98"/>
              <p:cNvSpPr/>
              <p:nvPr/>
            </p:nvSpPr>
            <p:spPr bwMode="auto">
              <a:xfrm>
                <a:off x="1416" y="311"/>
                <a:ext cx="36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11" y="6"/>
                  </a:cxn>
                  <a:cxn ang="0">
                    <a:pos x="17" y="9"/>
                  </a:cxn>
                  <a:cxn ang="0">
                    <a:pos x="23" y="14"/>
                  </a:cxn>
                  <a:cxn ang="0">
                    <a:pos x="29" y="18"/>
                  </a:cxn>
                  <a:cxn ang="0">
                    <a:pos x="34" y="22"/>
                  </a:cxn>
                  <a:cxn ang="0">
                    <a:pos x="36" y="25"/>
                  </a:cxn>
                  <a:cxn ang="0">
                    <a:pos x="36" y="27"/>
                  </a:cxn>
                  <a:cxn ang="0">
                    <a:pos x="32" y="29"/>
                  </a:cxn>
                  <a:cxn ang="0">
                    <a:pos x="28" y="26"/>
                  </a:cxn>
                  <a:cxn ang="0">
                    <a:pos x="23" y="23"/>
                  </a:cxn>
                  <a:cxn ang="0">
                    <a:pos x="18" y="17"/>
                  </a:cxn>
                  <a:cxn ang="0">
                    <a:pos x="12" y="13"/>
                  </a:cxn>
                  <a:cxn ang="0">
                    <a:pos x="6" y="7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6" h="29">
                    <a:moveTo>
                      <a:pt x="0" y="0"/>
                    </a:moveTo>
                    <a:lnTo>
                      <a:pt x="4" y="2"/>
                    </a:lnTo>
                    <a:lnTo>
                      <a:pt x="11" y="6"/>
                    </a:lnTo>
                    <a:lnTo>
                      <a:pt x="17" y="9"/>
                    </a:lnTo>
                    <a:lnTo>
                      <a:pt x="23" y="14"/>
                    </a:lnTo>
                    <a:lnTo>
                      <a:pt x="29" y="18"/>
                    </a:lnTo>
                    <a:lnTo>
                      <a:pt x="34" y="22"/>
                    </a:lnTo>
                    <a:lnTo>
                      <a:pt x="36" y="25"/>
                    </a:lnTo>
                    <a:lnTo>
                      <a:pt x="36" y="27"/>
                    </a:lnTo>
                    <a:lnTo>
                      <a:pt x="32" y="29"/>
                    </a:lnTo>
                    <a:lnTo>
                      <a:pt x="28" y="26"/>
                    </a:lnTo>
                    <a:lnTo>
                      <a:pt x="23" y="23"/>
                    </a:lnTo>
                    <a:lnTo>
                      <a:pt x="18" y="17"/>
                    </a:lnTo>
                    <a:lnTo>
                      <a:pt x="12" y="13"/>
                    </a:lnTo>
                    <a:lnTo>
                      <a:pt x="6" y="7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99"/>
              <p:cNvSpPr/>
              <p:nvPr/>
            </p:nvSpPr>
            <p:spPr bwMode="auto">
              <a:xfrm>
                <a:off x="1225" y="299"/>
                <a:ext cx="9" cy="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12"/>
                  </a:cxn>
                  <a:cxn ang="0">
                    <a:pos x="9" y="28"/>
                  </a:cxn>
                  <a:cxn ang="0">
                    <a:pos x="8" y="43"/>
                  </a:cxn>
                  <a:cxn ang="0">
                    <a:pos x="4" y="50"/>
                  </a:cxn>
                  <a:cxn ang="0">
                    <a:pos x="0" y="45"/>
                  </a:cxn>
                  <a:cxn ang="0">
                    <a:pos x="1" y="30"/>
                  </a:cxn>
                  <a:cxn ang="0">
                    <a:pos x="4" y="13"/>
                  </a:cxn>
                  <a:cxn ang="0">
                    <a:pos x="6" y="0"/>
                  </a:cxn>
                </a:cxnLst>
                <a:rect l="0" t="0" r="r" b="b"/>
                <a:pathLst>
                  <a:path w="9" h="50">
                    <a:moveTo>
                      <a:pt x="6" y="0"/>
                    </a:moveTo>
                    <a:lnTo>
                      <a:pt x="8" y="12"/>
                    </a:lnTo>
                    <a:lnTo>
                      <a:pt x="9" y="28"/>
                    </a:lnTo>
                    <a:lnTo>
                      <a:pt x="8" y="43"/>
                    </a:lnTo>
                    <a:lnTo>
                      <a:pt x="4" y="50"/>
                    </a:lnTo>
                    <a:lnTo>
                      <a:pt x="0" y="45"/>
                    </a:lnTo>
                    <a:lnTo>
                      <a:pt x="1" y="30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100"/>
              <p:cNvSpPr/>
              <p:nvPr/>
            </p:nvSpPr>
            <p:spPr bwMode="auto">
              <a:xfrm>
                <a:off x="1204" y="292"/>
                <a:ext cx="14" cy="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11"/>
                  </a:cxn>
                  <a:cxn ang="0">
                    <a:pos x="13" y="28"/>
                  </a:cxn>
                  <a:cxn ang="0">
                    <a:pos x="10" y="43"/>
                  </a:cxn>
                  <a:cxn ang="0">
                    <a:pos x="3" y="50"/>
                  </a:cxn>
                  <a:cxn ang="0">
                    <a:pos x="0" y="43"/>
                  </a:cxn>
                  <a:cxn ang="0">
                    <a:pos x="4" y="28"/>
                  </a:cxn>
                  <a:cxn ang="0">
                    <a:pos x="10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50">
                    <a:moveTo>
                      <a:pt x="14" y="0"/>
                    </a:moveTo>
                    <a:lnTo>
                      <a:pt x="14" y="11"/>
                    </a:lnTo>
                    <a:lnTo>
                      <a:pt x="13" y="28"/>
                    </a:lnTo>
                    <a:lnTo>
                      <a:pt x="10" y="43"/>
                    </a:lnTo>
                    <a:lnTo>
                      <a:pt x="3" y="50"/>
                    </a:lnTo>
                    <a:lnTo>
                      <a:pt x="0" y="43"/>
                    </a:lnTo>
                    <a:lnTo>
                      <a:pt x="4" y="28"/>
                    </a:lnTo>
                    <a:lnTo>
                      <a:pt x="10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101"/>
              <p:cNvSpPr/>
              <p:nvPr/>
            </p:nvSpPr>
            <p:spPr bwMode="auto">
              <a:xfrm>
                <a:off x="1251" y="313"/>
                <a:ext cx="9" cy="4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" y="7"/>
                  </a:cxn>
                  <a:cxn ang="0">
                    <a:pos x="8" y="22"/>
                  </a:cxn>
                  <a:cxn ang="0">
                    <a:pos x="9" y="38"/>
                  </a:cxn>
                  <a:cxn ang="0">
                    <a:pos x="5" y="48"/>
                  </a:cxn>
                  <a:cxn ang="0">
                    <a:pos x="0" y="45"/>
                  </a:cxn>
                  <a:cxn ang="0">
                    <a:pos x="0" y="31"/>
                  </a:cxn>
                  <a:cxn ang="0">
                    <a:pos x="1" y="14"/>
                  </a:cxn>
                  <a:cxn ang="0">
                    <a:pos x="1" y="0"/>
                  </a:cxn>
                </a:cxnLst>
                <a:rect l="0" t="0" r="r" b="b"/>
                <a:pathLst>
                  <a:path w="9" h="48">
                    <a:moveTo>
                      <a:pt x="1" y="0"/>
                    </a:moveTo>
                    <a:lnTo>
                      <a:pt x="6" y="7"/>
                    </a:lnTo>
                    <a:lnTo>
                      <a:pt x="8" y="22"/>
                    </a:lnTo>
                    <a:lnTo>
                      <a:pt x="9" y="38"/>
                    </a:lnTo>
                    <a:lnTo>
                      <a:pt x="5" y="48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1" y="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102"/>
              <p:cNvSpPr/>
              <p:nvPr/>
            </p:nvSpPr>
            <p:spPr bwMode="auto">
              <a:xfrm>
                <a:off x="1272" y="318"/>
                <a:ext cx="19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4"/>
                  </a:cxn>
                  <a:cxn ang="0">
                    <a:pos x="16" y="31"/>
                  </a:cxn>
                  <a:cxn ang="0">
                    <a:pos x="19" y="46"/>
                  </a:cxn>
                  <a:cxn ang="0">
                    <a:pos x="16" y="54"/>
                  </a:cxn>
                  <a:cxn ang="0">
                    <a:pos x="9" y="49"/>
                  </a:cxn>
                  <a:cxn ang="0">
                    <a:pos x="5" y="32"/>
                  </a:cxn>
                  <a:cxn ang="0">
                    <a:pos x="3" y="14"/>
                  </a:cxn>
                  <a:cxn ang="0">
                    <a:pos x="0" y="0"/>
                  </a:cxn>
                </a:cxnLst>
                <a:rect l="0" t="0" r="r" b="b"/>
                <a:pathLst>
                  <a:path w="19" h="54">
                    <a:moveTo>
                      <a:pt x="0" y="0"/>
                    </a:moveTo>
                    <a:lnTo>
                      <a:pt x="8" y="14"/>
                    </a:lnTo>
                    <a:lnTo>
                      <a:pt x="16" y="31"/>
                    </a:lnTo>
                    <a:lnTo>
                      <a:pt x="19" y="46"/>
                    </a:lnTo>
                    <a:lnTo>
                      <a:pt x="16" y="54"/>
                    </a:lnTo>
                    <a:lnTo>
                      <a:pt x="9" y="49"/>
                    </a:lnTo>
                    <a:lnTo>
                      <a:pt x="5" y="32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103"/>
              <p:cNvSpPr/>
              <p:nvPr/>
            </p:nvSpPr>
            <p:spPr bwMode="auto">
              <a:xfrm>
                <a:off x="1298" y="325"/>
                <a:ext cx="21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3"/>
                  </a:cxn>
                  <a:cxn ang="0">
                    <a:pos x="16" y="34"/>
                  </a:cxn>
                  <a:cxn ang="0">
                    <a:pos x="21" y="52"/>
                  </a:cxn>
                  <a:cxn ang="0">
                    <a:pos x="19" y="60"/>
                  </a:cxn>
                  <a:cxn ang="0">
                    <a:pos x="11" y="51"/>
                  </a:cxn>
                  <a:cxn ang="0">
                    <a:pos x="7" y="32"/>
                  </a:cxn>
                  <a:cxn ang="0">
                    <a:pos x="2" y="12"/>
                  </a:cxn>
                  <a:cxn ang="0">
                    <a:pos x="0" y="0"/>
                  </a:cxn>
                </a:cxnLst>
                <a:rect l="0" t="0" r="r" b="b"/>
                <a:pathLst>
                  <a:path w="21" h="60">
                    <a:moveTo>
                      <a:pt x="0" y="0"/>
                    </a:moveTo>
                    <a:lnTo>
                      <a:pt x="7" y="13"/>
                    </a:lnTo>
                    <a:lnTo>
                      <a:pt x="16" y="34"/>
                    </a:lnTo>
                    <a:lnTo>
                      <a:pt x="21" y="52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32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104"/>
              <p:cNvSpPr/>
              <p:nvPr/>
            </p:nvSpPr>
            <p:spPr bwMode="auto">
              <a:xfrm>
                <a:off x="1343" y="323"/>
                <a:ext cx="36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5"/>
                  </a:cxn>
                  <a:cxn ang="0">
                    <a:pos x="13" y="13"/>
                  </a:cxn>
                  <a:cxn ang="0">
                    <a:pos x="19" y="22"/>
                  </a:cxn>
                  <a:cxn ang="0">
                    <a:pos x="26" y="32"/>
                  </a:cxn>
                  <a:cxn ang="0">
                    <a:pos x="32" y="43"/>
                  </a:cxn>
                  <a:cxn ang="0">
                    <a:pos x="35" y="52"/>
                  </a:cxn>
                  <a:cxn ang="0">
                    <a:pos x="36" y="58"/>
                  </a:cxn>
                  <a:cxn ang="0">
                    <a:pos x="35" y="62"/>
                  </a:cxn>
                  <a:cxn ang="0">
                    <a:pos x="32" y="61"/>
                  </a:cxn>
                  <a:cxn ang="0">
                    <a:pos x="27" y="55"/>
                  </a:cxn>
                  <a:cxn ang="0">
                    <a:pos x="23" y="46"/>
                  </a:cxn>
                  <a:cxn ang="0">
                    <a:pos x="18" y="35"/>
                  </a:cxn>
                  <a:cxn ang="0">
                    <a:pos x="14" y="23"/>
                  </a:cxn>
                  <a:cxn ang="0">
                    <a:pos x="9" y="12"/>
                  </a:cxn>
                  <a:cxn ang="0">
                    <a:pos x="5" y="4"/>
                  </a:cxn>
                  <a:cxn ang="0">
                    <a:pos x="0" y="0"/>
                  </a:cxn>
                </a:cxnLst>
                <a:rect l="0" t="0" r="r" b="b"/>
                <a:pathLst>
                  <a:path w="36" h="62">
                    <a:moveTo>
                      <a:pt x="0" y="0"/>
                    </a:moveTo>
                    <a:lnTo>
                      <a:pt x="6" y="5"/>
                    </a:lnTo>
                    <a:lnTo>
                      <a:pt x="13" y="13"/>
                    </a:lnTo>
                    <a:lnTo>
                      <a:pt x="19" y="22"/>
                    </a:lnTo>
                    <a:lnTo>
                      <a:pt x="26" y="32"/>
                    </a:lnTo>
                    <a:lnTo>
                      <a:pt x="32" y="43"/>
                    </a:lnTo>
                    <a:lnTo>
                      <a:pt x="35" y="52"/>
                    </a:lnTo>
                    <a:lnTo>
                      <a:pt x="36" y="58"/>
                    </a:lnTo>
                    <a:lnTo>
                      <a:pt x="35" y="62"/>
                    </a:lnTo>
                    <a:lnTo>
                      <a:pt x="32" y="61"/>
                    </a:lnTo>
                    <a:lnTo>
                      <a:pt x="27" y="55"/>
                    </a:lnTo>
                    <a:lnTo>
                      <a:pt x="23" y="46"/>
                    </a:lnTo>
                    <a:lnTo>
                      <a:pt x="18" y="35"/>
                    </a:lnTo>
                    <a:lnTo>
                      <a:pt x="14" y="23"/>
                    </a:lnTo>
                    <a:lnTo>
                      <a:pt x="9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105"/>
              <p:cNvSpPr/>
              <p:nvPr/>
            </p:nvSpPr>
            <p:spPr bwMode="auto">
              <a:xfrm>
                <a:off x="1394" y="313"/>
                <a:ext cx="41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13" y="12"/>
                  </a:cxn>
                  <a:cxn ang="0">
                    <a:pos x="19" y="21"/>
                  </a:cxn>
                  <a:cxn ang="0">
                    <a:pos x="27" y="30"/>
                  </a:cxn>
                  <a:cxn ang="0">
                    <a:pos x="34" y="40"/>
                  </a:cxn>
                  <a:cxn ang="0">
                    <a:pos x="40" y="48"/>
                  </a:cxn>
                  <a:cxn ang="0">
                    <a:pos x="41" y="55"/>
                  </a:cxn>
                  <a:cxn ang="0">
                    <a:pos x="40" y="58"/>
                  </a:cxn>
                  <a:cxn ang="0">
                    <a:pos x="35" y="57"/>
                  </a:cxn>
                  <a:cxn ang="0">
                    <a:pos x="31" y="51"/>
                  </a:cxn>
                  <a:cxn ang="0">
                    <a:pos x="25" y="44"/>
                  </a:cxn>
                  <a:cxn ang="0">
                    <a:pos x="19" y="32"/>
                  </a:cxn>
                  <a:cxn ang="0">
                    <a:pos x="14" y="22"/>
                  </a:cxn>
                  <a:cxn ang="0">
                    <a:pos x="8" y="12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41" h="58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19" y="21"/>
                    </a:lnTo>
                    <a:lnTo>
                      <a:pt x="27" y="30"/>
                    </a:lnTo>
                    <a:lnTo>
                      <a:pt x="34" y="40"/>
                    </a:lnTo>
                    <a:lnTo>
                      <a:pt x="40" y="48"/>
                    </a:lnTo>
                    <a:lnTo>
                      <a:pt x="41" y="55"/>
                    </a:lnTo>
                    <a:lnTo>
                      <a:pt x="40" y="58"/>
                    </a:lnTo>
                    <a:lnTo>
                      <a:pt x="35" y="57"/>
                    </a:lnTo>
                    <a:lnTo>
                      <a:pt x="31" y="51"/>
                    </a:lnTo>
                    <a:lnTo>
                      <a:pt x="25" y="44"/>
                    </a:lnTo>
                    <a:lnTo>
                      <a:pt x="19" y="32"/>
                    </a:lnTo>
                    <a:lnTo>
                      <a:pt x="14" y="22"/>
                    </a:lnTo>
                    <a:lnTo>
                      <a:pt x="8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106"/>
              <p:cNvSpPr/>
              <p:nvPr/>
            </p:nvSpPr>
            <p:spPr bwMode="auto">
              <a:xfrm>
                <a:off x="1320" y="326"/>
                <a:ext cx="37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11" y="11"/>
                  </a:cxn>
                  <a:cxn ang="0">
                    <a:pos x="17" y="20"/>
                  </a:cxn>
                  <a:cxn ang="0">
                    <a:pos x="24" y="29"/>
                  </a:cxn>
                  <a:cxn ang="0">
                    <a:pos x="31" y="37"/>
                  </a:cxn>
                  <a:cxn ang="0">
                    <a:pos x="36" y="45"/>
                  </a:cxn>
                  <a:cxn ang="0">
                    <a:pos x="37" y="51"/>
                  </a:cxn>
                  <a:cxn ang="0">
                    <a:pos x="34" y="53"/>
                  </a:cxn>
                  <a:cxn ang="0">
                    <a:pos x="30" y="52"/>
                  </a:cxn>
                  <a:cxn ang="0">
                    <a:pos x="24" y="46"/>
                  </a:cxn>
                  <a:cxn ang="0">
                    <a:pos x="20" y="40"/>
                  </a:cxn>
                  <a:cxn ang="0">
                    <a:pos x="14" y="29"/>
                  </a:cxn>
                  <a:cxn ang="0">
                    <a:pos x="9" y="20"/>
                  </a:cxn>
                  <a:cxn ang="0">
                    <a:pos x="6" y="11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7" h="53">
                    <a:moveTo>
                      <a:pt x="0" y="0"/>
                    </a:moveTo>
                    <a:lnTo>
                      <a:pt x="5" y="4"/>
                    </a:lnTo>
                    <a:lnTo>
                      <a:pt x="11" y="11"/>
                    </a:lnTo>
                    <a:lnTo>
                      <a:pt x="17" y="20"/>
                    </a:lnTo>
                    <a:lnTo>
                      <a:pt x="24" y="29"/>
                    </a:lnTo>
                    <a:lnTo>
                      <a:pt x="31" y="37"/>
                    </a:lnTo>
                    <a:lnTo>
                      <a:pt x="36" y="45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0" y="52"/>
                    </a:lnTo>
                    <a:lnTo>
                      <a:pt x="24" y="46"/>
                    </a:lnTo>
                    <a:lnTo>
                      <a:pt x="20" y="40"/>
                    </a:lnTo>
                    <a:lnTo>
                      <a:pt x="14" y="29"/>
                    </a:lnTo>
                    <a:lnTo>
                      <a:pt x="9" y="20"/>
                    </a:lnTo>
                    <a:lnTo>
                      <a:pt x="6" y="11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107"/>
              <p:cNvSpPr/>
              <p:nvPr/>
            </p:nvSpPr>
            <p:spPr bwMode="auto">
              <a:xfrm>
                <a:off x="1324" y="249"/>
                <a:ext cx="44" cy="81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4" y="4"/>
                  </a:cxn>
                  <a:cxn ang="0">
                    <a:pos x="43" y="14"/>
                  </a:cxn>
                  <a:cxn ang="0">
                    <a:pos x="38" y="25"/>
                  </a:cxn>
                  <a:cxn ang="0">
                    <a:pos x="32" y="38"/>
                  </a:cxn>
                  <a:cxn ang="0">
                    <a:pos x="25" y="53"/>
                  </a:cxn>
                  <a:cxn ang="0">
                    <a:pos x="17" y="66"/>
                  </a:cxn>
                  <a:cxn ang="0">
                    <a:pos x="8" y="76"/>
                  </a:cxn>
                  <a:cxn ang="0">
                    <a:pos x="0" y="81"/>
                  </a:cxn>
                  <a:cxn ang="0">
                    <a:pos x="2" y="76"/>
                  </a:cxn>
                  <a:cxn ang="0">
                    <a:pos x="8" y="64"/>
                  </a:cxn>
                  <a:cxn ang="0">
                    <a:pos x="13" y="51"/>
                  </a:cxn>
                  <a:cxn ang="0">
                    <a:pos x="20" y="36"/>
                  </a:cxn>
                  <a:cxn ang="0">
                    <a:pos x="28" y="23"/>
                  </a:cxn>
                  <a:cxn ang="0">
                    <a:pos x="34" y="10"/>
                  </a:cxn>
                  <a:cxn ang="0">
                    <a:pos x="39" y="2"/>
                  </a:cxn>
                  <a:cxn ang="0">
                    <a:pos x="43" y="0"/>
                  </a:cxn>
                </a:cxnLst>
                <a:rect l="0" t="0" r="r" b="b"/>
                <a:pathLst>
                  <a:path w="44" h="81">
                    <a:moveTo>
                      <a:pt x="43" y="0"/>
                    </a:moveTo>
                    <a:lnTo>
                      <a:pt x="44" y="4"/>
                    </a:lnTo>
                    <a:lnTo>
                      <a:pt x="43" y="14"/>
                    </a:lnTo>
                    <a:lnTo>
                      <a:pt x="38" y="25"/>
                    </a:lnTo>
                    <a:lnTo>
                      <a:pt x="32" y="38"/>
                    </a:lnTo>
                    <a:lnTo>
                      <a:pt x="25" y="53"/>
                    </a:lnTo>
                    <a:lnTo>
                      <a:pt x="17" y="66"/>
                    </a:lnTo>
                    <a:lnTo>
                      <a:pt x="8" y="76"/>
                    </a:lnTo>
                    <a:lnTo>
                      <a:pt x="0" y="81"/>
                    </a:lnTo>
                    <a:lnTo>
                      <a:pt x="2" y="76"/>
                    </a:lnTo>
                    <a:lnTo>
                      <a:pt x="8" y="64"/>
                    </a:lnTo>
                    <a:lnTo>
                      <a:pt x="13" y="51"/>
                    </a:lnTo>
                    <a:lnTo>
                      <a:pt x="20" y="36"/>
                    </a:lnTo>
                    <a:lnTo>
                      <a:pt x="28" y="23"/>
                    </a:lnTo>
                    <a:lnTo>
                      <a:pt x="34" y="10"/>
                    </a:lnTo>
                    <a:lnTo>
                      <a:pt x="39" y="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108"/>
              <p:cNvSpPr/>
              <p:nvPr/>
            </p:nvSpPr>
            <p:spPr bwMode="auto">
              <a:xfrm>
                <a:off x="1363" y="260"/>
                <a:ext cx="40" cy="6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0" y="4"/>
                  </a:cxn>
                  <a:cxn ang="0">
                    <a:pos x="38" y="9"/>
                  </a:cxn>
                  <a:cxn ang="0">
                    <a:pos x="36" y="18"/>
                  </a:cxn>
                  <a:cxn ang="0">
                    <a:pos x="30" y="29"/>
                  </a:cxn>
                  <a:cxn ang="0">
                    <a:pos x="24" y="40"/>
                  </a:cxn>
                  <a:cxn ang="0">
                    <a:pos x="17" y="50"/>
                  </a:cxn>
                  <a:cxn ang="0">
                    <a:pos x="10" y="59"/>
                  </a:cxn>
                  <a:cxn ang="0">
                    <a:pos x="0" y="65"/>
                  </a:cxn>
                  <a:cxn ang="0">
                    <a:pos x="5" y="58"/>
                  </a:cxn>
                  <a:cxn ang="0">
                    <a:pos x="11" y="48"/>
                  </a:cxn>
                  <a:cxn ang="0">
                    <a:pos x="16" y="38"/>
                  </a:cxn>
                  <a:cxn ang="0">
                    <a:pos x="22" y="26"/>
                  </a:cxn>
                  <a:cxn ang="0">
                    <a:pos x="28" y="16"/>
                  </a:cxn>
                  <a:cxn ang="0">
                    <a:pos x="32" y="7"/>
                  </a:cxn>
                  <a:cxn ang="0">
                    <a:pos x="37" y="1"/>
                  </a:cxn>
                  <a:cxn ang="0">
                    <a:pos x="39" y="0"/>
                  </a:cxn>
                </a:cxnLst>
                <a:rect l="0" t="0" r="r" b="b"/>
                <a:pathLst>
                  <a:path w="40" h="65">
                    <a:moveTo>
                      <a:pt x="39" y="0"/>
                    </a:moveTo>
                    <a:lnTo>
                      <a:pt x="40" y="4"/>
                    </a:lnTo>
                    <a:lnTo>
                      <a:pt x="38" y="9"/>
                    </a:lnTo>
                    <a:lnTo>
                      <a:pt x="36" y="18"/>
                    </a:lnTo>
                    <a:lnTo>
                      <a:pt x="30" y="29"/>
                    </a:lnTo>
                    <a:lnTo>
                      <a:pt x="24" y="40"/>
                    </a:lnTo>
                    <a:lnTo>
                      <a:pt x="17" y="50"/>
                    </a:lnTo>
                    <a:lnTo>
                      <a:pt x="10" y="59"/>
                    </a:lnTo>
                    <a:lnTo>
                      <a:pt x="0" y="65"/>
                    </a:lnTo>
                    <a:lnTo>
                      <a:pt x="5" y="58"/>
                    </a:lnTo>
                    <a:lnTo>
                      <a:pt x="11" y="48"/>
                    </a:lnTo>
                    <a:lnTo>
                      <a:pt x="16" y="38"/>
                    </a:lnTo>
                    <a:lnTo>
                      <a:pt x="22" y="26"/>
                    </a:lnTo>
                    <a:lnTo>
                      <a:pt x="28" y="16"/>
                    </a:lnTo>
                    <a:lnTo>
                      <a:pt x="32" y="7"/>
                    </a:lnTo>
                    <a:lnTo>
                      <a:pt x="37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109"/>
              <p:cNvSpPr/>
              <p:nvPr/>
            </p:nvSpPr>
            <p:spPr bwMode="auto">
              <a:xfrm>
                <a:off x="1369" y="320"/>
                <a:ext cx="41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13" y="12"/>
                  </a:cxn>
                  <a:cxn ang="0">
                    <a:pos x="19" y="21"/>
                  </a:cxn>
                  <a:cxn ang="0">
                    <a:pos x="27" y="30"/>
                  </a:cxn>
                  <a:cxn ang="0">
                    <a:pos x="34" y="39"/>
                  </a:cxn>
                  <a:cxn ang="0">
                    <a:pos x="40" y="47"/>
                  </a:cxn>
                  <a:cxn ang="0">
                    <a:pos x="41" y="54"/>
                  </a:cxn>
                  <a:cxn ang="0">
                    <a:pos x="40" y="57"/>
                  </a:cxn>
                  <a:cxn ang="0">
                    <a:pos x="35" y="56"/>
                  </a:cxn>
                  <a:cxn ang="0">
                    <a:pos x="31" y="51"/>
                  </a:cxn>
                  <a:cxn ang="0">
                    <a:pos x="25" y="42"/>
                  </a:cxn>
                  <a:cxn ang="0">
                    <a:pos x="18" y="32"/>
                  </a:cxn>
                  <a:cxn ang="0">
                    <a:pos x="13" y="21"/>
                  </a:cxn>
                  <a:cxn ang="0">
                    <a:pos x="8" y="12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41" h="57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19" y="21"/>
                    </a:lnTo>
                    <a:lnTo>
                      <a:pt x="27" y="30"/>
                    </a:lnTo>
                    <a:lnTo>
                      <a:pt x="34" y="39"/>
                    </a:lnTo>
                    <a:lnTo>
                      <a:pt x="40" y="47"/>
                    </a:lnTo>
                    <a:lnTo>
                      <a:pt x="41" y="54"/>
                    </a:lnTo>
                    <a:lnTo>
                      <a:pt x="40" y="57"/>
                    </a:lnTo>
                    <a:lnTo>
                      <a:pt x="35" y="56"/>
                    </a:lnTo>
                    <a:lnTo>
                      <a:pt x="31" y="51"/>
                    </a:lnTo>
                    <a:lnTo>
                      <a:pt x="25" y="42"/>
                    </a:lnTo>
                    <a:lnTo>
                      <a:pt x="18" y="32"/>
                    </a:lnTo>
                    <a:lnTo>
                      <a:pt x="13" y="21"/>
                    </a:lnTo>
                    <a:lnTo>
                      <a:pt x="8" y="1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110"/>
              <p:cNvSpPr/>
              <p:nvPr/>
            </p:nvSpPr>
            <p:spPr bwMode="auto">
              <a:xfrm>
                <a:off x="1407" y="192"/>
                <a:ext cx="198" cy="4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7" y="10"/>
                  </a:cxn>
                  <a:cxn ang="0">
                    <a:pos x="29" y="18"/>
                  </a:cxn>
                  <a:cxn ang="0">
                    <a:pos x="43" y="24"/>
                  </a:cxn>
                  <a:cxn ang="0">
                    <a:pos x="56" y="29"/>
                  </a:cxn>
                  <a:cxn ang="0">
                    <a:pos x="70" y="32"/>
                  </a:cxn>
                  <a:cxn ang="0">
                    <a:pos x="83" y="33"/>
                  </a:cxn>
                  <a:cxn ang="0">
                    <a:pos x="96" y="33"/>
                  </a:cxn>
                  <a:cxn ang="0">
                    <a:pos x="109" y="33"/>
                  </a:cxn>
                  <a:cxn ang="0">
                    <a:pos x="122" y="32"/>
                  </a:cxn>
                  <a:cxn ang="0">
                    <a:pos x="134" y="30"/>
                  </a:cxn>
                  <a:cxn ang="0">
                    <a:pos x="147" y="27"/>
                  </a:cxn>
                  <a:cxn ang="0">
                    <a:pos x="158" y="24"/>
                  </a:cxn>
                  <a:cxn ang="0">
                    <a:pos x="169" y="21"/>
                  </a:cxn>
                  <a:cxn ang="0">
                    <a:pos x="180" y="17"/>
                  </a:cxn>
                  <a:cxn ang="0">
                    <a:pos x="189" y="15"/>
                  </a:cxn>
                  <a:cxn ang="0">
                    <a:pos x="198" y="12"/>
                  </a:cxn>
                  <a:cxn ang="0">
                    <a:pos x="193" y="17"/>
                  </a:cxn>
                  <a:cxn ang="0">
                    <a:pos x="186" y="23"/>
                  </a:cxn>
                  <a:cxn ang="0">
                    <a:pos x="177" y="27"/>
                  </a:cxn>
                  <a:cxn ang="0">
                    <a:pos x="166" y="32"/>
                  </a:cxn>
                  <a:cxn ang="0">
                    <a:pos x="152" y="37"/>
                  </a:cxn>
                  <a:cxn ang="0">
                    <a:pos x="139" y="39"/>
                  </a:cxn>
                  <a:cxn ang="0">
                    <a:pos x="123" y="41"/>
                  </a:cxn>
                  <a:cxn ang="0">
                    <a:pos x="107" y="42"/>
                  </a:cxn>
                  <a:cxn ang="0">
                    <a:pos x="91" y="42"/>
                  </a:cxn>
                  <a:cxn ang="0">
                    <a:pos x="75" y="41"/>
                  </a:cxn>
                  <a:cxn ang="0">
                    <a:pos x="60" y="38"/>
                  </a:cxn>
                  <a:cxn ang="0">
                    <a:pos x="45" y="34"/>
                  </a:cxn>
                  <a:cxn ang="0">
                    <a:pos x="31" y="30"/>
                  </a:cxn>
                  <a:cxn ang="0">
                    <a:pos x="19" y="23"/>
                  </a:cxn>
                  <a:cxn ang="0">
                    <a:pos x="9" y="15"/>
                  </a:cxn>
                  <a:cxn ang="0">
                    <a:pos x="0" y="5"/>
                  </a:cxn>
                </a:cxnLst>
                <a:rect l="0" t="0" r="r" b="b"/>
                <a:pathLst>
                  <a:path w="198" h="42">
                    <a:moveTo>
                      <a:pt x="0" y="5"/>
                    </a:moveTo>
                    <a:lnTo>
                      <a:pt x="0" y="4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7" y="10"/>
                    </a:lnTo>
                    <a:lnTo>
                      <a:pt x="29" y="18"/>
                    </a:lnTo>
                    <a:lnTo>
                      <a:pt x="43" y="24"/>
                    </a:lnTo>
                    <a:lnTo>
                      <a:pt x="56" y="29"/>
                    </a:lnTo>
                    <a:lnTo>
                      <a:pt x="70" y="32"/>
                    </a:lnTo>
                    <a:lnTo>
                      <a:pt x="83" y="33"/>
                    </a:lnTo>
                    <a:lnTo>
                      <a:pt x="96" y="33"/>
                    </a:lnTo>
                    <a:lnTo>
                      <a:pt x="109" y="33"/>
                    </a:lnTo>
                    <a:lnTo>
                      <a:pt x="122" y="32"/>
                    </a:lnTo>
                    <a:lnTo>
                      <a:pt x="134" y="30"/>
                    </a:lnTo>
                    <a:lnTo>
                      <a:pt x="147" y="27"/>
                    </a:lnTo>
                    <a:lnTo>
                      <a:pt x="158" y="24"/>
                    </a:lnTo>
                    <a:lnTo>
                      <a:pt x="169" y="21"/>
                    </a:lnTo>
                    <a:lnTo>
                      <a:pt x="180" y="17"/>
                    </a:lnTo>
                    <a:lnTo>
                      <a:pt x="189" y="15"/>
                    </a:lnTo>
                    <a:lnTo>
                      <a:pt x="198" y="12"/>
                    </a:lnTo>
                    <a:lnTo>
                      <a:pt x="193" y="17"/>
                    </a:lnTo>
                    <a:lnTo>
                      <a:pt x="186" y="23"/>
                    </a:lnTo>
                    <a:lnTo>
                      <a:pt x="177" y="27"/>
                    </a:lnTo>
                    <a:lnTo>
                      <a:pt x="166" y="32"/>
                    </a:lnTo>
                    <a:lnTo>
                      <a:pt x="152" y="37"/>
                    </a:lnTo>
                    <a:lnTo>
                      <a:pt x="139" y="39"/>
                    </a:lnTo>
                    <a:lnTo>
                      <a:pt x="123" y="41"/>
                    </a:lnTo>
                    <a:lnTo>
                      <a:pt x="107" y="42"/>
                    </a:lnTo>
                    <a:lnTo>
                      <a:pt x="91" y="42"/>
                    </a:lnTo>
                    <a:lnTo>
                      <a:pt x="75" y="41"/>
                    </a:lnTo>
                    <a:lnTo>
                      <a:pt x="60" y="38"/>
                    </a:lnTo>
                    <a:lnTo>
                      <a:pt x="45" y="34"/>
                    </a:lnTo>
                    <a:lnTo>
                      <a:pt x="31" y="30"/>
                    </a:lnTo>
                    <a:lnTo>
                      <a:pt x="19" y="23"/>
                    </a:lnTo>
                    <a:lnTo>
                      <a:pt x="9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111"/>
              <p:cNvSpPr/>
              <p:nvPr/>
            </p:nvSpPr>
            <p:spPr bwMode="auto">
              <a:xfrm>
                <a:off x="1579" y="174"/>
                <a:ext cx="21" cy="4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9" y="33"/>
                  </a:cxn>
                  <a:cxn ang="0">
                    <a:pos x="17" y="19"/>
                  </a:cxn>
                  <a:cxn ang="0">
                    <a:pos x="21" y="7"/>
                  </a:cxn>
                  <a:cxn ang="0">
                    <a:pos x="20" y="0"/>
                  </a:cxn>
                  <a:cxn ang="0">
                    <a:pos x="16" y="4"/>
                  </a:cxn>
                  <a:cxn ang="0">
                    <a:pos x="12" y="16"/>
                  </a:cxn>
                  <a:cxn ang="0">
                    <a:pos x="7" y="31"/>
                  </a:cxn>
                  <a:cxn ang="0">
                    <a:pos x="0" y="44"/>
                  </a:cxn>
                </a:cxnLst>
                <a:rect l="0" t="0" r="r" b="b"/>
                <a:pathLst>
                  <a:path w="21" h="44">
                    <a:moveTo>
                      <a:pt x="0" y="44"/>
                    </a:moveTo>
                    <a:lnTo>
                      <a:pt x="9" y="33"/>
                    </a:lnTo>
                    <a:lnTo>
                      <a:pt x="17" y="19"/>
                    </a:lnTo>
                    <a:lnTo>
                      <a:pt x="21" y="7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12" y="16"/>
                    </a:lnTo>
                    <a:lnTo>
                      <a:pt x="7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112"/>
              <p:cNvSpPr/>
              <p:nvPr/>
            </p:nvSpPr>
            <p:spPr bwMode="auto">
              <a:xfrm>
                <a:off x="1562" y="175"/>
                <a:ext cx="25" cy="49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5" y="7"/>
                  </a:cxn>
                  <a:cxn ang="0">
                    <a:pos x="20" y="21"/>
                  </a:cxn>
                  <a:cxn ang="0">
                    <a:pos x="12" y="37"/>
                  </a:cxn>
                  <a:cxn ang="0">
                    <a:pos x="0" y="49"/>
                  </a:cxn>
                  <a:cxn ang="0">
                    <a:pos x="5" y="35"/>
                  </a:cxn>
                  <a:cxn ang="0">
                    <a:pos x="13" y="20"/>
                  </a:cxn>
                  <a:cxn ang="0">
                    <a:pos x="19" y="6"/>
                  </a:cxn>
                  <a:cxn ang="0">
                    <a:pos x="24" y="0"/>
                  </a:cxn>
                </a:cxnLst>
                <a:rect l="0" t="0" r="r" b="b"/>
                <a:pathLst>
                  <a:path w="25" h="49">
                    <a:moveTo>
                      <a:pt x="24" y="0"/>
                    </a:moveTo>
                    <a:lnTo>
                      <a:pt x="25" y="7"/>
                    </a:lnTo>
                    <a:lnTo>
                      <a:pt x="20" y="21"/>
                    </a:lnTo>
                    <a:lnTo>
                      <a:pt x="12" y="37"/>
                    </a:lnTo>
                    <a:lnTo>
                      <a:pt x="0" y="49"/>
                    </a:lnTo>
                    <a:lnTo>
                      <a:pt x="5" y="35"/>
                    </a:lnTo>
                    <a:lnTo>
                      <a:pt x="13" y="20"/>
                    </a:lnTo>
                    <a:lnTo>
                      <a:pt x="19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113"/>
              <p:cNvSpPr/>
              <p:nvPr/>
            </p:nvSpPr>
            <p:spPr bwMode="auto">
              <a:xfrm>
                <a:off x="1522" y="167"/>
                <a:ext cx="35" cy="64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5" y="4"/>
                  </a:cxn>
                  <a:cxn ang="0">
                    <a:pos x="34" y="9"/>
                  </a:cxn>
                  <a:cxn ang="0">
                    <a:pos x="31" y="18"/>
                  </a:cxn>
                  <a:cxn ang="0">
                    <a:pos x="26" y="29"/>
                  </a:cxn>
                  <a:cxn ang="0">
                    <a:pos x="20" y="39"/>
                  </a:cxn>
                  <a:cxn ang="0">
                    <a:pos x="15" y="49"/>
                  </a:cxn>
                  <a:cxn ang="0">
                    <a:pos x="7" y="58"/>
                  </a:cxn>
                  <a:cxn ang="0">
                    <a:pos x="0" y="64"/>
                  </a:cxn>
                  <a:cxn ang="0">
                    <a:pos x="3" y="58"/>
                  </a:cxn>
                  <a:cxn ang="0">
                    <a:pos x="7" y="50"/>
                  </a:cxn>
                  <a:cxn ang="0">
                    <a:pos x="13" y="39"/>
                  </a:cxn>
                  <a:cxn ang="0">
                    <a:pos x="17" y="28"/>
                  </a:cxn>
                  <a:cxn ang="0">
                    <a:pos x="22" y="17"/>
                  </a:cxn>
                  <a:cxn ang="0">
                    <a:pos x="27" y="7"/>
                  </a:cxn>
                  <a:cxn ang="0">
                    <a:pos x="31" y="1"/>
                  </a:cxn>
                  <a:cxn ang="0">
                    <a:pos x="34" y="0"/>
                  </a:cxn>
                </a:cxnLst>
                <a:rect l="0" t="0" r="r" b="b"/>
                <a:pathLst>
                  <a:path w="35" h="64">
                    <a:moveTo>
                      <a:pt x="34" y="0"/>
                    </a:moveTo>
                    <a:lnTo>
                      <a:pt x="35" y="4"/>
                    </a:lnTo>
                    <a:lnTo>
                      <a:pt x="34" y="9"/>
                    </a:lnTo>
                    <a:lnTo>
                      <a:pt x="31" y="18"/>
                    </a:lnTo>
                    <a:lnTo>
                      <a:pt x="26" y="29"/>
                    </a:lnTo>
                    <a:lnTo>
                      <a:pt x="20" y="39"/>
                    </a:lnTo>
                    <a:lnTo>
                      <a:pt x="15" y="49"/>
                    </a:lnTo>
                    <a:lnTo>
                      <a:pt x="7" y="58"/>
                    </a:lnTo>
                    <a:lnTo>
                      <a:pt x="0" y="64"/>
                    </a:lnTo>
                    <a:lnTo>
                      <a:pt x="3" y="58"/>
                    </a:lnTo>
                    <a:lnTo>
                      <a:pt x="7" y="50"/>
                    </a:lnTo>
                    <a:lnTo>
                      <a:pt x="13" y="39"/>
                    </a:lnTo>
                    <a:lnTo>
                      <a:pt x="17" y="28"/>
                    </a:lnTo>
                    <a:lnTo>
                      <a:pt x="22" y="17"/>
                    </a:lnTo>
                    <a:lnTo>
                      <a:pt x="27" y="7"/>
                    </a:lnTo>
                    <a:lnTo>
                      <a:pt x="31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114"/>
              <p:cNvSpPr/>
              <p:nvPr/>
            </p:nvSpPr>
            <p:spPr bwMode="auto">
              <a:xfrm>
                <a:off x="1486" y="161"/>
                <a:ext cx="38" cy="69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8" y="3"/>
                  </a:cxn>
                  <a:cxn ang="0">
                    <a:pos x="36" y="11"/>
                  </a:cxn>
                  <a:cxn ang="0">
                    <a:pos x="33" y="21"/>
                  </a:cxn>
                  <a:cxn ang="0">
                    <a:pos x="27" y="32"/>
                  </a:cxn>
                  <a:cxn ang="0">
                    <a:pos x="21" y="44"/>
                  </a:cxn>
                  <a:cxn ang="0">
                    <a:pos x="13" y="55"/>
                  </a:cxn>
                  <a:cxn ang="0">
                    <a:pos x="7" y="63"/>
                  </a:cxn>
                  <a:cxn ang="0">
                    <a:pos x="0" y="69"/>
                  </a:cxn>
                  <a:cxn ang="0">
                    <a:pos x="2" y="63"/>
                  </a:cxn>
                  <a:cxn ang="0">
                    <a:pos x="7" y="54"/>
                  </a:cxn>
                  <a:cxn ang="0">
                    <a:pos x="12" y="43"/>
                  </a:cxn>
                  <a:cxn ang="0">
                    <a:pos x="18" y="30"/>
                  </a:cxn>
                  <a:cxn ang="0">
                    <a:pos x="25" y="19"/>
                  </a:cxn>
                  <a:cxn ang="0">
                    <a:pos x="30" y="9"/>
                  </a:cxn>
                  <a:cxn ang="0">
                    <a:pos x="35" y="2"/>
                  </a:cxn>
                  <a:cxn ang="0">
                    <a:pos x="37" y="0"/>
                  </a:cxn>
                </a:cxnLst>
                <a:rect l="0" t="0" r="r" b="b"/>
                <a:pathLst>
                  <a:path w="38" h="69">
                    <a:moveTo>
                      <a:pt x="37" y="0"/>
                    </a:moveTo>
                    <a:lnTo>
                      <a:pt x="38" y="3"/>
                    </a:lnTo>
                    <a:lnTo>
                      <a:pt x="36" y="11"/>
                    </a:lnTo>
                    <a:lnTo>
                      <a:pt x="33" y="21"/>
                    </a:lnTo>
                    <a:lnTo>
                      <a:pt x="27" y="32"/>
                    </a:lnTo>
                    <a:lnTo>
                      <a:pt x="21" y="44"/>
                    </a:lnTo>
                    <a:lnTo>
                      <a:pt x="13" y="55"/>
                    </a:lnTo>
                    <a:lnTo>
                      <a:pt x="7" y="63"/>
                    </a:lnTo>
                    <a:lnTo>
                      <a:pt x="0" y="69"/>
                    </a:lnTo>
                    <a:lnTo>
                      <a:pt x="2" y="63"/>
                    </a:lnTo>
                    <a:lnTo>
                      <a:pt x="7" y="54"/>
                    </a:lnTo>
                    <a:lnTo>
                      <a:pt x="12" y="43"/>
                    </a:lnTo>
                    <a:lnTo>
                      <a:pt x="18" y="30"/>
                    </a:lnTo>
                    <a:lnTo>
                      <a:pt x="25" y="19"/>
                    </a:lnTo>
                    <a:lnTo>
                      <a:pt x="30" y="9"/>
                    </a:lnTo>
                    <a:lnTo>
                      <a:pt x="35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115"/>
              <p:cNvSpPr/>
              <p:nvPr/>
            </p:nvSpPr>
            <p:spPr bwMode="auto">
              <a:xfrm>
                <a:off x="1461" y="168"/>
                <a:ext cx="42" cy="5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3"/>
                  </a:cxn>
                  <a:cxn ang="0">
                    <a:pos x="40" y="10"/>
                  </a:cxn>
                  <a:cxn ang="0">
                    <a:pos x="34" y="19"/>
                  </a:cxn>
                  <a:cxn ang="0">
                    <a:pos x="28" y="29"/>
                  </a:cxn>
                  <a:cxn ang="0">
                    <a:pos x="20" y="39"/>
                  </a:cxn>
                  <a:cxn ang="0">
                    <a:pos x="12" y="47"/>
                  </a:cxn>
                  <a:cxn ang="0">
                    <a:pos x="6" y="54"/>
                  </a:cxn>
                  <a:cxn ang="0">
                    <a:pos x="0" y="57"/>
                  </a:cxn>
                  <a:cxn ang="0">
                    <a:pos x="3" y="51"/>
                  </a:cxn>
                  <a:cxn ang="0">
                    <a:pos x="9" y="44"/>
                  </a:cxn>
                  <a:cxn ang="0">
                    <a:pos x="15" y="34"/>
                  </a:cxn>
                  <a:cxn ang="0">
                    <a:pos x="21" y="23"/>
                  </a:cxn>
                  <a:cxn ang="0">
                    <a:pos x="28" y="14"/>
                  </a:cxn>
                  <a:cxn ang="0">
                    <a:pos x="34" y="6"/>
                  </a:cxn>
                  <a:cxn ang="0">
                    <a:pos x="38" y="2"/>
                  </a:cxn>
                  <a:cxn ang="0">
                    <a:pos x="42" y="0"/>
                  </a:cxn>
                </a:cxnLst>
                <a:rect l="0" t="0" r="r" b="b"/>
                <a:pathLst>
                  <a:path w="42" h="57">
                    <a:moveTo>
                      <a:pt x="42" y="0"/>
                    </a:moveTo>
                    <a:lnTo>
                      <a:pt x="42" y="3"/>
                    </a:lnTo>
                    <a:lnTo>
                      <a:pt x="40" y="10"/>
                    </a:lnTo>
                    <a:lnTo>
                      <a:pt x="34" y="19"/>
                    </a:lnTo>
                    <a:lnTo>
                      <a:pt x="28" y="29"/>
                    </a:lnTo>
                    <a:lnTo>
                      <a:pt x="20" y="39"/>
                    </a:lnTo>
                    <a:lnTo>
                      <a:pt x="12" y="47"/>
                    </a:lnTo>
                    <a:lnTo>
                      <a:pt x="6" y="54"/>
                    </a:lnTo>
                    <a:lnTo>
                      <a:pt x="0" y="57"/>
                    </a:lnTo>
                    <a:lnTo>
                      <a:pt x="3" y="51"/>
                    </a:lnTo>
                    <a:lnTo>
                      <a:pt x="9" y="44"/>
                    </a:lnTo>
                    <a:lnTo>
                      <a:pt x="15" y="34"/>
                    </a:lnTo>
                    <a:lnTo>
                      <a:pt x="21" y="23"/>
                    </a:lnTo>
                    <a:lnTo>
                      <a:pt x="28" y="14"/>
                    </a:lnTo>
                    <a:lnTo>
                      <a:pt x="34" y="6"/>
                    </a:lnTo>
                    <a:lnTo>
                      <a:pt x="38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116"/>
              <p:cNvSpPr/>
              <p:nvPr/>
            </p:nvSpPr>
            <p:spPr bwMode="auto">
              <a:xfrm>
                <a:off x="1443" y="172"/>
                <a:ext cx="36" cy="47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6" y="2"/>
                  </a:cxn>
                  <a:cxn ang="0">
                    <a:pos x="34" y="8"/>
                  </a:cxn>
                  <a:cxn ang="0">
                    <a:pos x="32" y="15"/>
                  </a:cxn>
                  <a:cxn ang="0">
                    <a:pos x="27" y="23"/>
                  </a:cxn>
                  <a:cxn ang="0">
                    <a:pos x="21" y="30"/>
                  </a:cxn>
                  <a:cxn ang="0">
                    <a:pos x="15" y="38"/>
                  </a:cxn>
                  <a:cxn ang="0">
                    <a:pos x="8" y="44"/>
                  </a:cxn>
                  <a:cxn ang="0">
                    <a:pos x="0" y="47"/>
                  </a:cxn>
                  <a:cxn ang="0">
                    <a:pos x="3" y="42"/>
                  </a:cxn>
                  <a:cxn ang="0">
                    <a:pos x="8" y="35"/>
                  </a:cxn>
                  <a:cxn ang="0">
                    <a:pos x="13" y="27"/>
                  </a:cxn>
                  <a:cxn ang="0">
                    <a:pos x="19" y="18"/>
                  </a:cxn>
                  <a:cxn ang="0">
                    <a:pos x="24" y="11"/>
                  </a:cxn>
                  <a:cxn ang="0">
                    <a:pos x="28" y="4"/>
                  </a:cxn>
                  <a:cxn ang="0">
                    <a:pos x="33" y="1"/>
                  </a:cxn>
                  <a:cxn ang="0">
                    <a:pos x="35" y="0"/>
                  </a:cxn>
                </a:cxnLst>
                <a:rect l="0" t="0" r="r" b="b"/>
                <a:pathLst>
                  <a:path w="36" h="47">
                    <a:moveTo>
                      <a:pt x="35" y="0"/>
                    </a:moveTo>
                    <a:lnTo>
                      <a:pt x="36" y="2"/>
                    </a:lnTo>
                    <a:lnTo>
                      <a:pt x="34" y="8"/>
                    </a:lnTo>
                    <a:lnTo>
                      <a:pt x="32" y="15"/>
                    </a:lnTo>
                    <a:lnTo>
                      <a:pt x="27" y="23"/>
                    </a:lnTo>
                    <a:lnTo>
                      <a:pt x="21" y="30"/>
                    </a:lnTo>
                    <a:lnTo>
                      <a:pt x="15" y="38"/>
                    </a:lnTo>
                    <a:lnTo>
                      <a:pt x="8" y="44"/>
                    </a:lnTo>
                    <a:lnTo>
                      <a:pt x="0" y="47"/>
                    </a:lnTo>
                    <a:lnTo>
                      <a:pt x="3" y="42"/>
                    </a:lnTo>
                    <a:lnTo>
                      <a:pt x="8" y="35"/>
                    </a:lnTo>
                    <a:lnTo>
                      <a:pt x="13" y="27"/>
                    </a:lnTo>
                    <a:lnTo>
                      <a:pt x="19" y="18"/>
                    </a:lnTo>
                    <a:lnTo>
                      <a:pt x="24" y="11"/>
                    </a:lnTo>
                    <a:lnTo>
                      <a:pt x="28" y="4"/>
                    </a:lnTo>
                    <a:lnTo>
                      <a:pt x="33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117"/>
              <p:cNvSpPr/>
              <p:nvPr/>
            </p:nvSpPr>
            <p:spPr bwMode="auto">
              <a:xfrm>
                <a:off x="1424" y="173"/>
                <a:ext cx="31" cy="3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1" y="2"/>
                  </a:cxn>
                  <a:cxn ang="0">
                    <a:pos x="29" y="7"/>
                  </a:cxn>
                  <a:cxn ang="0">
                    <a:pos x="26" y="12"/>
                  </a:cxn>
                  <a:cxn ang="0">
                    <a:pos x="20" y="19"/>
                  </a:cxn>
                  <a:cxn ang="0">
                    <a:pos x="14" y="25"/>
                  </a:cxn>
                  <a:cxn ang="0">
                    <a:pos x="9" y="31"/>
                  </a:cxn>
                  <a:cxn ang="0">
                    <a:pos x="3" y="33"/>
                  </a:cxn>
                  <a:cxn ang="0">
                    <a:pos x="0" y="34"/>
                  </a:cxn>
                  <a:cxn ang="0">
                    <a:pos x="6" y="26"/>
                  </a:cxn>
                  <a:cxn ang="0">
                    <a:pos x="15" y="15"/>
                  </a:cxn>
                  <a:cxn ang="0">
                    <a:pos x="24" y="5"/>
                  </a:cxn>
                  <a:cxn ang="0">
                    <a:pos x="30" y="0"/>
                  </a:cxn>
                </a:cxnLst>
                <a:rect l="0" t="0" r="r" b="b"/>
                <a:pathLst>
                  <a:path w="31" h="34">
                    <a:moveTo>
                      <a:pt x="30" y="0"/>
                    </a:moveTo>
                    <a:lnTo>
                      <a:pt x="31" y="2"/>
                    </a:lnTo>
                    <a:lnTo>
                      <a:pt x="29" y="7"/>
                    </a:lnTo>
                    <a:lnTo>
                      <a:pt x="26" y="12"/>
                    </a:lnTo>
                    <a:lnTo>
                      <a:pt x="20" y="19"/>
                    </a:lnTo>
                    <a:lnTo>
                      <a:pt x="14" y="25"/>
                    </a:lnTo>
                    <a:lnTo>
                      <a:pt x="9" y="31"/>
                    </a:lnTo>
                    <a:lnTo>
                      <a:pt x="3" y="33"/>
                    </a:lnTo>
                    <a:lnTo>
                      <a:pt x="0" y="34"/>
                    </a:lnTo>
                    <a:lnTo>
                      <a:pt x="6" y="26"/>
                    </a:lnTo>
                    <a:lnTo>
                      <a:pt x="15" y="15"/>
                    </a:lnTo>
                    <a:lnTo>
                      <a:pt x="2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118"/>
              <p:cNvSpPr/>
              <p:nvPr/>
            </p:nvSpPr>
            <p:spPr bwMode="auto">
              <a:xfrm>
                <a:off x="1412" y="179"/>
                <a:ext cx="21" cy="2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5"/>
                  </a:cxn>
                  <a:cxn ang="0">
                    <a:pos x="15" y="13"/>
                  </a:cxn>
                  <a:cxn ang="0">
                    <a:pos x="8" y="20"/>
                  </a:cxn>
                  <a:cxn ang="0">
                    <a:pos x="0" y="21"/>
                  </a:cxn>
                  <a:cxn ang="0">
                    <a:pos x="7" y="17"/>
                  </a:cxn>
                  <a:cxn ang="0">
                    <a:pos x="13" y="8"/>
                  </a:cxn>
                  <a:cxn ang="0">
                    <a:pos x="17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21">
                    <a:moveTo>
                      <a:pt x="21" y="0"/>
                    </a:moveTo>
                    <a:lnTo>
                      <a:pt x="21" y="5"/>
                    </a:lnTo>
                    <a:lnTo>
                      <a:pt x="15" y="13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7" y="17"/>
                    </a:lnTo>
                    <a:lnTo>
                      <a:pt x="13" y="8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119"/>
              <p:cNvSpPr/>
              <p:nvPr/>
            </p:nvSpPr>
            <p:spPr bwMode="auto">
              <a:xfrm>
                <a:off x="1593" y="181"/>
                <a:ext cx="23" cy="29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4" y="23"/>
                  </a:cxn>
                  <a:cxn ang="0">
                    <a:pos x="11" y="11"/>
                  </a:cxn>
                  <a:cxn ang="0">
                    <a:pos x="17" y="2"/>
                  </a:cxn>
                  <a:cxn ang="0">
                    <a:pos x="23" y="0"/>
                  </a:cxn>
                  <a:cxn ang="0">
                    <a:pos x="23" y="7"/>
                  </a:cxn>
                  <a:cxn ang="0">
                    <a:pos x="16" y="15"/>
                  </a:cxn>
                  <a:cxn ang="0">
                    <a:pos x="7" y="24"/>
                  </a:cxn>
                  <a:cxn ang="0">
                    <a:pos x="0" y="29"/>
                  </a:cxn>
                </a:cxnLst>
                <a:rect l="0" t="0" r="r" b="b"/>
                <a:pathLst>
                  <a:path w="23" h="29">
                    <a:moveTo>
                      <a:pt x="0" y="29"/>
                    </a:moveTo>
                    <a:lnTo>
                      <a:pt x="4" y="23"/>
                    </a:lnTo>
                    <a:lnTo>
                      <a:pt x="11" y="11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3" y="7"/>
                    </a:lnTo>
                    <a:lnTo>
                      <a:pt x="16" y="15"/>
                    </a:lnTo>
                    <a:lnTo>
                      <a:pt x="7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120"/>
              <p:cNvSpPr/>
              <p:nvPr/>
            </p:nvSpPr>
            <p:spPr bwMode="auto">
              <a:xfrm>
                <a:off x="1592" y="212"/>
                <a:ext cx="31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"/>
                  </a:cxn>
                  <a:cxn ang="0">
                    <a:pos x="15" y="7"/>
                  </a:cxn>
                  <a:cxn ang="0">
                    <a:pos x="25" y="11"/>
                  </a:cxn>
                  <a:cxn ang="0">
                    <a:pos x="31" y="10"/>
                  </a:cxn>
                  <a:cxn ang="0">
                    <a:pos x="31" y="7"/>
                  </a:cxn>
                  <a:cxn ang="0">
                    <a:pos x="29" y="5"/>
                  </a:cxn>
                  <a:cxn ang="0">
                    <a:pos x="24" y="4"/>
                  </a:cxn>
                  <a:cxn ang="0">
                    <a:pos x="20" y="3"/>
                  </a:cxn>
                  <a:cxn ang="0">
                    <a:pos x="14" y="2"/>
                  </a:cxn>
                  <a:cxn ang="0">
                    <a:pos x="8" y="1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31" h="11">
                    <a:moveTo>
                      <a:pt x="0" y="0"/>
                    </a:moveTo>
                    <a:lnTo>
                      <a:pt x="6" y="2"/>
                    </a:lnTo>
                    <a:lnTo>
                      <a:pt x="15" y="7"/>
                    </a:lnTo>
                    <a:lnTo>
                      <a:pt x="25" y="11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29" y="5"/>
                    </a:lnTo>
                    <a:lnTo>
                      <a:pt x="24" y="4"/>
                    </a:lnTo>
                    <a:lnTo>
                      <a:pt x="20" y="3"/>
                    </a:lnTo>
                    <a:lnTo>
                      <a:pt x="14" y="2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121"/>
              <p:cNvSpPr/>
              <p:nvPr/>
            </p:nvSpPr>
            <p:spPr bwMode="auto">
              <a:xfrm>
                <a:off x="1598" y="198"/>
                <a:ext cx="33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0"/>
                  </a:cxn>
                  <a:cxn ang="0">
                    <a:pos x="7" y="9"/>
                  </a:cxn>
                  <a:cxn ang="0">
                    <a:pos x="12" y="9"/>
                  </a:cxn>
                  <a:cxn ang="0">
                    <a:pos x="18" y="9"/>
                  </a:cxn>
                  <a:cxn ang="0">
                    <a:pos x="24" y="8"/>
                  </a:cxn>
                  <a:cxn ang="0">
                    <a:pos x="28" y="7"/>
                  </a:cxn>
                  <a:cxn ang="0">
                    <a:pos x="32" y="4"/>
                  </a:cxn>
                  <a:cxn ang="0">
                    <a:pos x="33" y="2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8" y="7"/>
                  </a:cxn>
                  <a:cxn ang="0">
                    <a:pos x="0" y="10"/>
                  </a:cxn>
                </a:cxnLst>
                <a:rect l="0" t="0" r="r" b="b"/>
                <a:pathLst>
                  <a:path w="33" h="10">
                    <a:moveTo>
                      <a:pt x="0" y="10"/>
                    </a:moveTo>
                    <a:lnTo>
                      <a:pt x="2" y="10"/>
                    </a:lnTo>
                    <a:lnTo>
                      <a:pt x="7" y="9"/>
                    </a:lnTo>
                    <a:lnTo>
                      <a:pt x="12" y="9"/>
                    </a:lnTo>
                    <a:lnTo>
                      <a:pt x="18" y="9"/>
                    </a:lnTo>
                    <a:lnTo>
                      <a:pt x="24" y="8"/>
                    </a:lnTo>
                    <a:lnTo>
                      <a:pt x="28" y="7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8" y="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122"/>
              <p:cNvSpPr/>
              <p:nvPr/>
            </p:nvSpPr>
            <p:spPr bwMode="auto">
              <a:xfrm>
                <a:off x="1582" y="216"/>
                <a:ext cx="32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9" y="5"/>
                  </a:cxn>
                  <a:cxn ang="0">
                    <a:pos x="15" y="8"/>
                  </a:cxn>
                  <a:cxn ang="0">
                    <a:pos x="22" y="11"/>
                  </a:cxn>
                  <a:cxn ang="0">
                    <a:pos x="26" y="16"/>
                  </a:cxn>
                  <a:cxn ang="0">
                    <a:pos x="30" y="19"/>
                  </a:cxn>
                  <a:cxn ang="0">
                    <a:pos x="32" y="22"/>
                  </a:cxn>
                  <a:cxn ang="0">
                    <a:pos x="32" y="24"/>
                  </a:cxn>
                  <a:cxn ang="0">
                    <a:pos x="26" y="23"/>
                  </a:cxn>
                  <a:cxn ang="0">
                    <a:pos x="16" y="15"/>
                  </a:cxn>
                  <a:cxn ang="0">
                    <a:pos x="7" y="7"/>
                  </a:cxn>
                  <a:cxn ang="0">
                    <a:pos x="0" y="0"/>
                  </a:cxn>
                </a:cxnLst>
                <a:rect l="0" t="0" r="r" b="b"/>
                <a:pathLst>
                  <a:path w="32" h="24">
                    <a:moveTo>
                      <a:pt x="0" y="0"/>
                    </a:moveTo>
                    <a:lnTo>
                      <a:pt x="5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1"/>
                    </a:lnTo>
                    <a:lnTo>
                      <a:pt x="26" y="16"/>
                    </a:lnTo>
                    <a:lnTo>
                      <a:pt x="30" y="19"/>
                    </a:lnTo>
                    <a:lnTo>
                      <a:pt x="32" y="22"/>
                    </a:lnTo>
                    <a:lnTo>
                      <a:pt x="32" y="24"/>
                    </a:lnTo>
                    <a:lnTo>
                      <a:pt x="26" y="23"/>
                    </a:lnTo>
                    <a:lnTo>
                      <a:pt x="16" y="15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123"/>
              <p:cNvSpPr/>
              <p:nvPr/>
            </p:nvSpPr>
            <p:spPr bwMode="auto">
              <a:xfrm>
                <a:off x="1420" y="206"/>
                <a:ext cx="9" cy="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10"/>
                  </a:cxn>
                  <a:cxn ang="0">
                    <a:pos x="9" y="25"/>
                  </a:cxn>
                  <a:cxn ang="0">
                    <a:pos x="8" y="36"/>
                  </a:cxn>
                  <a:cxn ang="0">
                    <a:pos x="4" y="43"/>
                  </a:cxn>
                  <a:cxn ang="0">
                    <a:pos x="0" y="38"/>
                  </a:cxn>
                  <a:cxn ang="0">
                    <a:pos x="1" y="26"/>
                  </a:cxn>
                  <a:cxn ang="0">
                    <a:pos x="5" y="11"/>
                  </a:cxn>
                  <a:cxn ang="0">
                    <a:pos x="6" y="0"/>
                  </a:cxn>
                </a:cxnLst>
                <a:rect l="0" t="0" r="r" b="b"/>
                <a:pathLst>
                  <a:path w="9" h="43">
                    <a:moveTo>
                      <a:pt x="6" y="0"/>
                    </a:moveTo>
                    <a:lnTo>
                      <a:pt x="8" y="10"/>
                    </a:lnTo>
                    <a:lnTo>
                      <a:pt x="9" y="25"/>
                    </a:lnTo>
                    <a:lnTo>
                      <a:pt x="8" y="36"/>
                    </a:lnTo>
                    <a:lnTo>
                      <a:pt x="4" y="43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5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124"/>
              <p:cNvSpPr/>
              <p:nvPr/>
            </p:nvSpPr>
            <p:spPr bwMode="auto">
              <a:xfrm>
                <a:off x="1403" y="200"/>
                <a:ext cx="13" cy="4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10"/>
                  </a:cxn>
                  <a:cxn ang="0">
                    <a:pos x="11" y="24"/>
                  </a:cxn>
                  <a:cxn ang="0">
                    <a:pos x="8" y="36"/>
                  </a:cxn>
                  <a:cxn ang="0">
                    <a:pos x="2" y="42"/>
                  </a:cxn>
                  <a:cxn ang="0">
                    <a:pos x="0" y="36"/>
                  </a:cxn>
                  <a:cxn ang="0">
                    <a:pos x="4" y="24"/>
                  </a:cxn>
                  <a:cxn ang="0">
                    <a:pos x="9" y="9"/>
                  </a:cxn>
                  <a:cxn ang="0">
                    <a:pos x="13" y="0"/>
                  </a:cxn>
                </a:cxnLst>
                <a:rect l="0" t="0" r="r" b="b"/>
                <a:pathLst>
                  <a:path w="13" h="42">
                    <a:moveTo>
                      <a:pt x="13" y="0"/>
                    </a:moveTo>
                    <a:lnTo>
                      <a:pt x="13" y="10"/>
                    </a:lnTo>
                    <a:lnTo>
                      <a:pt x="11" y="24"/>
                    </a:lnTo>
                    <a:lnTo>
                      <a:pt x="8" y="3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4" y="24"/>
                    </a:lnTo>
                    <a:lnTo>
                      <a:pt x="9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125"/>
              <p:cNvSpPr/>
              <p:nvPr/>
            </p:nvSpPr>
            <p:spPr bwMode="auto">
              <a:xfrm>
                <a:off x="1443" y="218"/>
                <a:ext cx="8" cy="4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6"/>
                  </a:cxn>
                  <a:cxn ang="0">
                    <a:pos x="8" y="18"/>
                  </a:cxn>
                  <a:cxn ang="0">
                    <a:pos x="8" y="32"/>
                  </a:cxn>
                  <a:cxn ang="0">
                    <a:pos x="4" y="40"/>
                  </a:cxn>
                  <a:cxn ang="0">
                    <a:pos x="0" y="38"/>
                  </a:cxn>
                  <a:cxn ang="0">
                    <a:pos x="0" y="26"/>
                  </a:cxn>
                  <a:cxn ang="0">
                    <a:pos x="2" y="12"/>
                  </a:cxn>
                  <a:cxn ang="0">
                    <a:pos x="2" y="0"/>
                  </a:cxn>
                </a:cxnLst>
                <a:rect l="0" t="0" r="r" b="b"/>
                <a:pathLst>
                  <a:path w="8" h="40">
                    <a:moveTo>
                      <a:pt x="2" y="0"/>
                    </a:moveTo>
                    <a:lnTo>
                      <a:pt x="5" y="6"/>
                    </a:lnTo>
                    <a:lnTo>
                      <a:pt x="8" y="18"/>
                    </a:lnTo>
                    <a:lnTo>
                      <a:pt x="8" y="32"/>
                    </a:lnTo>
                    <a:lnTo>
                      <a:pt x="4" y="40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2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126"/>
              <p:cNvSpPr/>
              <p:nvPr/>
            </p:nvSpPr>
            <p:spPr bwMode="auto">
              <a:xfrm>
                <a:off x="1461" y="222"/>
                <a:ext cx="16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1"/>
                  </a:cxn>
                  <a:cxn ang="0">
                    <a:pos x="14" y="26"/>
                  </a:cxn>
                  <a:cxn ang="0">
                    <a:pos x="16" y="39"/>
                  </a:cxn>
                  <a:cxn ang="0">
                    <a:pos x="14" y="46"/>
                  </a:cxn>
                  <a:cxn ang="0">
                    <a:pos x="8" y="42"/>
                  </a:cxn>
                  <a:cxn ang="0">
                    <a:pos x="4" y="27"/>
                  </a:cxn>
                  <a:cxn ang="0">
                    <a:pos x="2" y="11"/>
                  </a:cxn>
                  <a:cxn ang="0">
                    <a:pos x="0" y="0"/>
                  </a:cxn>
                </a:cxnLst>
                <a:rect l="0" t="0" r="r" b="b"/>
                <a:pathLst>
                  <a:path w="16" h="46">
                    <a:moveTo>
                      <a:pt x="0" y="0"/>
                    </a:moveTo>
                    <a:lnTo>
                      <a:pt x="7" y="11"/>
                    </a:lnTo>
                    <a:lnTo>
                      <a:pt x="14" y="26"/>
                    </a:lnTo>
                    <a:lnTo>
                      <a:pt x="16" y="39"/>
                    </a:lnTo>
                    <a:lnTo>
                      <a:pt x="14" y="46"/>
                    </a:lnTo>
                    <a:lnTo>
                      <a:pt x="8" y="42"/>
                    </a:lnTo>
                    <a:lnTo>
                      <a:pt x="4" y="27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127"/>
              <p:cNvSpPr/>
              <p:nvPr/>
            </p:nvSpPr>
            <p:spPr bwMode="auto">
              <a:xfrm>
                <a:off x="1482" y="229"/>
                <a:ext cx="19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1"/>
                  </a:cxn>
                  <a:cxn ang="0">
                    <a:pos x="14" y="28"/>
                  </a:cxn>
                  <a:cxn ang="0">
                    <a:pos x="19" y="44"/>
                  </a:cxn>
                  <a:cxn ang="0">
                    <a:pos x="16" y="49"/>
                  </a:cxn>
                  <a:cxn ang="0">
                    <a:pos x="11" y="43"/>
                  </a:cxn>
                  <a:cxn ang="0">
                    <a:pos x="6" y="27"/>
                  </a:cxn>
                  <a:cxn ang="0">
                    <a:pos x="3" y="10"/>
                  </a:cxn>
                  <a:cxn ang="0">
                    <a:pos x="0" y="0"/>
                  </a:cxn>
                </a:cxnLst>
                <a:rect l="0" t="0" r="r" b="b"/>
                <a:pathLst>
                  <a:path w="19" h="49">
                    <a:moveTo>
                      <a:pt x="0" y="0"/>
                    </a:moveTo>
                    <a:lnTo>
                      <a:pt x="7" y="11"/>
                    </a:lnTo>
                    <a:lnTo>
                      <a:pt x="14" y="28"/>
                    </a:lnTo>
                    <a:lnTo>
                      <a:pt x="19" y="44"/>
                    </a:lnTo>
                    <a:lnTo>
                      <a:pt x="16" y="49"/>
                    </a:lnTo>
                    <a:lnTo>
                      <a:pt x="11" y="43"/>
                    </a:lnTo>
                    <a:lnTo>
                      <a:pt x="6" y="2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128"/>
              <p:cNvSpPr/>
              <p:nvPr/>
            </p:nvSpPr>
            <p:spPr bwMode="auto">
              <a:xfrm>
                <a:off x="1521" y="226"/>
                <a:ext cx="32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5"/>
                  </a:cxn>
                  <a:cxn ang="0">
                    <a:pos x="11" y="12"/>
                  </a:cxn>
                  <a:cxn ang="0">
                    <a:pos x="17" y="20"/>
                  </a:cxn>
                  <a:cxn ang="0">
                    <a:pos x="23" y="29"/>
                  </a:cxn>
                  <a:cxn ang="0">
                    <a:pos x="27" y="37"/>
                  </a:cxn>
                  <a:cxn ang="0">
                    <a:pos x="31" y="44"/>
                  </a:cxn>
                  <a:cxn ang="0">
                    <a:pos x="32" y="50"/>
                  </a:cxn>
                  <a:cxn ang="0">
                    <a:pos x="31" y="54"/>
                  </a:cxn>
                  <a:cxn ang="0">
                    <a:pos x="24" y="47"/>
                  </a:cxn>
                  <a:cxn ang="0">
                    <a:pos x="16" y="30"/>
                  </a:cxn>
                  <a:cxn ang="0">
                    <a:pos x="8" y="10"/>
                  </a:cxn>
                  <a:cxn ang="0">
                    <a:pos x="0" y="0"/>
                  </a:cxn>
                </a:cxnLst>
                <a:rect l="0" t="0" r="r" b="b"/>
                <a:pathLst>
                  <a:path w="32" h="54">
                    <a:moveTo>
                      <a:pt x="0" y="0"/>
                    </a:moveTo>
                    <a:lnTo>
                      <a:pt x="6" y="5"/>
                    </a:lnTo>
                    <a:lnTo>
                      <a:pt x="11" y="12"/>
                    </a:lnTo>
                    <a:lnTo>
                      <a:pt x="17" y="20"/>
                    </a:lnTo>
                    <a:lnTo>
                      <a:pt x="23" y="29"/>
                    </a:lnTo>
                    <a:lnTo>
                      <a:pt x="27" y="37"/>
                    </a:lnTo>
                    <a:lnTo>
                      <a:pt x="31" y="44"/>
                    </a:lnTo>
                    <a:lnTo>
                      <a:pt x="32" y="50"/>
                    </a:lnTo>
                    <a:lnTo>
                      <a:pt x="31" y="54"/>
                    </a:lnTo>
                    <a:lnTo>
                      <a:pt x="24" y="47"/>
                    </a:lnTo>
                    <a:lnTo>
                      <a:pt x="16" y="30"/>
                    </a:lnTo>
                    <a:lnTo>
                      <a:pt x="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129"/>
              <p:cNvSpPr/>
              <p:nvPr/>
            </p:nvSpPr>
            <p:spPr bwMode="auto">
              <a:xfrm>
                <a:off x="1564" y="218"/>
                <a:ext cx="36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10" y="11"/>
                  </a:cxn>
                  <a:cxn ang="0">
                    <a:pos x="17" y="17"/>
                  </a:cxn>
                  <a:cxn ang="0">
                    <a:pos x="24" y="25"/>
                  </a:cxn>
                  <a:cxn ang="0">
                    <a:pos x="29" y="33"/>
                  </a:cxn>
                  <a:cxn ang="0">
                    <a:pos x="34" y="40"/>
                  </a:cxn>
                  <a:cxn ang="0">
                    <a:pos x="36" y="46"/>
                  </a:cxn>
                  <a:cxn ang="0">
                    <a:pos x="35" y="49"/>
                  </a:cxn>
                  <a:cxn ang="0">
                    <a:pos x="32" y="48"/>
                  </a:cxn>
                  <a:cxn ang="0">
                    <a:pos x="27" y="43"/>
                  </a:cxn>
                  <a:cxn ang="0">
                    <a:pos x="22" y="37"/>
                  </a:cxn>
                  <a:cxn ang="0">
                    <a:pos x="17" y="28"/>
                  </a:cxn>
                  <a:cxn ang="0">
                    <a:pos x="11" y="18"/>
                  </a:cxn>
                  <a:cxn ang="0">
                    <a:pos x="7" y="11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6" h="49">
                    <a:moveTo>
                      <a:pt x="0" y="0"/>
                    </a:moveTo>
                    <a:lnTo>
                      <a:pt x="5" y="4"/>
                    </a:lnTo>
                    <a:lnTo>
                      <a:pt x="10" y="11"/>
                    </a:lnTo>
                    <a:lnTo>
                      <a:pt x="17" y="17"/>
                    </a:lnTo>
                    <a:lnTo>
                      <a:pt x="24" y="25"/>
                    </a:lnTo>
                    <a:lnTo>
                      <a:pt x="29" y="33"/>
                    </a:lnTo>
                    <a:lnTo>
                      <a:pt x="34" y="40"/>
                    </a:lnTo>
                    <a:lnTo>
                      <a:pt x="36" y="46"/>
                    </a:lnTo>
                    <a:lnTo>
                      <a:pt x="35" y="49"/>
                    </a:lnTo>
                    <a:lnTo>
                      <a:pt x="32" y="48"/>
                    </a:lnTo>
                    <a:lnTo>
                      <a:pt x="27" y="43"/>
                    </a:lnTo>
                    <a:lnTo>
                      <a:pt x="22" y="37"/>
                    </a:lnTo>
                    <a:lnTo>
                      <a:pt x="17" y="28"/>
                    </a:lnTo>
                    <a:lnTo>
                      <a:pt x="11" y="18"/>
                    </a:lnTo>
                    <a:lnTo>
                      <a:pt x="7" y="11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130"/>
              <p:cNvSpPr/>
              <p:nvPr/>
            </p:nvSpPr>
            <p:spPr bwMode="auto">
              <a:xfrm>
                <a:off x="1502" y="230"/>
                <a:ext cx="30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9" y="9"/>
                  </a:cxn>
                  <a:cxn ang="0">
                    <a:pos x="14" y="16"/>
                  </a:cxn>
                  <a:cxn ang="0">
                    <a:pos x="21" y="23"/>
                  </a:cxn>
                  <a:cxn ang="0">
                    <a:pos x="26" y="30"/>
                  </a:cxn>
                  <a:cxn ang="0">
                    <a:pos x="29" y="37"/>
                  </a:cxn>
                  <a:cxn ang="0">
                    <a:pos x="30" y="42"/>
                  </a:cxn>
                  <a:cxn ang="0">
                    <a:pos x="28" y="44"/>
                  </a:cxn>
                  <a:cxn ang="0">
                    <a:pos x="20" y="38"/>
                  </a:cxn>
                  <a:cxn ang="0">
                    <a:pos x="12" y="25"/>
                  </a:cxn>
                  <a:cxn ang="0">
                    <a:pos x="4" y="9"/>
                  </a:cxn>
                  <a:cxn ang="0">
                    <a:pos x="0" y="0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3" y="3"/>
                    </a:lnTo>
                    <a:lnTo>
                      <a:pt x="9" y="9"/>
                    </a:lnTo>
                    <a:lnTo>
                      <a:pt x="14" y="16"/>
                    </a:lnTo>
                    <a:lnTo>
                      <a:pt x="21" y="23"/>
                    </a:lnTo>
                    <a:lnTo>
                      <a:pt x="26" y="30"/>
                    </a:lnTo>
                    <a:lnTo>
                      <a:pt x="29" y="37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0" y="38"/>
                    </a:lnTo>
                    <a:lnTo>
                      <a:pt x="12" y="25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131"/>
              <p:cNvSpPr/>
              <p:nvPr/>
            </p:nvSpPr>
            <p:spPr bwMode="auto">
              <a:xfrm>
                <a:off x="1504" y="163"/>
                <a:ext cx="38" cy="70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8" y="4"/>
                  </a:cxn>
                  <a:cxn ang="0">
                    <a:pos x="37" y="11"/>
                  </a:cxn>
                  <a:cxn ang="0">
                    <a:pos x="33" y="22"/>
                  </a:cxn>
                  <a:cxn ang="0">
                    <a:pos x="28" y="34"/>
                  </a:cxn>
                  <a:cxn ang="0">
                    <a:pos x="21" y="45"/>
                  </a:cxn>
                  <a:cxn ang="0">
                    <a:pos x="15" y="56"/>
                  </a:cxn>
                  <a:cxn ang="0">
                    <a:pos x="7" y="64"/>
                  </a:cxn>
                  <a:cxn ang="0">
                    <a:pos x="0" y="70"/>
                  </a:cxn>
                  <a:cxn ang="0">
                    <a:pos x="2" y="64"/>
                  </a:cxn>
                  <a:cxn ang="0">
                    <a:pos x="7" y="55"/>
                  </a:cxn>
                  <a:cxn ang="0">
                    <a:pos x="12" y="44"/>
                  </a:cxn>
                  <a:cxn ang="0">
                    <a:pos x="18" y="32"/>
                  </a:cxn>
                  <a:cxn ang="0">
                    <a:pos x="25" y="19"/>
                  </a:cxn>
                  <a:cxn ang="0">
                    <a:pos x="31" y="9"/>
                  </a:cxn>
                  <a:cxn ang="0">
                    <a:pos x="35" y="2"/>
                  </a:cxn>
                  <a:cxn ang="0">
                    <a:pos x="37" y="0"/>
                  </a:cxn>
                </a:cxnLst>
                <a:rect l="0" t="0" r="r" b="b"/>
                <a:pathLst>
                  <a:path w="38" h="70">
                    <a:moveTo>
                      <a:pt x="37" y="0"/>
                    </a:moveTo>
                    <a:lnTo>
                      <a:pt x="38" y="4"/>
                    </a:lnTo>
                    <a:lnTo>
                      <a:pt x="37" y="11"/>
                    </a:lnTo>
                    <a:lnTo>
                      <a:pt x="33" y="22"/>
                    </a:lnTo>
                    <a:lnTo>
                      <a:pt x="28" y="34"/>
                    </a:lnTo>
                    <a:lnTo>
                      <a:pt x="21" y="45"/>
                    </a:lnTo>
                    <a:lnTo>
                      <a:pt x="15" y="56"/>
                    </a:lnTo>
                    <a:lnTo>
                      <a:pt x="7" y="64"/>
                    </a:lnTo>
                    <a:lnTo>
                      <a:pt x="0" y="70"/>
                    </a:lnTo>
                    <a:lnTo>
                      <a:pt x="2" y="64"/>
                    </a:lnTo>
                    <a:lnTo>
                      <a:pt x="7" y="55"/>
                    </a:lnTo>
                    <a:lnTo>
                      <a:pt x="12" y="44"/>
                    </a:lnTo>
                    <a:lnTo>
                      <a:pt x="18" y="32"/>
                    </a:lnTo>
                    <a:lnTo>
                      <a:pt x="25" y="19"/>
                    </a:lnTo>
                    <a:lnTo>
                      <a:pt x="31" y="9"/>
                    </a:lnTo>
                    <a:lnTo>
                      <a:pt x="35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132"/>
              <p:cNvSpPr/>
              <p:nvPr/>
            </p:nvSpPr>
            <p:spPr bwMode="auto">
              <a:xfrm>
                <a:off x="1539" y="173"/>
                <a:ext cx="33" cy="54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2"/>
                  </a:cxn>
                  <a:cxn ang="0">
                    <a:pos x="32" y="8"/>
                  </a:cxn>
                  <a:cxn ang="0">
                    <a:pos x="30" y="16"/>
                  </a:cxn>
                  <a:cxn ang="0">
                    <a:pos x="25" y="24"/>
                  </a:cxn>
                  <a:cxn ang="0">
                    <a:pos x="19" y="34"/>
                  </a:cxn>
                  <a:cxn ang="0">
                    <a:pos x="14" y="42"/>
                  </a:cxn>
                  <a:cxn ang="0">
                    <a:pos x="7" y="50"/>
                  </a:cxn>
                  <a:cxn ang="0">
                    <a:pos x="0" y="54"/>
                  </a:cxn>
                  <a:cxn ang="0">
                    <a:pos x="8" y="41"/>
                  </a:cxn>
                  <a:cxn ang="0">
                    <a:pos x="18" y="22"/>
                  </a:cxn>
                  <a:cxn ang="0">
                    <a:pos x="27" y="6"/>
                  </a:cxn>
                  <a:cxn ang="0">
                    <a:pos x="33" y="0"/>
                  </a:cxn>
                </a:cxnLst>
                <a:rect l="0" t="0" r="r" b="b"/>
                <a:pathLst>
                  <a:path w="33" h="54">
                    <a:moveTo>
                      <a:pt x="33" y="0"/>
                    </a:moveTo>
                    <a:lnTo>
                      <a:pt x="33" y="2"/>
                    </a:lnTo>
                    <a:lnTo>
                      <a:pt x="32" y="8"/>
                    </a:lnTo>
                    <a:lnTo>
                      <a:pt x="30" y="16"/>
                    </a:lnTo>
                    <a:lnTo>
                      <a:pt x="25" y="24"/>
                    </a:lnTo>
                    <a:lnTo>
                      <a:pt x="19" y="34"/>
                    </a:lnTo>
                    <a:lnTo>
                      <a:pt x="14" y="42"/>
                    </a:lnTo>
                    <a:lnTo>
                      <a:pt x="7" y="50"/>
                    </a:lnTo>
                    <a:lnTo>
                      <a:pt x="0" y="54"/>
                    </a:lnTo>
                    <a:lnTo>
                      <a:pt x="8" y="41"/>
                    </a:lnTo>
                    <a:lnTo>
                      <a:pt x="18" y="22"/>
                    </a:lnTo>
                    <a:lnTo>
                      <a:pt x="27" y="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133"/>
              <p:cNvSpPr/>
              <p:nvPr/>
            </p:nvSpPr>
            <p:spPr bwMode="auto">
              <a:xfrm>
                <a:off x="1544" y="224"/>
                <a:ext cx="35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10" y="10"/>
                  </a:cxn>
                  <a:cxn ang="0">
                    <a:pos x="15" y="17"/>
                  </a:cxn>
                  <a:cxn ang="0">
                    <a:pos x="22" y="25"/>
                  </a:cxn>
                  <a:cxn ang="0">
                    <a:pos x="28" y="33"/>
                  </a:cxn>
                  <a:cxn ang="0">
                    <a:pos x="32" y="40"/>
                  </a:cxn>
                  <a:cxn ang="0">
                    <a:pos x="35" y="44"/>
                  </a:cxn>
                  <a:cxn ang="0">
                    <a:pos x="34" y="48"/>
                  </a:cxn>
                  <a:cxn ang="0">
                    <a:pos x="30" y="48"/>
                  </a:cxn>
                  <a:cxn ang="0">
                    <a:pos x="26" y="43"/>
                  </a:cxn>
                  <a:cxn ang="0">
                    <a:pos x="20" y="36"/>
                  </a:cxn>
                  <a:cxn ang="0">
                    <a:pos x="15" y="27"/>
                  </a:cxn>
                  <a:cxn ang="0">
                    <a:pos x="11" y="18"/>
                  </a:cxn>
                  <a:cxn ang="0">
                    <a:pos x="6" y="10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35" h="48">
                    <a:moveTo>
                      <a:pt x="0" y="0"/>
                    </a:moveTo>
                    <a:lnTo>
                      <a:pt x="4" y="3"/>
                    </a:lnTo>
                    <a:lnTo>
                      <a:pt x="10" y="10"/>
                    </a:lnTo>
                    <a:lnTo>
                      <a:pt x="15" y="17"/>
                    </a:lnTo>
                    <a:lnTo>
                      <a:pt x="22" y="25"/>
                    </a:lnTo>
                    <a:lnTo>
                      <a:pt x="28" y="33"/>
                    </a:lnTo>
                    <a:lnTo>
                      <a:pt x="32" y="40"/>
                    </a:lnTo>
                    <a:lnTo>
                      <a:pt x="35" y="44"/>
                    </a:lnTo>
                    <a:lnTo>
                      <a:pt x="34" y="48"/>
                    </a:lnTo>
                    <a:lnTo>
                      <a:pt x="30" y="48"/>
                    </a:lnTo>
                    <a:lnTo>
                      <a:pt x="26" y="43"/>
                    </a:lnTo>
                    <a:lnTo>
                      <a:pt x="20" y="36"/>
                    </a:lnTo>
                    <a:lnTo>
                      <a:pt x="15" y="27"/>
                    </a:lnTo>
                    <a:lnTo>
                      <a:pt x="11" y="18"/>
                    </a:lnTo>
                    <a:lnTo>
                      <a:pt x="6" y="10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134"/>
              <p:cNvSpPr/>
              <p:nvPr/>
            </p:nvSpPr>
            <p:spPr bwMode="auto">
              <a:xfrm>
                <a:off x="304" y="950"/>
                <a:ext cx="86" cy="22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7" y="0"/>
                  </a:cxn>
                  <a:cxn ang="0">
                    <a:pos x="18" y="2"/>
                  </a:cxn>
                  <a:cxn ang="0">
                    <a:pos x="19" y="5"/>
                  </a:cxn>
                  <a:cxn ang="0">
                    <a:pos x="20" y="6"/>
                  </a:cxn>
                  <a:cxn ang="0">
                    <a:pos x="11" y="41"/>
                  </a:cxn>
                  <a:cxn ang="0">
                    <a:pos x="10" y="75"/>
                  </a:cxn>
                  <a:cxn ang="0">
                    <a:pos x="16" y="107"/>
                  </a:cxn>
                  <a:cxn ang="0">
                    <a:pos x="27" y="135"/>
                  </a:cxn>
                  <a:cxn ang="0">
                    <a:pos x="41" y="162"/>
                  </a:cxn>
                  <a:cxn ang="0">
                    <a:pos x="57" y="186"/>
                  </a:cxn>
                  <a:cxn ang="0">
                    <a:pos x="73" y="207"/>
                  </a:cxn>
                  <a:cxn ang="0">
                    <a:pos x="86" y="224"/>
                  </a:cxn>
                  <a:cxn ang="0">
                    <a:pos x="69" y="215"/>
                  </a:cxn>
                  <a:cxn ang="0">
                    <a:pos x="51" y="195"/>
                  </a:cxn>
                  <a:cxn ang="0">
                    <a:pos x="33" y="168"/>
                  </a:cxn>
                  <a:cxn ang="0">
                    <a:pos x="17" y="134"/>
                  </a:cxn>
                  <a:cxn ang="0">
                    <a:pos x="6" y="99"/>
                  </a:cxn>
                  <a:cxn ang="0">
                    <a:pos x="0" y="62"/>
                  </a:cxn>
                  <a:cxn ang="0">
                    <a:pos x="3" y="28"/>
                  </a:cxn>
                  <a:cxn ang="0">
                    <a:pos x="16" y="0"/>
                  </a:cxn>
                </a:cxnLst>
                <a:rect l="0" t="0" r="r" b="b"/>
                <a:pathLst>
                  <a:path w="86" h="224">
                    <a:moveTo>
                      <a:pt x="16" y="0"/>
                    </a:moveTo>
                    <a:lnTo>
                      <a:pt x="17" y="0"/>
                    </a:lnTo>
                    <a:lnTo>
                      <a:pt x="18" y="2"/>
                    </a:lnTo>
                    <a:lnTo>
                      <a:pt x="19" y="5"/>
                    </a:lnTo>
                    <a:lnTo>
                      <a:pt x="20" y="6"/>
                    </a:lnTo>
                    <a:lnTo>
                      <a:pt x="11" y="41"/>
                    </a:lnTo>
                    <a:lnTo>
                      <a:pt x="10" y="75"/>
                    </a:lnTo>
                    <a:lnTo>
                      <a:pt x="16" y="107"/>
                    </a:lnTo>
                    <a:lnTo>
                      <a:pt x="27" y="135"/>
                    </a:lnTo>
                    <a:lnTo>
                      <a:pt x="41" y="162"/>
                    </a:lnTo>
                    <a:lnTo>
                      <a:pt x="57" y="186"/>
                    </a:lnTo>
                    <a:lnTo>
                      <a:pt x="73" y="207"/>
                    </a:lnTo>
                    <a:lnTo>
                      <a:pt x="86" y="224"/>
                    </a:lnTo>
                    <a:lnTo>
                      <a:pt x="69" y="215"/>
                    </a:lnTo>
                    <a:lnTo>
                      <a:pt x="51" y="195"/>
                    </a:lnTo>
                    <a:lnTo>
                      <a:pt x="33" y="168"/>
                    </a:lnTo>
                    <a:lnTo>
                      <a:pt x="17" y="134"/>
                    </a:lnTo>
                    <a:lnTo>
                      <a:pt x="6" y="99"/>
                    </a:lnTo>
                    <a:lnTo>
                      <a:pt x="0" y="62"/>
                    </a:lnTo>
                    <a:lnTo>
                      <a:pt x="3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Freeform 135"/>
              <p:cNvSpPr/>
              <p:nvPr/>
            </p:nvSpPr>
            <p:spPr bwMode="auto">
              <a:xfrm>
                <a:off x="346" y="1125"/>
                <a:ext cx="75" cy="15"/>
              </a:xfrm>
              <a:custGeom>
                <a:avLst/>
                <a:gdLst/>
                <a:ahLst/>
                <a:cxnLst>
                  <a:cxn ang="0">
                    <a:pos x="75" y="13"/>
                  </a:cxn>
                  <a:cxn ang="0">
                    <a:pos x="73" y="14"/>
                  </a:cxn>
                  <a:cxn ang="0">
                    <a:pos x="66" y="15"/>
                  </a:cxn>
                  <a:cxn ang="0">
                    <a:pos x="57" y="15"/>
                  </a:cxn>
                  <a:cxn ang="0">
                    <a:pos x="44" y="14"/>
                  </a:cxn>
                  <a:cxn ang="0">
                    <a:pos x="32" y="13"/>
                  </a:cxn>
                  <a:cxn ang="0">
                    <a:pos x="19" y="10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8" y="1"/>
                  </a:cxn>
                  <a:cxn ang="0">
                    <a:pos x="19" y="3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6" y="8"/>
                  </a:cxn>
                  <a:cxn ang="0">
                    <a:pos x="66" y="10"/>
                  </a:cxn>
                  <a:cxn ang="0">
                    <a:pos x="73" y="11"/>
                  </a:cxn>
                  <a:cxn ang="0">
                    <a:pos x="75" y="13"/>
                  </a:cxn>
                </a:cxnLst>
                <a:rect l="0" t="0" r="r" b="b"/>
                <a:pathLst>
                  <a:path w="75" h="15">
                    <a:moveTo>
                      <a:pt x="75" y="13"/>
                    </a:moveTo>
                    <a:lnTo>
                      <a:pt x="73" y="14"/>
                    </a:lnTo>
                    <a:lnTo>
                      <a:pt x="66" y="15"/>
                    </a:lnTo>
                    <a:lnTo>
                      <a:pt x="57" y="15"/>
                    </a:lnTo>
                    <a:lnTo>
                      <a:pt x="44" y="14"/>
                    </a:lnTo>
                    <a:lnTo>
                      <a:pt x="32" y="13"/>
                    </a:lnTo>
                    <a:lnTo>
                      <a:pt x="19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9" y="3"/>
                    </a:lnTo>
                    <a:lnTo>
                      <a:pt x="32" y="4"/>
                    </a:lnTo>
                    <a:lnTo>
                      <a:pt x="44" y="6"/>
                    </a:lnTo>
                    <a:lnTo>
                      <a:pt x="56" y="8"/>
                    </a:lnTo>
                    <a:lnTo>
                      <a:pt x="66" y="10"/>
                    </a:lnTo>
                    <a:lnTo>
                      <a:pt x="73" y="11"/>
                    </a:lnTo>
                    <a:lnTo>
                      <a:pt x="75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136"/>
              <p:cNvSpPr/>
              <p:nvPr/>
            </p:nvSpPr>
            <p:spPr bwMode="auto">
              <a:xfrm>
                <a:off x="334" y="1104"/>
                <a:ext cx="89" cy="23"/>
              </a:xfrm>
              <a:custGeom>
                <a:avLst/>
                <a:gdLst/>
                <a:ahLst/>
                <a:cxnLst>
                  <a:cxn ang="0">
                    <a:pos x="89" y="19"/>
                  </a:cxn>
                  <a:cxn ang="0">
                    <a:pos x="86" y="22"/>
                  </a:cxn>
                  <a:cxn ang="0">
                    <a:pos x="78" y="23"/>
                  </a:cxn>
                  <a:cxn ang="0">
                    <a:pos x="65" y="22"/>
                  </a:cxn>
                  <a:cxn ang="0">
                    <a:pos x="52" y="19"/>
                  </a:cxn>
                  <a:cxn ang="0">
                    <a:pos x="37" y="16"/>
                  </a:cxn>
                  <a:cxn ang="0">
                    <a:pos x="22" y="12"/>
                  </a:cxn>
                  <a:cxn ang="0">
                    <a:pos x="10" y="7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8" y="8"/>
                  </a:cxn>
                  <a:cxn ang="0">
                    <a:pos x="64" y="12"/>
                  </a:cxn>
                  <a:cxn ang="0">
                    <a:pos x="77" y="14"/>
                  </a:cxn>
                  <a:cxn ang="0">
                    <a:pos x="86" y="16"/>
                  </a:cxn>
                  <a:cxn ang="0">
                    <a:pos x="89" y="19"/>
                  </a:cxn>
                </a:cxnLst>
                <a:rect l="0" t="0" r="r" b="b"/>
                <a:pathLst>
                  <a:path w="89" h="23">
                    <a:moveTo>
                      <a:pt x="89" y="19"/>
                    </a:moveTo>
                    <a:lnTo>
                      <a:pt x="86" y="22"/>
                    </a:lnTo>
                    <a:lnTo>
                      <a:pt x="78" y="23"/>
                    </a:lnTo>
                    <a:lnTo>
                      <a:pt x="65" y="22"/>
                    </a:lnTo>
                    <a:lnTo>
                      <a:pt x="52" y="19"/>
                    </a:lnTo>
                    <a:lnTo>
                      <a:pt x="37" y="16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8" y="8"/>
                    </a:lnTo>
                    <a:lnTo>
                      <a:pt x="64" y="12"/>
                    </a:lnTo>
                    <a:lnTo>
                      <a:pt x="77" y="14"/>
                    </a:lnTo>
                    <a:lnTo>
                      <a:pt x="86" y="16"/>
                    </a:lnTo>
                    <a:lnTo>
                      <a:pt x="89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137"/>
              <p:cNvSpPr/>
              <p:nvPr/>
            </p:nvSpPr>
            <p:spPr bwMode="auto">
              <a:xfrm>
                <a:off x="318" y="1072"/>
                <a:ext cx="94" cy="17"/>
              </a:xfrm>
              <a:custGeom>
                <a:avLst/>
                <a:gdLst/>
                <a:ahLst/>
                <a:cxnLst>
                  <a:cxn ang="0">
                    <a:pos x="94" y="13"/>
                  </a:cxn>
                  <a:cxn ang="0">
                    <a:pos x="89" y="15"/>
                  </a:cxn>
                  <a:cxn ang="0">
                    <a:pos x="80" y="17"/>
                  </a:cxn>
                  <a:cxn ang="0">
                    <a:pos x="68" y="17"/>
                  </a:cxn>
                  <a:cxn ang="0">
                    <a:pos x="52" y="16"/>
                  </a:cxn>
                  <a:cxn ang="0">
                    <a:pos x="36" y="14"/>
                  </a:cxn>
                  <a:cxn ang="0">
                    <a:pos x="21" y="11"/>
                  </a:cxn>
                  <a:cxn ang="0">
                    <a:pos x="9" y="6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19" y="2"/>
                  </a:cxn>
                  <a:cxn ang="0">
                    <a:pos x="34" y="4"/>
                  </a:cxn>
                  <a:cxn ang="0">
                    <a:pos x="51" y="5"/>
                  </a:cxn>
                  <a:cxn ang="0">
                    <a:pos x="67" y="7"/>
                  </a:cxn>
                  <a:cxn ang="0">
                    <a:pos x="80" y="8"/>
                  </a:cxn>
                  <a:cxn ang="0">
                    <a:pos x="90" y="11"/>
                  </a:cxn>
                  <a:cxn ang="0">
                    <a:pos x="94" y="13"/>
                  </a:cxn>
                </a:cxnLst>
                <a:rect l="0" t="0" r="r" b="b"/>
                <a:pathLst>
                  <a:path w="94" h="17">
                    <a:moveTo>
                      <a:pt x="94" y="13"/>
                    </a:moveTo>
                    <a:lnTo>
                      <a:pt x="89" y="15"/>
                    </a:lnTo>
                    <a:lnTo>
                      <a:pt x="80" y="17"/>
                    </a:lnTo>
                    <a:lnTo>
                      <a:pt x="68" y="17"/>
                    </a:lnTo>
                    <a:lnTo>
                      <a:pt x="52" y="16"/>
                    </a:lnTo>
                    <a:lnTo>
                      <a:pt x="36" y="14"/>
                    </a:lnTo>
                    <a:lnTo>
                      <a:pt x="21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9" y="2"/>
                    </a:lnTo>
                    <a:lnTo>
                      <a:pt x="34" y="4"/>
                    </a:lnTo>
                    <a:lnTo>
                      <a:pt x="51" y="5"/>
                    </a:lnTo>
                    <a:lnTo>
                      <a:pt x="67" y="7"/>
                    </a:lnTo>
                    <a:lnTo>
                      <a:pt x="80" y="8"/>
                    </a:lnTo>
                    <a:lnTo>
                      <a:pt x="90" y="11"/>
                    </a:lnTo>
                    <a:lnTo>
                      <a:pt x="94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138"/>
              <p:cNvSpPr/>
              <p:nvPr/>
            </p:nvSpPr>
            <p:spPr bwMode="auto">
              <a:xfrm>
                <a:off x="313" y="1052"/>
                <a:ext cx="83" cy="13"/>
              </a:xfrm>
              <a:custGeom>
                <a:avLst/>
                <a:gdLst/>
                <a:ahLst/>
                <a:cxnLst>
                  <a:cxn ang="0">
                    <a:pos x="83" y="10"/>
                  </a:cxn>
                  <a:cxn ang="0">
                    <a:pos x="81" y="11"/>
                  </a:cxn>
                  <a:cxn ang="0">
                    <a:pos x="72" y="13"/>
                  </a:cxn>
                  <a:cxn ang="0">
                    <a:pos x="60" y="13"/>
                  </a:cxn>
                  <a:cxn ang="0">
                    <a:pos x="45" y="11"/>
                  </a:cxn>
                  <a:cxn ang="0">
                    <a:pos x="31" y="10"/>
                  </a:cxn>
                  <a:cxn ang="0">
                    <a:pos x="17" y="8"/>
                  </a:cxn>
                  <a:cxn ang="0">
                    <a:pos x="7" y="5"/>
                  </a:cxn>
                  <a:cxn ang="0">
                    <a:pos x="0" y="0"/>
                  </a:cxn>
                  <a:cxn ang="0">
                    <a:pos x="8" y="1"/>
                  </a:cxn>
                  <a:cxn ang="0">
                    <a:pos x="19" y="1"/>
                  </a:cxn>
                  <a:cxn ang="0">
                    <a:pos x="33" y="1"/>
                  </a:cxn>
                  <a:cxn ang="0">
                    <a:pos x="47" y="2"/>
                  </a:cxn>
                  <a:cxn ang="0">
                    <a:pos x="61" y="3"/>
                  </a:cxn>
                  <a:cxn ang="0">
                    <a:pos x="73" y="5"/>
                  </a:cxn>
                  <a:cxn ang="0">
                    <a:pos x="81" y="7"/>
                  </a:cxn>
                  <a:cxn ang="0">
                    <a:pos x="83" y="10"/>
                  </a:cxn>
                </a:cxnLst>
                <a:rect l="0" t="0" r="r" b="b"/>
                <a:pathLst>
                  <a:path w="83" h="13">
                    <a:moveTo>
                      <a:pt x="83" y="10"/>
                    </a:moveTo>
                    <a:lnTo>
                      <a:pt x="81" y="11"/>
                    </a:lnTo>
                    <a:lnTo>
                      <a:pt x="72" y="13"/>
                    </a:lnTo>
                    <a:lnTo>
                      <a:pt x="60" y="13"/>
                    </a:lnTo>
                    <a:lnTo>
                      <a:pt x="45" y="11"/>
                    </a:lnTo>
                    <a:lnTo>
                      <a:pt x="31" y="10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9" y="1"/>
                    </a:lnTo>
                    <a:lnTo>
                      <a:pt x="33" y="1"/>
                    </a:lnTo>
                    <a:lnTo>
                      <a:pt x="47" y="2"/>
                    </a:lnTo>
                    <a:lnTo>
                      <a:pt x="61" y="3"/>
                    </a:lnTo>
                    <a:lnTo>
                      <a:pt x="73" y="5"/>
                    </a:lnTo>
                    <a:lnTo>
                      <a:pt x="81" y="7"/>
                    </a:lnTo>
                    <a:lnTo>
                      <a:pt x="83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139"/>
              <p:cNvSpPr/>
              <p:nvPr/>
            </p:nvSpPr>
            <p:spPr bwMode="auto">
              <a:xfrm>
                <a:off x="306" y="1015"/>
                <a:ext cx="72" cy="11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69" y="5"/>
                  </a:cxn>
                  <a:cxn ang="0">
                    <a:pos x="63" y="9"/>
                  </a:cxn>
                  <a:cxn ang="0">
                    <a:pos x="54" y="10"/>
                  </a:cxn>
                  <a:cxn ang="0">
                    <a:pos x="43" y="11"/>
                  </a:cxn>
                  <a:cxn ang="0">
                    <a:pos x="31" y="11"/>
                  </a:cxn>
                  <a:cxn ang="0">
                    <a:pos x="20" y="9"/>
                  </a:cxn>
                  <a:cxn ang="0">
                    <a:pos x="9" y="5"/>
                  </a:cxn>
                  <a:cxn ang="0">
                    <a:pos x="0" y="1"/>
                  </a:cxn>
                  <a:cxn ang="0">
                    <a:pos x="7" y="1"/>
                  </a:cxn>
                  <a:cxn ang="0">
                    <a:pos x="17" y="1"/>
                  </a:cxn>
                  <a:cxn ang="0">
                    <a:pos x="30" y="1"/>
                  </a:cxn>
                  <a:cxn ang="0">
                    <a:pos x="41" y="0"/>
                  </a:cxn>
                  <a:cxn ang="0">
                    <a:pos x="52" y="0"/>
                  </a:cxn>
                  <a:cxn ang="0">
                    <a:pos x="63" y="0"/>
                  </a:cxn>
                  <a:cxn ang="0">
                    <a:pos x="69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11">
                    <a:moveTo>
                      <a:pt x="72" y="3"/>
                    </a:moveTo>
                    <a:lnTo>
                      <a:pt x="69" y="5"/>
                    </a:lnTo>
                    <a:lnTo>
                      <a:pt x="63" y="9"/>
                    </a:lnTo>
                    <a:lnTo>
                      <a:pt x="54" y="10"/>
                    </a:lnTo>
                    <a:lnTo>
                      <a:pt x="43" y="11"/>
                    </a:lnTo>
                    <a:lnTo>
                      <a:pt x="31" y="11"/>
                    </a:lnTo>
                    <a:lnTo>
                      <a:pt x="20" y="9"/>
                    </a:lnTo>
                    <a:lnTo>
                      <a:pt x="9" y="5"/>
                    </a:lnTo>
                    <a:lnTo>
                      <a:pt x="0" y="1"/>
                    </a:lnTo>
                    <a:lnTo>
                      <a:pt x="7" y="1"/>
                    </a:lnTo>
                    <a:lnTo>
                      <a:pt x="17" y="1"/>
                    </a:lnTo>
                    <a:lnTo>
                      <a:pt x="30" y="1"/>
                    </a:lnTo>
                    <a:lnTo>
                      <a:pt x="41" y="0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69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140"/>
              <p:cNvSpPr/>
              <p:nvPr/>
            </p:nvSpPr>
            <p:spPr bwMode="auto">
              <a:xfrm>
                <a:off x="315" y="956"/>
                <a:ext cx="34" cy="13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33" y="4"/>
                  </a:cxn>
                  <a:cxn ang="0">
                    <a:pos x="30" y="7"/>
                  </a:cxn>
                  <a:cxn ang="0">
                    <a:pos x="25" y="9"/>
                  </a:cxn>
                  <a:cxn ang="0">
                    <a:pos x="20" y="11"/>
                  </a:cxn>
                  <a:cxn ang="0">
                    <a:pos x="14" y="13"/>
                  </a:cxn>
                  <a:cxn ang="0">
                    <a:pos x="8" y="13"/>
                  </a:cxn>
                  <a:cxn ang="0">
                    <a:pos x="4" y="12"/>
                  </a:cxn>
                  <a:cxn ang="0">
                    <a:pos x="0" y="10"/>
                  </a:cxn>
                  <a:cxn ang="0">
                    <a:pos x="5" y="11"/>
                  </a:cxn>
                  <a:cxn ang="0">
                    <a:pos x="11" y="10"/>
                  </a:cxn>
                  <a:cxn ang="0">
                    <a:pos x="16" y="8"/>
                  </a:cxn>
                  <a:cxn ang="0">
                    <a:pos x="22" y="4"/>
                  </a:cxn>
                  <a:cxn ang="0">
                    <a:pos x="26" y="2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34" y="2"/>
                  </a:cxn>
                </a:cxnLst>
                <a:rect l="0" t="0" r="r" b="b"/>
                <a:pathLst>
                  <a:path w="34" h="13">
                    <a:moveTo>
                      <a:pt x="34" y="2"/>
                    </a:moveTo>
                    <a:lnTo>
                      <a:pt x="33" y="4"/>
                    </a:lnTo>
                    <a:lnTo>
                      <a:pt x="30" y="7"/>
                    </a:lnTo>
                    <a:lnTo>
                      <a:pt x="25" y="9"/>
                    </a:lnTo>
                    <a:lnTo>
                      <a:pt x="20" y="11"/>
                    </a:lnTo>
                    <a:lnTo>
                      <a:pt x="14" y="13"/>
                    </a:lnTo>
                    <a:lnTo>
                      <a:pt x="8" y="13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5" y="11"/>
                    </a:lnTo>
                    <a:lnTo>
                      <a:pt x="11" y="10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Freeform 141"/>
              <p:cNvSpPr/>
              <p:nvPr/>
            </p:nvSpPr>
            <p:spPr bwMode="auto">
              <a:xfrm>
                <a:off x="363" y="1146"/>
                <a:ext cx="63" cy="16"/>
              </a:xfrm>
              <a:custGeom>
                <a:avLst/>
                <a:gdLst/>
                <a:ahLst/>
                <a:cxnLst>
                  <a:cxn ang="0">
                    <a:pos x="63" y="14"/>
                  </a:cxn>
                  <a:cxn ang="0">
                    <a:pos x="61" y="15"/>
                  </a:cxn>
                  <a:cxn ang="0">
                    <a:pos x="57" y="16"/>
                  </a:cxn>
                  <a:cxn ang="0">
                    <a:pos x="49" y="16"/>
                  </a:cxn>
                  <a:cxn ang="0">
                    <a:pos x="39" y="15"/>
                  </a:cxn>
                  <a:cxn ang="0">
                    <a:pos x="28" y="14"/>
                  </a:cxn>
                  <a:cxn ang="0">
                    <a:pos x="18" y="10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8" y="2"/>
                  </a:cxn>
                  <a:cxn ang="0">
                    <a:pos x="17" y="4"/>
                  </a:cxn>
                  <a:cxn ang="0">
                    <a:pos x="27" y="6"/>
                  </a:cxn>
                  <a:cxn ang="0">
                    <a:pos x="39" y="7"/>
                  </a:cxn>
                  <a:cxn ang="0">
                    <a:pos x="48" y="8"/>
                  </a:cxn>
                  <a:cxn ang="0">
                    <a:pos x="56" y="10"/>
                  </a:cxn>
                  <a:cxn ang="0">
                    <a:pos x="61" y="11"/>
                  </a:cxn>
                  <a:cxn ang="0">
                    <a:pos x="63" y="14"/>
                  </a:cxn>
                </a:cxnLst>
                <a:rect l="0" t="0" r="r" b="b"/>
                <a:pathLst>
                  <a:path w="63" h="16">
                    <a:moveTo>
                      <a:pt x="63" y="14"/>
                    </a:moveTo>
                    <a:lnTo>
                      <a:pt x="61" y="15"/>
                    </a:lnTo>
                    <a:lnTo>
                      <a:pt x="57" y="16"/>
                    </a:lnTo>
                    <a:lnTo>
                      <a:pt x="49" y="16"/>
                    </a:lnTo>
                    <a:lnTo>
                      <a:pt x="39" y="15"/>
                    </a:lnTo>
                    <a:lnTo>
                      <a:pt x="28" y="14"/>
                    </a:lnTo>
                    <a:lnTo>
                      <a:pt x="18" y="10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7" y="4"/>
                    </a:lnTo>
                    <a:lnTo>
                      <a:pt x="27" y="6"/>
                    </a:lnTo>
                    <a:lnTo>
                      <a:pt x="39" y="7"/>
                    </a:lnTo>
                    <a:lnTo>
                      <a:pt x="48" y="8"/>
                    </a:lnTo>
                    <a:lnTo>
                      <a:pt x="56" y="10"/>
                    </a:lnTo>
                    <a:lnTo>
                      <a:pt x="61" y="11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142"/>
              <p:cNvSpPr/>
              <p:nvPr/>
            </p:nvSpPr>
            <p:spPr bwMode="auto">
              <a:xfrm>
                <a:off x="327" y="1091"/>
                <a:ext cx="90" cy="17"/>
              </a:xfrm>
              <a:custGeom>
                <a:avLst/>
                <a:gdLst/>
                <a:ahLst/>
                <a:cxnLst>
                  <a:cxn ang="0">
                    <a:pos x="90" y="12"/>
                  </a:cxn>
                  <a:cxn ang="0">
                    <a:pos x="87" y="14"/>
                  </a:cxn>
                  <a:cxn ang="0">
                    <a:pos x="78" y="17"/>
                  </a:cxn>
                  <a:cxn ang="0">
                    <a:pos x="65" y="17"/>
                  </a:cxn>
                  <a:cxn ang="0">
                    <a:pos x="51" y="15"/>
                  </a:cxn>
                  <a:cxn ang="0">
                    <a:pos x="35" y="13"/>
                  </a:cxn>
                  <a:cxn ang="0">
                    <a:pos x="20" y="10"/>
                  </a:cxn>
                  <a:cxn ang="0">
                    <a:pos x="8" y="5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18" y="1"/>
                  </a:cxn>
                  <a:cxn ang="0">
                    <a:pos x="33" y="2"/>
                  </a:cxn>
                  <a:cxn ang="0">
                    <a:pos x="48" y="4"/>
                  </a:cxn>
                  <a:cxn ang="0">
                    <a:pos x="64" y="5"/>
                  </a:cxn>
                  <a:cxn ang="0">
                    <a:pos x="78" y="8"/>
                  </a:cxn>
                  <a:cxn ang="0">
                    <a:pos x="87" y="10"/>
                  </a:cxn>
                  <a:cxn ang="0">
                    <a:pos x="90" y="12"/>
                  </a:cxn>
                </a:cxnLst>
                <a:rect l="0" t="0" r="r" b="b"/>
                <a:pathLst>
                  <a:path w="90" h="17">
                    <a:moveTo>
                      <a:pt x="90" y="12"/>
                    </a:moveTo>
                    <a:lnTo>
                      <a:pt x="87" y="14"/>
                    </a:lnTo>
                    <a:lnTo>
                      <a:pt x="78" y="17"/>
                    </a:lnTo>
                    <a:lnTo>
                      <a:pt x="65" y="17"/>
                    </a:lnTo>
                    <a:lnTo>
                      <a:pt x="51" y="15"/>
                    </a:lnTo>
                    <a:lnTo>
                      <a:pt x="35" y="13"/>
                    </a:lnTo>
                    <a:lnTo>
                      <a:pt x="20" y="10"/>
                    </a:lnTo>
                    <a:lnTo>
                      <a:pt x="8" y="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8" y="1"/>
                    </a:lnTo>
                    <a:lnTo>
                      <a:pt x="33" y="2"/>
                    </a:lnTo>
                    <a:lnTo>
                      <a:pt x="48" y="4"/>
                    </a:lnTo>
                    <a:lnTo>
                      <a:pt x="64" y="5"/>
                    </a:lnTo>
                    <a:lnTo>
                      <a:pt x="78" y="8"/>
                    </a:lnTo>
                    <a:lnTo>
                      <a:pt x="87" y="10"/>
                    </a:lnTo>
                    <a:lnTo>
                      <a:pt x="9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143"/>
              <p:cNvSpPr/>
              <p:nvPr/>
            </p:nvSpPr>
            <p:spPr bwMode="auto">
              <a:xfrm>
                <a:off x="309" y="1032"/>
                <a:ext cx="81" cy="10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78" y="5"/>
                  </a:cxn>
                  <a:cxn ang="0">
                    <a:pos x="71" y="8"/>
                  </a:cxn>
                  <a:cxn ang="0">
                    <a:pos x="60" y="10"/>
                  </a:cxn>
                  <a:cxn ang="0">
                    <a:pos x="47" y="10"/>
                  </a:cxn>
                  <a:cxn ang="0">
                    <a:pos x="34" y="10"/>
                  </a:cxn>
                  <a:cxn ang="0">
                    <a:pos x="20" y="9"/>
                  </a:cxn>
                  <a:cxn ang="0">
                    <a:pos x="9" y="5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19" y="1"/>
                  </a:cxn>
                  <a:cxn ang="0">
                    <a:pos x="31" y="1"/>
                  </a:cxn>
                  <a:cxn ang="0">
                    <a:pos x="46" y="0"/>
                  </a:cxn>
                  <a:cxn ang="0">
                    <a:pos x="60" y="0"/>
                  </a:cxn>
                  <a:cxn ang="0">
                    <a:pos x="71" y="0"/>
                  </a:cxn>
                  <a:cxn ang="0">
                    <a:pos x="78" y="1"/>
                  </a:cxn>
                  <a:cxn ang="0">
                    <a:pos x="81" y="3"/>
                  </a:cxn>
                </a:cxnLst>
                <a:rect l="0" t="0" r="r" b="b"/>
                <a:pathLst>
                  <a:path w="81" h="10">
                    <a:moveTo>
                      <a:pt x="81" y="3"/>
                    </a:moveTo>
                    <a:lnTo>
                      <a:pt x="78" y="5"/>
                    </a:lnTo>
                    <a:lnTo>
                      <a:pt x="71" y="8"/>
                    </a:lnTo>
                    <a:lnTo>
                      <a:pt x="60" y="10"/>
                    </a:lnTo>
                    <a:lnTo>
                      <a:pt x="47" y="10"/>
                    </a:lnTo>
                    <a:lnTo>
                      <a:pt x="34" y="10"/>
                    </a:lnTo>
                    <a:lnTo>
                      <a:pt x="20" y="9"/>
                    </a:lnTo>
                    <a:lnTo>
                      <a:pt x="9" y="5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19" y="1"/>
                    </a:lnTo>
                    <a:lnTo>
                      <a:pt x="31" y="1"/>
                    </a:lnTo>
                    <a:lnTo>
                      <a:pt x="46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78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144"/>
              <p:cNvSpPr/>
              <p:nvPr/>
            </p:nvSpPr>
            <p:spPr bwMode="auto">
              <a:xfrm>
                <a:off x="307" y="999"/>
                <a:ext cx="67" cy="9"/>
              </a:xfrm>
              <a:custGeom>
                <a:avLst/>
                <a:gdLst/>
                <a:ahLst/>
                <a:cxnLst>
                  <a:cxn ang="0">
                    <a:pos x="67" y="6"/>
                  </a:cxn>
                  <a:cxn ang="0">
                    <a:pos x="65" y="8"/>
                  </a:cxn>
                  <a:cxn ang="0">
                    <a:pos x="57" y="9"/>
                  </a:cxn>
                  <a:cxn ang="0">
                    <a:pos x="47" y="9"/>
                  </a:cxn>
                  <a:cxn ang="0">
                    <a:pos x="36" y="9"/>
                  </a:cxn>
                  <a:cxn ang="0">
                    <a:pos x="23" y="8"/>
                  </a:cxn>
                  <a:cxn ang="0">
                    <a:pos x="13" y="6"/>
                  </a:cxn>
                  <a:cxn ang="0">
                    <a:pos x="5" y="3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7" y="1"/>
                  </a:cxn>
                  <a:cxn ang="0">
                    <a:pos x="57" y="2"/>
                  </a:cxn>
                  <a:cxn ang="0">
                    <a:pos x="64" y="3"/>
                  </a:cxn>
                  <a:cxn ang="0">
                    <a:pos x="67" y="6"/>
                  </a:cxn>
                </a:cxnLst>
                <a:rect l="0" t="0" r="r" b="b"/>
                <a:pathLst>
                  <a:path w="67" h="9">
                    <a:moveTo>
                      <a:pt x="67" y="6"/>
                    </a:moveTo>
                    <a:lnTo>
                      <a:pt x="65" y="8"/>
                    </a:lnTo>
                    <a:lnTo>
                      <a:pt x="57" y="9"/>
                    </a:lnTo>
                    <a:lnTo>
                      <a:pt x="47" y="9"/>
                    </a:lnTo>
                    <a:lnTo>
                      <a:pt x="36" y="9"/>
                    </a:lnTo>
                    <a:lnTo>
                      <a:pt x="23" y="8"/>
                    </a:lnTo>
                    <a:lnTo>
                      <a:pt x="13" y="6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7" y="1"/>
                    </a:lnTo>
                    <a:lnTo>
                      <a:pt x="57" y="2"/>
                    </a:lnTo>
                    <a:lnTo>
                      <a:pt x="64" y="3"/>
                    </a:lnTo>
                    <a:lnTo>
                      <a:pt x="67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145"/>
              <p:cNvSpPr/>
              <p:nvPr/>
            </p:nvSpPr>
            <p:spPr bwMode="auto">
              <a:xfrm>
                <a:off x="310" y="977"/>
                <a:ext cx="42" cy="11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41" y="5"/>
                  </a:cxn>
                  <a:cxn ang="0">
                    <a:pos x="36" y="7"/>
                  </a:cxn>
                  <a:cxn ang="0">
                    <a:pos x="30" y="8"/>
                  </a:cxn>
                  <a:cxn ang="0">
                    <a:pos x="24" y="11"/>
                  </a:cxn>
                  <a:cxn ang="0">
                    <a:pos x="16" y="11"/>
                  </a:cxn>
                  <a:cxn ang="0">
                    <a:pos x="9" y="11"/>
                  </a:cxn>
                  <a:cxn ang="0">
                    <a:pos x="3" y="9"/>
                  </a:cxn>
                  <a:cxn ang="0">
                    <a:pos x="0" y="6"/>
                  </a:cxn>
                  <a:cxn ang="0">
                    <a:pos x="5" y="7"/>
                  </a:cxn>
                  <a:cxn ang="0">
                    <a:pos x="11" y="7"/>
                  </a:cxn>
                  <a:cxn ang="0">
                    <a:pos x="19" y="5"/>
                  </a:cxn>
                  <a:cxn ang="0">
                    <a:pos x="26" y="3"/>
                  </a:cxn>
                  <a:cxn ang="0">
                    <a:pos x="31" y="1"/>
                  </a:cxn>
                  <a:cxn ang="0">
                    <a:pos x="37" y="0"/>
                  </a:cxn>
                  <a:cxn ang="0">
                    <a:pos x="41" y="0"/>
                  </a:cxn>
                  <a:cxn ang="0">
                    <a:pos x="42" y="3"/>
                  </a:cxn>
                </a:cxnLst>
                <a:rect l="0" t="0" r="r" b="b"/>
                <a:pathLst>
                  <a:path w="42" h="11">
                    <a:moveTo>
                      <a:pt x="42" y="3"/>
                    </a:moveTo>
                    <a:lnTo>
                      <a:pt x="41" y="5"/>
                    </a:lnTo>
                    <a:lnTo>
                      <a:pt x="36" y="7"/>
                    </a:lnTo>
                    <a:lnTo>
                      <a:pt x="30" y="8"/>
                    </a:lnTo>
                    <a:lnTo>
                      <a:pt x="24" y="11"/>
                    </a:lnTo>
                    <a:lnTo>
                      <a:pt x="16" y="11"/>
                    </a:lnTo>
                    <a:lnTo>
                      <a:pt x="9" y="11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5" y="7"/>
                    </a:lnTo>
                    <a:lnTo>
                      <a:pt x="11" y="7"/>
                    </a:lnTo>
                    <a:lnTo>
                      <a:pt x="19" y="5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146"/>
              <p:cNvSpPr/>
              <p:nvPr/>
            </p:nvSpPr>
            <p:spPr bwMode="auto">
              <a:xfrm>
                <a:off x="377" y="1164"/>
                <a:ext cx="4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9" y="1"/>
                  </a:cxn>
                  <a:cxn ang="0">
                    <a:pos x="15" y="3"/>
                  </a:cxn>
                  <a:cxn ang="0">
                    <a:pos x="23" y="4"/>
                  </a:cxn>
                  <a:cxn ang="0">
                    <a:pos x="30" y="6"/>
                  </a:cxn>
                  <a:cxn ang="0">
                    <a:pos x="36" y="7"/>
                  </a:cxn>
                  <a:cxn ang="0">
                    <a:pos x="39" y="10"/>
                  </a:cxn>
                  <a:cxn ang="0">
                    <a:pos x="40" y="14"/>
                  </a:cxn>
                  <a:cxn ang="0">
                    <a:pos x="38" y="16"/>
                  </a:cxn>
                  <a:cxn ang="0">
                    <a:pos x="34" y="16"/>
                  </a:cxn>
                  <a:cxn ang="0">
                    <a:pos x="27" y="15"/>
                  </a:cxn>
                  <a:cxn ang="0">
                    <a:pos x="21" y="12"/>
                  </a:cxn>
                  <a:cxn ang="0">
                    <a:pos x="14" y="8"/>
                  </a:cxn>
                  <a:cxn ang="0">
                    <a:pos x="9" y="5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40" h="16">
                    <a:moveTo>
                      <a:pt x="0" y="0"/>
                    </a:moveTo>
                    <a:lnTo>
                      <a:pt x="3" y="0"/>
                    </a:lnTo>
                    <a:lnTo>
                      <a:pt x="9" y="1"/>
                    </a:lnTo>
                    <a:lnTo>
                      <a:pt x="15" y="3"/>
                    </a:lnTo>
                    <a:lnTo>
                      <a:pt x="23" y="4"/>
                    </a:lnTo>
                    <a:lnTo>
                      <a:pt x="30" y="6"/>
                    </a:lnTo>
                    <a:lnTo>
                      <a:pt x="36" y="7"/>
                    </a:lnTo>
                    <a:lnTo>
                      <a:pt x="39" y="10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34" y="16"/>
                    </a:lnTo>
                    <a:lnTo>
                      <a:pt x="27" y="15"/>
                    </a:lnTo>
                    <a:lnTo>
                      <a:pt x="21" y="12"/>
                    </a:lnTo>
                    <a:lnTo>
                      <a:pt x="14" y="8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147"/>
              <p:cNvSpPr/>
              <p:nvPr/>
            </p:nvSpPr>
            <p:spPr bwMode="auto">
              <a:xfrm>
                <a:off x="373" y="1162"/>
                <a:ext cx="8" cy="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7"/>
                  </a:cxn>
                  <a:cxn ang="0">
                    <a:pos x="0" y="20"/>
                  </a:cxn>
                  <a:cxn ang="0">
                    <a:pos x="0" y="33"/>
                  </a:cxn>
                  <a:cxn ang="0">
                    <a:pos x="5" y="38"/>
                  </a:cxn>
                  <a:cxn ang="0">
                    <a:pos x="8" y="34"/>
                  </a:cxn>
                  <a:cxn ang="0">
                    <a:pos x="7" y="23"/>
                  </a:cxn>
                  <a:cxn ang="0">
                    <a:pos x="4" y="9"/>
                  </a:cxn>
                  <a:cxn ang="0">
                    <a:pos x="1" y="0"/>
                  </a:cxn>
                </a:cxnLst>
                <a:rect l="0" t="0" r="r" b="b"/>
                <a:pathLst>
                  <a:path w="8" h="38">
                    <a:moveTo>
                      <a:pt x="1" y="0"/>
                    </a:moveTo>
                    <a:lnTo>
                      <a:pt x="1" y="7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5" y="38"/>
                    </a:lnTo>
                    <a:lnTo>
                      <a:pt x="8" y="34"/>
                    </a:lnTo>
                    <a:lnTo>
                      <a:pt x="7" y="23"/>
                    </a:lnTo>
                    <a:lnTo>
                      <a:pt x="4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148"/>
              <p:cNvSpPr/>
              <p:nvPr/>
            </p:nvSpPr>
            <p:spPr bwMode="auto">
              <a:xfrm>
                <a:off x="388" y="1173"/>
                <a:ext cx="24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7"/>
                  </a:cxn>
                  <a:cxn ang="0">
                    <a:pos x="10" y="20"/>
                  </a:cxn>
                  <a:cxn ang="0">
                    <a:pos x="16" y="30"/>
                  </a:cxn>
                  <a:cxn ang="0">
                    <a:pos x="23" y="33"/>
                  </a:cxn>
                  <a:cxn ang="0">
                    <a:pos x="24" y="27"/>
                  </a:cxn>
                  <a:cxn ang="0">
                    <a:pos x="17" y="17"/>
                  </a:cxn>
                  <a:cxn ang="0">
                    <a:pos x="7" y="7"/>
                  </a:cxn>
                  <a:cxn ang="0">
                    <a:pos x="0" y="0"/>
                  </a:cxn>
                </a:cxnLst>
                <a:rect l="0" t="0" r="r" b="b"/>
                <a:pathLst>
                  <a:path w="24" h="33">
                    <a:moveTo>
                      <a:pt x="0" y="0"/>
                    </a:moveTo>
                    <a:lnTo>
                      <a:pt x="3" y="7"/>
                    </a:lnTo>
                    <a:lnTo>
                      <a:pt x="10" y="20"/>
                    </a:lnTo>
                    <a:lnTo>
                      <a:pt x="16" y="30"/>
                    </a:lnTo>
                    <a:lnTo>
                      <a:pt x="23" y="33"/>
                    </a:lnTo>
                    <a:lnTo>
                      <a:pt x="24" y="27"/>
                    </a:lnTo>
                    <a:lnTo>
                      <a:pt x="17" y="17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149"/>
              <p:cNvSpPr/>
              <p:nvPr/>
            </p:nvSpPr>
            <p:spPr bwMode="auto">
              <a:xfrm>
                <a:off x="263" y="981"/>
                <a:ext cx="51" cy="11"/>
              </a:xfrm>
              <a:custGeom>
                <a:avLst/>
                <a:gdLst/>
                <a:ahLst/>
                <a:cxnLst>
                  <a:cxn ang="0">
                    <a:pos x="51" y="2"/>
                  </a:cxn>
                  <a:cxn ang="0">
                    <a:pos x="46" y="5"/>
                  </a:cxn>
                  <a:cxn ang="0">
                    <a:pos x="39" y="8"/>
                  </a:cxn>
                  <a:cxn ang="0">
                    <a:pos x="31" y="10"/>
                  </a:cxn>
                  <a:cxn ang="0">
                    <a:pos x="23" y="11"/>
                  </a:cxn>
                  <a:cxn ang="0">
                    <a:pos x="14" y="11"/>
                  </a:cxn>
                  <a:cxn ang="0">
                    <a:pos x="7" y="10"/>
                  </a:cxn>
                  <a:cxn ang="0">
                    <a:pos x="3" y="8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6" y="0"/>
                  </a:cxn>
                  <a:cxn ang="0">
                    <a:pos x="12" y="0"/>
                  </a:cxn>
                  <a:cxn ang="0">
                    <a:pos x="21" y="0"/>
                  </a:cxn>
                  <a:cxn ang="0">
                    <a:pos x="29" y="1"/>
                  </a:cxn>
                  <a:cxn ang="0">
                    <a:pos x="38" y="1"/>
                  </a:cxn>
                  <a:cxn ang="0">
                    <a:pos x="46" y="2"/>
                  </a:cxn>
                  <a:cxn ang="0">
                    <a:pos x="51" y="2"/>
                  </a:cxn>
                </a:cxnLst>
                <a:rect l="0" t="0" r="r" b="b"/>
                <a:pathLst>
                  <a:path w="51" h="11">
                    <a:moveTo>
                      <a:pt x="51" y="2"/>
                    </a:moveTo>
                    <a:lnTo>
                      <a:pt x="46" y="5"/>
                    </a:lnTo>
                    <a:lnTo>
                      <a:pt x="39" y="8"/>
                    </a:lnTo>
                    <a:lnTo>
                      <a:pt x="31" y="10"/>
                    </a:lnTo>
                    <a:lnTo>
                      <a:pt x="23" y="11"/>
                    </a:lnTo>
                    <a:lnTo>
                      <a:pt x="14" y="11"/>
                    </a:lnTo>
                    <a:lnTo>
                      <a:pt x="7" y="10"/>
                    </a:lnTo>
                    <a:lnTo>
                      <a:pt x="3" y="8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29" y="1"/>
                    </a:lnTo>
                    <a:lnTo>
                      <a:pt x="38" y="1"/>
                    </a:lnTo>
                    <a:lnTo>
                      <a:pt x="46" y="2"/>
                    </a:lnTo>
                    <a:lnTo>
                      <a:pt x="51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150"/>
              <p:cNvSpPr/>
              <p:nvPr/>
            </p:nvSpPr>
            <p:spPr bwMode="auto">
              <a:xfrm>
                <a:off x="275" y="942"/>
                <a:ext cx="48" cy="21"/>
              </a:xfrm>
              <a:custGeom>
                <a:avLst/>
                <a:gdLst/>
                <a:ahLst/>
                <a:cxnLst>
                  <a:cxn ang="0">
                    <a:pos x="48" y="21"/>
                  </a:cxn>
                  <a:cxn ang="0">
                    <a:pos x="44" y="21"/>
                  </a:cxn>
                  <a:cxn ang="0">
                    <a:pos x="36" y="19"/>
                  </a:cxn>
                  <a:cxn ang="0">
                    <a:pos x="28" y="17"/>
                  </a:cxn>
                  <a:cxn ang="0">
                    <a:pos x="20" y="15"/>
                  </a:cxn>
                  <a:cxn ang="0">
                    <a:pos x="12" y="13"/>
                  </a:cxn>
                  <a:cxn ang="0">
                    <a:pos x="5" y="9"/>
                  </a:cxn>
                  <a:cxn ang="0">
                    <a:pos x="1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13" y="2"/>
                  </a:cxn>
                  <a:cxn ang="0">
                    <a:pos x="22" y="6"/>
                  </a:cxn>
                  <a:cxn ang="0">
                    <a:pos x="30" y="10"/>
                  </a:cxn>
                  <a:cxn ang="0">
                    <a:pos x="38" y="15"/>
                  </a:cxn>
                  <a:cxn ang="0">
                    <a:pos x="45" y="18"/>
                  </a:cxn>
                  <a:cxn ang="0">
                    <a:pos x="48" y="21"/>
                  </a:cxn>
                </a:cxnLst>
                <a:rect l="0" t="0" r="r" b="b"/>
                <a:pathLst>
                  <a:path w="48" h="21">
                    <a:moveTo>
                      <a:pt x="48" y="21"/>
                    </a:moveTo>
                    <a:lnTo>
                      <a:pt x="44" y="21"/>
                    </a:lnTo>
                    <a:lnTo>
                      <a:pt x="36" y="19"/>
                    </a:lnTo>
                    <a:lnTo>
                      <a:pt x="28" y="17"/>
                    </a:lnTo>
                    <a:lnTo>
                      <a:pt x="20" y="15"/>
                    </a:lnTo>
                    <a:lnTo>
                      <a:pt x="12" y="13"/>
                    </a:lnTo>
                    <a:lnTo>
                      <a:pt x="5" y="9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3" y="2"/>
                    </a:lnTo>
                    <a:lnTo>
                      <a:pt x="22" y="6"/>
                    </a:lnTo>
                    <a:lnTo>
                      <a:pt x="30" y="10"/>
                    </a:lnTo>
                    <a:lnTo>
                      <a:pt x="38" y="15"/>
                    </a:lnTo>
                    <a:lnTo>
                      <a:pt x="45" y="18"/>
                    </a:lnTo>
                    <a:lnTo>
                      <a:pt x="48" y="2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151"/>
              <p:cNvSpPr/>
              <p:nvPr/>
            </p:nvSpPr>
            <p:spPr bwMode="auto">
              <a:xfrm>
                <a:off x="263" y="999"/>
                <a:ext cx="47" cy="11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4" y="3"/>
                  </a:cxn>
                  <a:cxn ang="0">
                    <a:pos x="40" y="7"/>
                  </a:cxn>
                  <a:cxn ang="0">
                    <a:pos x="33" y="9"/>
                  </a:cxn>
                  <a:cxn ang="0">
                    <a:pos x="25" y="11"/>
                  </a:cxn>
                  <a:cxn ang="0">
                    <a:pos x="17" y="11"/>
                  </a:cxn>
                  <a:cxn ang="0">
                    <a:pos x="10" y="11"/>
                  </a:cxn>
                  <a:cxn ang="0">
                    <a:pos x="4" y="9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8" y="1"/>
                  </a:cxn>
                  <a:cxn ang="0">
                    <a:pos x="16" y="1"/>
                  </a:cxn>
                  <a:cxn ang="0">
                    <a:pos x="25" y="1"/>
                  </a:cxn>
                  <a:cxn ang="0">
                    <a:pos x="33" y="1"/>
                  </a:cxn>
                  <a:cxn ang="0">
                    <a:pos x="41" y="1"/>
                  </a:cxn>
                  <a:cxn ang="0">
                    <a:pos x="47" y="0"/>
                  </a:cxn>
                </a:cxnLst>
                <a:rect l="0" t="0" r="r" b="b"/>
                <a:pathLst>
                  <a:path w="47" h="11">
                    <a:moveTo>
                      <a:pt x="47" y="0"/>
                    </a:moveTo>
                    <a:lnTo>
                      <a:pt x="44" y="3"/>
                    </a:lnTo>
                    <a:lnTo>
                      <a:pt x="40" y="7"/>
                    </a:lnTo>
                    <a:lnTo>
                      <a:pt x="33" y="9"/>
                    </a:lnTo>
                    <a:lnTo>
                      <a:pt x="25" y="11"/>
                    </a:lnTo>
                    <a:lnTo>
                      <a:pt x="17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8" y="1"/>
                    </a:lnTo>
                    <a:lnTo>
                      <a:pt x="16" y="1"/>
                    </a:lnTo>
                    <a:lnTo>
                      <a:pt x="25" y="1"/>
                    </a:lnTo>
                    <a:lnTo>
                      <a:pt x="33" y="1"/>
                    </a:lnTo>
                    <a:lnTo>
                      <a:pt x="41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152"/>
              <p:cNvSpPr/>
              <p:nvPr/>
            </p:nvSpPr>
            <p:spPr bwMode="auto">
              <a:xfrm>
                <a:off x="260" y="1016"/>
                <a:ext cx="50" cy="16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46" y="4"/>
                  </a:cxn>
                  <a:cxn ang="0">
                    <a:pos x="41" y="8"/>
                  </a:cxn>
                  <a:cxn ang="0">
                    <a:pos x="34" y="11"/>
                  </a:cxn>
                  <a:cxn ang="0">
                    <a:pos x="25" y="13"/>
                  </a:cxn>
                  <a:cxn ang="0">
                    <a:pos x="17" y="15"/>
                  </a:cxn>
                  <a:cxn ang="0">
                    <a:pos x="9" y="16"/>
                  </a:cxn>
                  <a:cxn ang="0">
                    <a:pos x="3" y="15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3" y="9"/>
                  </a:cxn>
                  <a:cxn ang="0">
                    <a:pos x="9" y="7"/>
                  </a:cxn>
                  <a:cxn ang="0">
                    <a:pos x="16" y="6"/>
                  </a:cxn>
                  <a:cxn ang="0">
                    <a:pos x="25" y="6"/>
                  </a:cxn>
                  <a:cxn ang="0">
                    <a:pos x="34" y="3"/>
                  </a:cxn>
                  <a:cxn ang="0">
                    <a:pos x="42" y="2"/>
                  </a:cxn>
                  <a:cxn ang="0">
                    <a:pos x="50" y="0"/>
                  </a:cxn>
                </a:cxnLst>
                <a:rect l="0" t="0" r="r" b="b"/>
                <a:pathLst>
                  <a:path w="50" h="16">
                    <a:moveTo>
                      <a:pt x="50" y="0"/>
                    </a:moveTo>
                    <a:lnTo>
                      <a:pt x="46" y="4"/>
                    </a:lnTo>
                    <a:lnTo>
                      <a:pt x="41" y="8"/>
                    </a:lnTo>
                    <a:lnTo>
                      <a:pt x="34" y="11"/>
                    </a:lnTo>
                    <a:lnTo>
                      <a:pt x="25" y="13"/>
                    </a:lnTo>
                    <a:lnTo>
                      <a:pt x="17" y="15"/>
                    </a:lnTo>
                    <a:lnTo>
                      <a:pt x="9" y="16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9"/>
                    </a:lnTo>
                    <a:lnTo>
                      <a:pt x="9" y="7"/>
                    </a:lnTo>
                    <a:lnTo>
                      <a:pt x="16" y="6"/>
                    </a:lnTo>
                    <a:lnTo>
                      <a:pt x="25" y="6"/>
                    </a:lnTo>
                    <a:lnTo>
                      <a:pt x="34" y="3"/>
                    </a:lnTo>
                    <a:lnTo>
                      <a:pt x="42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153"/>
              <p:cNvSpPr/>
              <p:nvPr/>
            </p:nvSpPr>
            <p:spPr bwMode="auto">
              <a:xfrm>
                <a:off x="263" y="1031"/>
                <a:ext cx="48" cy="2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4" y="4"/>
                  </a:cxn>
                  <a:cxn ang="0">
                    <a:pos x="38" y="10"/>
                  </a:cxn>
                  <a:cxn ang="0">
                    <a:pos x="31" y="13"/>
                  </a:cxn>
                  <a:cxn ang="0">
                    <a:pos x="23" y="17"/>
                  </a:cxn>
                  <a:cxn ang="0">
                    <a:pos x="15" y="19"/>
                  </a:cxn>
                  <a:cxn ang="0">
                    <a:pos x="8" y="20"/>
                  </a:cxn>
                  <a:cxn ang="0">
                    <a:pos x="3" y="20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5" y="12"/>
                  </a:cxn>
                  <a:cxn ang="0">
                    <a:pos x="10" y="10"/>
                  </a:cxn>
                  <a:cxn ang="0">
                    <a:pos x="18" y="9"/>
                  </a:cxn>
                  <a:cxn ang="0">
                    <a:pos x="26" y="6"/>
                  </a:cxn>
                  <a:cxn ang="0">
                    <a:pos x="34" y="4"/>
                  </a:cxn>
                  <a:cxn ang="0">
                    <a:pos x="42" y="2"/>
                  </a:cxn>
                  <a:cxn ang="0">
                    <a:pos x="48" y="0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lnTo>
                      <a:pt x="44" y="4"/>
                    </a:lnTo>
                    <a:lnTo>
                      <a:pt x="38" y="10"/>
                    </a:lnTo>
                    <a:lnTo>
                      <a:pt x="31" y="13"/>
                    </a:lnTo>
                    <a:lnTo>
                      <a:pt x="23" y="17"/>
                    </a:lnTo>
                    <a:lnTo>
                      <a:pt x="15" y="19"/>
                    </a:lnTo>
                    <a:lnTo>
                      <a:pt x="8" y="20"/>
                    </a:lnTo>
                    <a:lnTo>
                      <a:pt x="3" y="20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18" y="9"/>
                    </a:lnTo>
                    <a:lnTo>
                      <a:pt x="26" y="6"/>
                    </a:lnTo>
                    <a:lnTo>
                      <a:pt x="34" y="4"/>
                    </a:lnTo>
                    <a:lnTo>
                      <a:pt x="4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154"/>
              <p:cNvSpPr/>
              <p:nvPr/>
            </p:nvSpPr>
            <p:spPr bwMode="auto">
              <a:xfrm>
                <a:off x="266" y="1049"/>
                <a:ext cx="49" cy="30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4" y="4"/>
                  </a:cxn>
                  <a:cxn ang="0">
                    <a:pos x="38" y="10"/>
                  </a:cxn>
                  <a:cxn ang="0">
                    <a:pos x="30" y="17"/>
                  </a:cxn>
                  <a:cxn ang="0">
                    <a:pos x="22" y="22"/>
                  </a:cxn>
                  <a:cxn ang="0">
                    <a:pos x="14" y="27"/>
                  </a:cxn>
                  <a:cxn ang="0">
                    <a:pos x="9" y="29"/>
                  </a:cxn>
                  <a:cxn ang="0">
                    <a:pos x="3" y="30"/>
                  </a:cxn>
                  <a:cxn ang="0">
                    <a:pos x="0" y="28"/>
                  </a:cxn>
                  <a:cxn ang="0">
                    <a:pos x="0" y="25"/>
                  </a:cxn>
                  <a:cxn ang="0">
                    <a:pos x="4" y="20"/>
                  </a:cxn>
                  <a:cxn ang="0">
                    <a:pos x="10" y="17"/>
                  </a:cxn>
                  <a:cxn ang="0">
                    <a:pos x="19" y="12"/>
                  </a:cxn>
                  <a:cxn ang="0">
                    <a:pos x="28" y="9"/>
                  </a:cxn>
                  <a:cxn ang="0">
                    <a:pos x="37" y="5"/>
                  </a:cxn>
                  <a:cxn ang="0">
                    <a:pos x="44" y="2"/>
                  </a:cxn>
                  <a:cxn ang="0">
                    <a:pos x="49" y="0"/>
                  </a:cxn>
                </a:cxnLst>
                <a:rect l="0" t="0" r="r" b="b"/>
                <a:pathLst>
                  <a:path w="49" h="30">
                    <a:moveTo>
                      <a:pt x="49" y="0"/>
                    </a:moveTo>
                    <a:lnTo>
                      <a:pt x="44" y="4"/>
                    </a:lnTo>
                    <a:lnTo>
                      <a:pt x="38" y="10"/>
                    </a:lnTo>
                    <a:lnTo>
                      <a:pt x="30" y="17"/>
                    </a:lnTo>
                    <a:lnTo>
                      <a:pt x="22" y="22"/>
                    </a:lnTo>
                    <a:lnTo>
                      <a:pt x="14" y="27"/>
                    </a:lnTo>
                    <a:lnTo>
                      <a:pt x="9" y="29"/>
                    </a:lnTo>
                    <a:lnTo>
                      <a:pt x="3" y="30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4" y="20"/>
                    </a:lnTo>
                    <a:lnTo>
                      <a:pt x="10" y="17"/>
                    </a:lnTo>
                    <a:lnTo>
                      <a:pt x="19" y="12"/>
                    </a:lnTo>
                    <a:lnTo>
                      <a:pt x="28" y="9"/>
                    </a:lnTo>
                    <a:lnTo>
                      <a:pt x="37" y="5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155"/>
              <p:cNvSpPr/>
              <p:nvPr/>
            </p:nvSpPr>
            <p:spPr bwMode="auto">
              <a:xfrm>
                <a:off x="275" y="1069"/>
                <a:ext cx="48" cy="4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4" y="5"/>
                  </a:cxn>
                  <a:cxn ang="0">
                    <a:pos x="38" y="11"/>
                  </a:cxn>
                  <a:cxn ang="0">
                    <a:pos x="30" y="19"/>
                  </a:cxn>
                  <a:cxn ang="0">
                    <a:pos x="22" y="27"/>
                  </a:cxn>
                  <a:cxn ang="0">
                    <a:pos x="14" y="34"/>
                  </a:cxn>
                  <a:cxn ang="0">
                    <a:pos x="8" y="40"/>
                  </a:cxn>
                  <a:cxn ang="0">
                    <a:pos x="2" y="42"/>
                  </a:cxn>
                  <a:cxn ang="0">
                    <a:pos x="0" y="40"/>
                  </a:cxn>
                  <a:cxn ang="0">
                    <a:pos x="1" y="35"/>
                  </a:cxn>
                  <a:cxn ang="0">
                    <a:pos x="5" y="30"/>
                  </a:cxn>
                  <a:cxn ang="0">
                    <a:pos x="12" y="24"/>
                  </a:cxn>
                  <a:cxn ang="0">
                    <a:pos x="21" y="18"/>
                  </a:cxn>
                  <a:cxn ang="0">
                    <a:pos x="29" y="13"/>
                  </a:cxn>
                  <a:cxn ang="0">
                    <a:pos x="38" y="7"/>
                  </a:cxn>
                  <a:cxn ang="0">
                    <a:pos x="45" y="3"/>
                  </a:cxn>
                  <a:cxn ang="0">
                    <a:pos x="48" y="0"/>
                  </a:cxn>
                </a:cxnLst>
                <a:rect l="0" t="0" r="r" b="b"/>
                <a:pathLst>
                  <a:path w="48" h="42">
                    <a:moveTo>
                      <a:pt x="48" y="0"/>
                    </a:moveTo>
                    <a:lnTo>
                      <a:pt x="44" y="5"/>
                    </a:lnTo>
                    <a:lnTo>
                      <a:pt x="38" y="11"/>
                    </a:lnTo>
                    <a:lnTo>
                      <a:pt x="30" y="19"/>
                    </a:lnTo>
                    <a:lnTo>
                      <a:pt x="22" y="27"/>
                    </a:lnTo>
                    <a:lnTo>
                      <a:pt x="14" y="34"/>
                    </a:lnTo>
                    <a:lnTo>
                      <a:pt x="8" y="40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5" y="30"/>
                    </a:lnTo>
                    <a:lnTo>
                      <a:pt x="12" y="24"/>
                    </a:lnTo>
                    <a:lnTo>
                      <a:pt x="21" y="18"/>
                    </a:lnTo>
                    <a:lnTo>
                      <a:pt x="29" y="13"/>
                    </a:lnTo>
                    <a:lnTo>
                      <a:pt x="38" y="7"/>
                    </a:lnTo>
                    <a:lnTo>
                      <a:pt x="45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156"/>
              <p:cNvSpPr/>
              <p:nvPr/>
            </p:nvSpPr>
            <p:spPr bwMode="auto">
              <a:xfrm>
                <a:off x="281" y="1093"/>
                <a:ext cx="50" cy="47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47" y="6"/>
                  </a:cxn>
                  <a:cxn ang="0">
                    <a:pos x="41" y="13"/>
                  </a:cxn>
                  <a:cxn ang="0">
                    <a:pos x="33" y="23"/>
                  </a:cxn>
                  <a:cxn ang="0">
                    <a:pos x="25" y="32"/>
                  </a:cxn>
                  <a:cxn ang="0">
                    <a:pos x="17" y="40"/>
                  </a:cxn>
                  <a:cxn ang="0">
                    <a:pos x="11" y="45"/>
                  </a:cxn>
                  <a:cxn ang="0">
                    <a:pos x="4" y="47"/>
                  </a:cxn>
                  <a:cxn ang="0">
                    <a:pos x="0" y="45"/>
                  </a:cxn>
                  <a:cxn ang="0">
                    <a:pos x="0" y="41"/>
                  </a:cxn>
                  <a:cxn ang="0">
                    <a:pos x="4" y="35"/>
                  </a:cxn>
                  <a:cxn ang="0">
                    <a:pos x="12" y="29"/>
                  </a:cxn>
                  <a:cxn ang="0">
                    <a:pos x="21" y="23"/>
                  </a:cxn>
                  <a:cxn ang="0">
                    <a:pos x="30" y="17"/>
                  </a:cxn>
                  <a:cxn ang="0">
                    <a:pos x="39" y="10"/>
                  </a:cxn>
                  <a:cxn ang="0">
                    <a:pos x="46" y="4"/>
                  </a:cxn>
                  <a:cxn ang="0">
                    <a:pos x="50" y="0"/>
                  </a:cxn>
                </a:cxnLst>
                <a:rect l="0" t="0" r="r" b="b"/>
                <a:pathLst>
                  <a:path w="50" h="47">
                    <a:moveTo>
                      <a:pt x="50" y="0"/>
                    </a:moveTo>
                    <a:lnTo>
                      <a:pt x="47" y="6"/>
                    </a:lnTo>
                    <a:lnTo>
                      <a:pt x="41" y="13"/>
                    </a:lnTo>
                    <a:lnTo>
                      <a:pt x="33" y="23"/>
                    </a:lnTo>
                    <a:lnTo>
                      <a:pt x="25" y="32"/>
                    </a:lnTo>
                    <a:lnTo>
                      <a:pt x="17" y="40"/>
                    </a:lnTo>
                    <a:lnTo>
                      <a:pt x="11" y="45"/>
                    </a:lnTo>
                    <a:lnTo>
                      <a:pt x="4" y="47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2" y="29"/>
                    </a:lnTo>
                    <a:lnTo>
                      <a:pt x="21" y="23"/>
                    </a:lnTo>
                    <a:lnTo>
                      <a:pt x="30" y="17"/>
                    </a:lnTo>
                    <a:lnTo>
                      <a:pt x="39" y="10"/>
                    </a:lnTo>
                    <a:lnTo>
                      <a:pt x="46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Freeform 157"/>
              <p:cNvSpPr/>
              <p:nvPr/>
            </p:nvSpPr>
            <p:spPr bwMode="auto">
              <a:xfrm>
                <a:off x="295" y="1111"/>
                <a:ext cx="48" cy="5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5" y="7"/>
                  </a:cxn>
                  <a:cxn ang="0">
                    <a:pos x="41" y="16"/>
                  </a:cxn>
                  <a:cxn ang="0">
                    <a:pos x="35" y="25"/>
                  </a:cxn>
                  <a:cxn ang="0">
                    <a:pos x="29" y="34"/>
                  </a:cxn>
                  <a:cxn ang="0">
                    <a:pos x="23" y="42"/>
                  </a:cxn>
                  <a:cxn ang="0">
                    <a:pos x="16" y="49"/>
                  </a:cxn>
                  <a:cxn ang="0">
                    <a:pos x="8" y="53"/>
                  </a:cxn>
                  <a:cxn ang="0">
                    <a:pos x="1" y="54"/>
                  </a:cxn>
                  <a:cxn ang="0">
                    <a:pos x="0" y="52"/>
                  </a:cxn>
                  <a:cxn ang="0">
                    <a:pos x="2" y="46"/>
                  </a:cxn>
                  <a:cxn ang="0">
                    <a:pos x="9" y="39"/>
                  </a:cxn>
                  <a:cxn ang="0">
                    <a:pos x="17" y="29"/>
                  </a:cxn>
                  <a:cxn ang="0">
                    <a:pos x="26" y="20"/>
                  </a:cxn>
                  <a:cxn ang="0">
                    <a:pos x="35" y="11"/>
                  </a:cxn>
                  <a:cxn ang="0">
                    <a:pos x="43" y="5"/>
                  </a:cxn>
                  <a:cxn ang="0">
                    <a:pos x="48" y="0"/>
                  </a:cxn>
                </a:cxnLst>
                <a:rect l="0" t="0" r="r" b="b"/>
                <a:pathLst>
                  <a:path w="48" h="54">
                    <a:moveTo>
                      <a:pt x="48" y="0"/>
                    </a:moveTo>
                    <a:lnTo>
                      <a:pt x="45" y="7"/>
                    </a:lnTo>
                    <a:lnTo>
                      <a:pt x="41" y="16"/>
                    </a:lnTo>
                    <a:lnTo>
                      <a:pt x="35" y="25"/>
                    </a:lnTo>
                    <a:lnTo>
                      <a:pt x="29" y="34"/>
                    </a:lnTo>
                    <a:lnTo>
                      <a:pt x="23" y="42"/>
                    </a:lnTo>
                    <a:lnTo>
                      <a:pt x="16" y="49"/>
                    </a:lnTo>
                    <a:lnTo>
                      <a:pt x="8" y="53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9" y="39"/>
                    </a:lnTo>
                    <a:lnTo>
                      <a:pt x="17" y="29"/>
                    </a:lnTo>
                    <a:lnTo>
                      <a:pt x="26" y="20"/>
                    </a:lnTo>
                    <a:lnTo>
                      <a:pt x="35" y="11"/>
                    </a:lnTo>
                    <a:lnTo>
                      <a:pt x="43" y="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158"/>
              <p:cNvSpPr/>
              <p:nvPr/>
            </p:nvSpPr>
            <p:spPr bwMode="auto">
              <a:xfrm>
                <a:off x="326" y="1125"/>
                <a:ext cx="21" cy="6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" y="51"/>
                  </a:cxn>
                  <a:cxn ang="0">
                    <a:pos x="6" y="32"/>
                  </a:cxn>
                  <a:cxn ang="0">
                    <a:pos x="14" y="13"/>
                  </a:cxn>
                  <a:cxn ang="0">
                    <a:pos x="20" y="0"/>
                  </a:cxn>
                  <a:cxn ang="0">
                    <a:pos x="21" y="18"/>
                  </a:cxn>
                  <a:cxn ang="0">
                    <a:pos x="17" y="39"/>
                  </a:cxn>
                  <a:cxn ang="0">
                    <a:pos x="10" y="55"/>
                  </a:cxn>
                  <a:cxn ang="0">
                    <a:pos x="0" y="60"/>
                  </a:cxn>
                </a:cxnLst>
                <a:rect l="0" t="0" r="r" b="b"/>
                <a:pathLst>
                  <a:path w="21" h="60">
                    <a:moveTo>
                      <a:pt x="0" y="60"/>
                    </a:moveTo>
                    <a:lnTo>
                      <a:pt x="1" y="51"/>
                    </a:lnTo>
                    <a:lnTo>
                      <a:pt x="6" y="32"/>
                    </a:lnTo>
                    <a:lnTo>
                      <a:pt x="14" y="13"/>
                    </a:lnTo>
                    <a:lnTo>
                      <a:pt x="20" y="0"/>
                    </a:lnTo>
                    <a:lnTo>
                      <a:pt x="21" y="18"/>
                    </a:lnTo>
                    <a:lnTo>
                      <a:pt x="17" y="39"/>
                    </a:lnTo>
                    <a:lnTo>
                      <a:pt x="10" y="55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Freeform 159"/>
              <p:cNvSpPr/>
              <p:nvPr/>
            </p:nvSpPr>
            <p:spPr bwMode="auto">
              <a:xfrm>
                <a:off x="343" y="1145"/>
                <a:ext cx="21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1" y="49"/>
                  </a:cxn>
                  <a:cxn ang="0">
                    <a:pos x="8" y="31"/>
                  </a:cxn>
                  <a:cxn ang="0">
                    <a:pos x="15" y="12"/>
                  </a:cxn>
                  <a:cxn ang="0">
                    <a:pos x="20" y="0"/>
                  </a:cxn>
                  <a:cxn ang="0">
                    <a:pos x="21" y="18"/>
                  </a:cxn>
                  <a:cxn ang="0">
                    <a:pos x="17" y="38"/>
                  </a:cxn>
                  <a:cxn ang="0">
                    <a:pos x="10" y="54"/>
                  </a:cxn>
                  <a:cxn ang="0">
                    <a:pos x="0" y="58"/>
                  </a:cxn>
                </a:cxnLst>
                <a:rect l="0" t="0" r="r" b="b"/>
                <a:pathLst>
                  <a:path w="21" h="58">
                    <a:moveTo>
                      <a:pt x="0" y="58"/>
                    </a:moveTo>
                    <a:lnTo>
                      <a:pt x="1" y="49"/>
                    </a:lnTo>
                    <a:lnTo>
                      <a:pt x="8" y="31"/>
                    </a:lnTo>
                    <a:lnTo>
                      <a:pt x="15" y="12"/>
                    </a:lnTo>
                    <a:lnTo>
                      <a:pt x="20" y="0"/>
                    </a:lnTo>
                    <a:lnTo>
                      <a:pt x="21" y="18"/>
                    </a:lnTo>
                    <a:lnTo>
                      <a:pt x="17" y="38"/>
                    </a:lnTo>
                    <a:lnTo>
                      <a:pt x="10" y="5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Freeform 160"/>
              <p:cNvSpPr/>
              <p:nvPr/>
            </p:nvSpPr>
            <p:spPr bwMode="auto">
              <a:xfrm>
                <a:off x="253" y="1086"/>
                <a:ext cx="64" cy="29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7" y="2"/>
                  </a:cxn>
                  <a:cxn ang="0">
                    <a:pos x="5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2" y="43"/>
                  </a:cxn>
                  <a:cxn ang="0">
                    <a:pos x="37" y="85"/>
                  </a:cxn>
                  <a:cxn ang="0">
                    <a:pos x="48" y="126"/>
                  </a:cxn>
                  <a:cxn ang="0">
                    <a:pos x="53" y="164"/>
                  </a:cxn>
                  <a:cxn ang="0">
                    <a:pos x="56" y="201"/>
                  </a:cxn>
                  <a:cxn ang="0">
                    <a:pos x="57" y="235"/>
                  </a:cxn>
                  <a:cxn ang="0">
                    <a:pos x="57" y="265"/>
                  </a:cxn>
                  <a:cxn ang="0">
                    <a:pos x="56" y="293"/>
                  </a:cxn>
                  <a:cxn ang="0">
                    <a:pos x="60" y="272"/>
                  </a:cxn>
                  <a:cxn ang="0">
                    <a:pos x="64" y="241"/>
                  </a:cxn>
                  <a:cxn ang="0">
                    <a:pos x="64" y="202"/>
                  </a:cxn>
                  <a:cxn ang="0">
                    <a:pos x="61" y="159"/>
                  </a:cxn>
                  <a:cxn ang="0">
                    <a:pos x="54" y="114"/>
                  </a:cxn>
                  <a:cxn ang="0">
                    <a:pos x="44" y="71"/>
                  </a:cxn>
                  <a:cxn ang="0">
                    <a:pos x="30" y="34"/>
                  </a:cxn>
                  <a:cxn ang="0">
                    <a:pos x="9" y="3"/>
                  </a:cxn>
                </a:cxnLst>
                <a:rect l="0" t="0" r="r" b="b"/>
                <a:pathLst>
                  <a:path w="64" h="293">
                    <a:moveTo>
                      <a:pt x="9" y="3"/>
                    </a:moveTo>
                    <a:lnTo>
                      <a:pt x="7" y="2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2" y="43"/>
                    </a:lnTo>
                    <a:lnTo>
                      <a:pt x="37" y="85"/>
                    </a:lnTo>
                    <a:lnTo>
                      <a:pt x="48" y="126"/>
                    </a:lnTo>
                    <a:lnTo>
                      <a:pt x="53" y="164"/>
                    </a:lnTo>
                    <a:lnTo>
                      <a:pt x="56" y="201"/>
                    </a:lnTo>
                    <a:lnTo>
                      <a:pt x="57" y="235"/>
                    </a:lnTo>
                    <a:lnTo>
                      <a:pt x="57" y="265"/>
                    </a:lnTo>
                    <a:lnTo>
                      <a:pt x="56" y="293"/>
                    </a:lnTo>
                    <a:lnTo>
                      <a:pt x="60" y="272"/>
                    </a:lnTo>
                    <a:lnTo>
                      <a:pt x="64" y="241"/>
                    </a:lnTo>
                    <a:lnTo>
                      <a:pt x="64" y="202"/>
                    </a:lnTo>
                    <a:lnTo>
                      <a:pt x="61" y="159"/>
                    </a:lnTo>
                    <a:lnTo>
                      <a:pt x="54" y="114"/>
                    </a:lnTo>
                    <a:lnTo>
                      <a:pt x="44" y="71"/>
                    </a:lnTo>
                    <a:lnTo>
                      <a:pt x="30" y="34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Freeform 161"/>
              <p:cNvSpPr/>
              <p:nvPr/>
            </p:nvSpPr>
            <p:spPr bwMode="auto">
              <a:xfrm>
                <a:off x="269" y="1318"/>
                <a:ext cx="44" cy="43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2" y="43"/>
                  </a:cxn>
                  <a:cxn ang="0">
                    <a:pos x="7" y="42"/>
                  </a:cxn>
                  <a:cxn ang="0">
                    <a:pos x="14" y="39"/>
                  </a:cxn>
                  <a:cxn ang="0">
                    <a:pos x="21" y="34"/>
                  </a:cxn>
                  <a:cxn ang="0">
                    <a:pos x="28" y="27"/>
                  </a:cxn>
                  <a:cxn ang="0">
                    <a:pos x="36" y="20"/>
                  </a:cxn>
                  <a:cxn ang="0">
                    <a:pos x="41" y="10"/>
                  </a:cxn>
                  <a:cxn ang="0">
                    <a:pos x="44" y="0"/>
                  </a:cxn>
                  <a:cxn ang="0">
                    <a:pos x="40" y="6"/>
                  </a:cxn>
                  <a:cxn ang="0">
                    <a:pos x="33" y="12"/>
                  </a:cxn>
                  <a:cxn ang="0">
                    <a:pos x="26" y="17"/>
                  </a:cxn>
                  <a:cxn ang="0">
                    <a:pos x="18" y="23"/>
                  </a:cxn>
                  <a:cxn ang="0">
                    <a:pos x="10" y="30"/>
                  </a:cxn>
                  <a:cxn ang="0">
                    <a:pos x="4" y="34"/>
                  </a:cxn>
                  <a:cxn ang="0">
                    <a:pos x="1" y="39"/>
                  </a:cxn>
                  <a:cxn ang="0">
                    <a:pos x="0" y="42"/>
                  </a:cxn>
                </a:cxnLst>
                <a:rect l="0" t="0" r="r" b="b"/>
                <a:pathLst>
                  <a:path w="44" h="43">
                    <a:moveTo>
                      <a:pt x="0" y="42"/>
                    </a:moveTo>
                    <a:lnTo>
                      <a:pt x="2" y="43"/>
                    </a:lnTo>
                    <a:lnTo>
                      <a:pt x="7" y="42"/>
                    </a:lnTo>
                    <a:lnTo>
                      <a:pt x="14" y="39"/>
                    </a:lnTo>
                    <a:lnTo>
                      <a:pt x="21" y="34"/>
                    </a:lnTo>
                    <a:lnTo>
                      <a:pt x="28" y="27"/>
                    </a:lnTo>
                    <a:lnTo>
                      <a:pt x="36" y="20"/>
                    </a:lnTo>
                    <a:lnTo>
                      <a:pt x="41" y="10"/>
                    </a:lnTo>
                    <a:lnTo>
                      <a:pt x="44" y="0"/>
                    </a:lnTo>
                    <a:lnTo>
                      <a:pt x="40" y="6"/>
                    </a:lnTo>
                    <a:lnTo>
                      <a:pt x="33" y="12"/>
                    </a:lnTo>
                    <a:lnTo>
                      <a:pt x="26" y="17"/>
                    </a:lnTo>
                    <a:lnTo>
                      <a:pt x="18" y="23"/>
                    </a:lnTo>
                    <a:lnTo>
                      <a:pt x="10" y="30"/>
                    </a:lnTo>
                    <a:lnTo>
                      <a:pt x="4" y="34"/>
                    </a:lnTo>
                    <a:lnTo>
                      <a:pt x="1" y="39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162"/>
              <p:cNvSpPr/>
              <p:nvPr/>
            </p:nvSpPr>
            <p:spPr bwMode="auto">
              <a:xfrm>
                <a:off x="264" y="1266"/>
                <a:ext cx="51" cy="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4" y="55"/>
                  </a:cxn>
                  <a:cxn ang="0">
                    <a:pos x="9" y="53"/>
                  </a:cxn>
                  <a:cxn ang="0">
                    <a:pos x="16" y="48"/>
                  </a:cxn>
                  <a:cxn ang="0">
                    <a:pos x="25" y="41"/>
                  </a:cxn>
                  <a:cxn ang="0">
                    <a:pos x="33" y="32"/>
                  </a:cxn>
                  <a:cxn ang="0">
                    <a:pos x="41" y="22"/>
                  </a:cxn>
                  <a:cxn ang="0">
                    <a:pos x="48" y="12"/>
                  </a:cxn>
                  <a:cxn ang="0">
                    <a:pos x="51" y="0"/>
                  </a:cxn>
                  <a:cxn ang="0">
                    <a:pos x="48" y="5"/>
                  </a:cxn>
                  <a:cxn ang="0">
                    <a:pos x="40" y="10"/>
                  </a:cxn>
                  <a:cxn ang="0">
                    <a:pos x="32" y="18"/>
                  </a:cxn>
                  <a:cxn ang="0">
                    <a:pos x="23" y="26"/>
                  </a:cxn>
                  <a:cxn ang="0">
                    <a:pos x="14" y="34"/>
                  </a:cxn>
                  <a:cxn ang="0">
                    <a:pos x="6" y="42"/>
                  </a:cxn>
                  <a:cxn ang="0">
                    <a:pos x="2" y="49"/>
                  </a:cxn>
                  <a:cxn ang="0">
                    <a:pos x="0" y="53"/>
                  </a:cxn>
                </a:cxnLst>
                <a:rect l="0" t="0" r="r" b="b"/>
                <a:pathLst>
                  <a:path w="51" h="55">
                    <a:moveTo>
                      <a:pt x="0" y="53"/>
                    </a:moveTo>
                    <a:lnTo>
                      <a:pt x="4" y="55"/>
                    </a:lnTo>
                    <a:lnTo>
                      <a:pt x="9" y="53"/>
                    </a:lnTo>
                    <a:lnTo>
                      <a:pt x="16" y="48"/>
                    </a:lnTo>
                    <a:lnTo>
                      <a:pt x="25" y="41"/>
                    </a:lnTo>
                    <a:lnTo>
                      <a:pt x="33" y="32"/>
                    </a:lnTo>
                    <a:lnTo>
                      <a:pt x="41" y="22"/>
                    </a:lnTo>
                    <a:lnTo>
                      <a:pt x="48" y="12"/>
                    </a:lnTo>
                    <a:lnTo>
                      <a:pt x="51" y="0"/>
                    </a:lnTo>
                    <a:lnTo>
                      <a:pt x="48" y="5"/>
                    </a:lnTo>
                    <a:lnTo>
                      <a:pt x="40" y="10"/>
                    </a:lnTo>
                    <a:lnTo>
                      <a:pt x="32" y="18"/>
                    </a:lnTo>
                    <a:lnTo>
                      <a:pt x="23" y="26"/>
                    </a:lnTo>
                    <a:lnTo>
                      <a:pt x="14" y="34"/>
                    </a:lnTo>
                    <a:lnTo>
                      <a:pt x="6" y="42"/>
                    </a:lnTo>
                    <a:lnTo>
                      <a:pt x="2" y="49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Freeform 163"/>
              <p:cNvSpPr/>
              <p:nvPr/>
            </p:nvSpPr>
            <p:spPr bwMode="auto">
              <a:xfrm>
                <a:off x="254" y="1240"/>
                <a:ext cx="57" cy="48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4" y="48"/>
                  </a:cxn>
                  <a:cxn ang="0">
                    <a:pos x="12" y="47"/>
                  </a:cxn>
                  <a:cxn ang="0">
                    <a:pos x="19" y="42"/>
                  </a:cxn>
                  <a:cxn ang="0">
                    <a:pos x="30" y="36"/>
                  </a:cxn>
                  <a:cxn ang="0">
                    <a:pos x="39" y="28"/>
                  </a:cxn>
                  <a:cxn ang="0">
                    <a:pos x="48" y="19"/>
                  </a:cxn>
                  <a:cxn ang="0">
                    <a:pos x="53" y="9"/>
                  </a:cxn>
                  <a:cxn ang="0">
                    <a:pos x="57" y="0"/>
                  </a:cxn>
                  <a:cxn ang="0">
                    <a:pos x="52" y="2"/>
                  </a:cxn>
                  <a:cxn ang="0">
                    <a:pos x="46" y="8"/>
                  </a:cxn>
                  <a:cxn ang="0">
                    <a:pos x="35" y="14"/>
                  </a:cxn>
                  <a:cxn ang="0">
                    <a:pos x="25" y="22"/>
                  </a:cxn>
                  <a:cxn ang="0">
                    <a:pos x="16" y="28"/>
                  </a:cxn>
                  <a:cxn ang="0">
                    <a:pos x="7" y="36"/>
                  </a:cxn>
                  <a:cxn ang="0">
                    <a:pos x="1" y="42"/>
                  </a:cxn>
                  <a:cxn ang="0">
                    <a:pos x="0" y="45"/>
                  </a:cxn>
                </a:cxnLst>
                <a:rect l="0" t="0" r="r" b="b"/>
                <a:pathLst>
                  <a:path w="57" h="48">
                    <a:moveTo>
                      <a:pt x="0" y="45"/>
                    </a:moveTo>
                    <a:lnTo>
                      <a:pt x="4" y="48"/>
                    </a:lnTo>
                    <a:lnTo>
                      <a:pt x="12" y="47"/>
                    </a:lnTo>
                    <a:lnTo>
                      <a:pt x="19" y="42"/>
                    </a:lnTo>
                    <a:lnTo>
                      <a:pt x="30" y="36"/>
                    </a:lnTo>
                    <a:lnTo>
                      <a:pt x="39" y="28"/>
                    </a:lnTo>
                    <a:lnTo>
                      <a:pt x="48" y="19"/>
                    </a:lnTo>
                    <a:lnTo>
                      <a:pt x="53" y="9"/>
                    </a:lnTo>
                    <a:lnTo>
                      <a:pt x="57" y="0"/>
                    </a:lnTo>
                    <a:lnTo>
                      <a:pt x="52" y="2"/>
                    </a:lnTo>
                    <a:lnTo>
                      <a:pt x="46" y="8"/>
                    </a:lnTo>
                    <a:lnTo>
                      <a:pt x="35" y="14"/>
                    </a:lnTo>
                    <a:lnTo>
                      <a:pt x="25" y="22"/>
                    </a:lnTo>
                    <a:lnTo>
                      <a:pt x="16" y="28"/>
                    </a:lnTo>
                    <a:lnTo>
                      <a:pt x="7" y="36"/>
                    </a:lnTo>
                    <a:lnTo>
                      <a:pt x="1" y="4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164"/>
              <p:cNvSpPr/>
              <p:nvPr/>
            </p:nvSpPr>
            <p:spPr bwMode="auto">
              <a:xfrm>
                <a:off x="253" y="1190"/>
                <a:ext cx="52" cy="41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2" y="41"/>
                  </a:cxn>
                  <a:cxn ang="0">
                    <a:pos x="9" y="40"/>
                  </a:cxn>
                  <a:cxn ang="0">
                    <a:pos x="17" y="35"/>
                  </a:cxn>
                  <a:cxn ang="0">
                    <a:pos x="26" y="30"/>
                  </a:cxn>
                  <a:cxn ang="0">
                    <a:pos x="35" y="23"/>
                  </a:cxn>
                  <a:cxn ang="0">
                    <a:pos x="43" y="16"/>
                  </a:cxn>
                  <a:cxn ang="0">
                    <a:pos x="50" y="8"/>
                  </a:cxn>
                  <a:cxn ang="0">
                    <a:pos x="52" y="0"/>
                  </a:cxn>
                  <a:cxn ang="0">
                    <a:pos x="48" y="4"/>
                  </a:cxn>
                  <a:cxn ang="0">
                    <a:pos x="40" y="8"/>
                  </a:cxn>
                  <a:cxn ang="0">
                    <a:pos x="31" y="13"/>
                  </a:cxn>
                  <a:cxn ang="0">
                    <a:pos x="22" y="18"/>
                  </a:cxn>
                  <a:cxn ang="0">
                    <a:pos x="13" y="24"/>
                  </a:cxn>
                  <a:cxn ang="0">
                    <a:pos x="5" y="30"/>
                  </a:cxn>
                  <a:cxn ang="0">
                    <a:pos x="1" y="35"/>
                  </a:cxn>
                  <a:cxn ang="0">
                    <a:pos x="0" y="40"/>
                  </a:cxn>
                </a:cxnLst>
                <a:rect l="0" t="0" r="r" b="b"/>
                <a:pathLst>
                  <a:path w="52" h="41">
                    <a:moveTo>
                      <a:pt x="0" y="40"/>
                    </a:moveTo>
                    <a:lnTo>
                      <a:pt x="2" y="41"/>
                    </a:lnTo>
                    <a:lnTo>
                      <a:pt x="9" y="40"/>
                    </a:lnTo>
                    <a:lnTo>
                      <a:pt x="17" y="35"/>
                    </a:lnTo>
                    <a:lnTo>
                      <a:pt x="26" y="30"/>
                    </a:lnTo>
                    <a:lnTo>
                      <a:pt x="35" y="23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2" y="0"/>
                    </a:lnTo>
                    <a:lnTo>
                      <a:pt x="48" y="4"/>
                    </a:lnTo>
                    <a:lnTo>
                      <a:pt x="40" y="8"/>
                    </a:lnTo>
                    <a:lnTo>
                      <a:pt x="31" y="13"/>
                    </a:lnTo>
                    <a:lnTo>
                      <a:pt x="22" y="18"/>
                    </a:lnTo>
                    <a:lnTo>
                      <a:pt x="13" y="24"/>
                    </a:lnTo>
                    <a:lnTo>
                      <a:pt x="5" y="30"/>
                    </a:lnTo>
                    <a:lnTo>
                      <a:pt x="1" y="3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Freeform 165"/>
              <p:cNvSpPr/>
              <p:nvPr/>
            </p:nvSpPr>
            <p:spPr bwMode="auto">
              <a:xfrm>
                <a:off x="251" y="1170"/>
                <a:ext cx="47" cy="29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" y="28"/>
                  </a:cxn>
                  <a:cxn ang="0">
                    <a:pos x="8" y="29"/>
                  </a:cxn>
                  <a:cxn ang="0">
                    <a:pos x="15" y="28"/>
                  </a:cxn>
                  <a:cxn ang="0">
                    <a:pos x="22" y="26"/>
                  </a:cxn>
                  <a:cxn ang="0">
                    <a:pos x="30" y="21"/>
                  </a:cxn>
                  <a:cxn ang="0">
                    <a:pos x="38" y="16"/>
                  </a:cxn>
                  <a:cxn ang="0">
                    <a:pos x="44" y="9"/>
                  </a:cxn>
                  <a:cxn ang="0">
                    <a:pos x="47" y="0"/>
                  </a:cxn>
                  <a:cxn ang="0">
                    <a:pos x="43" y="2"/>
                  </a:cxn>
                  <a:cxn ang="0">
                    <a:pos x="36" y="6"/>
                  </a:cxn>
                  <a:cxn ang="0">
                    <a:pos x="27" y="9"/>
                  </a:cxn>
                  <a:cxn ang="0">
                    <a:pos x="19" y="12"/>
                  </a:cxn>
                  <a:cxn ang="0">
                    <a:pos x="11" y="16"/>
                  </a:cxn>
                  <a:cxn ang="0">
                    <a:pos x="4" y="19"/>
                  </a:cxn>
                  <a:cxn ang="0">
                    <a:pos x="1" y="23"/>
                  </a:cxn>
                  <a:cxn ang="0">
                    <a:pos x="0" y="26"/>
                  </a:cxn>
                </a:cxnLst>
                <a:rect l="0" t="0" r="r" b="b"/>
                <a:pathLst>
                  <a:path w="47" h="29">
                    <a:moveTo>
                      <a:pt x="0" y="26"/>
                    </a:moveTo>
                    <a:lnTo>
                      <a:pt x="2" y="28"/>
                    </a:lnTo>
                    <a:lnTo>
                      <a:pt x="8" y="29"/>
                    </a:lnTo>
                    <a:lnTo>
                      <a:pt x="15" y="28"/>
                    </a:lnTo>
                    <a:lnTo>
                      <a:pt x="22" y="26"/>
                    </a:lnTo>
                    <a:lnTo>
                      <a:pt x="30" y="21"/>
                    </a:lnTo>
                    <a:lnTo>
                      <a:pt x="38" y="16"/>
                    </a:lnTo>
                    <a:lnTo>
                      <a:pt x="44" y="9"/>
                    </a:lnTo>
                    <a:lnTo>
                      <a:pt x="47" y="0"/>
                    </a:lnTo>
                    <a:lnTo>
                      <a:pt x="43" y="2"/>
                    </a:lnTo>
                    <a:lnTo>
                      <a:pt x="36" y="6"/>
                    </a:lnTo>
                    <a:lnTo>
                      <a:pt x="27" y="9"/>
                    </a:lnTo>
                    <a:lnTo>
                      <a:pt x="19" y="12"/>
                    </a:lnTo>
                    <a:lnTo>
                      <a:pt x="11" y="16"/>
                    </a:lnTo>
                    <a:lnTo>
                      <a:pt x="4" y="19"/>
                    </a:lnTo>
                    <a:lnTo>
                      <a:pt x="1" y="2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166"/>
              <p:cNvSpPr/>
              <p:nvPr/>
            </p:nvSpPr>
            <p:spPr bwMode="auto">
              <a:xfrm>
                <a:off x="244" y="1125"/>
                <a:ext cx="36" cy="22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" y="22"/>
                  </a:cxn>
                  <a:cxn ang="0">
                    <a:pos x="7" y="22"/>
                  </a:cxn>
                  <a:cxn ang="0">
                    <a:pos x="12" y="20"/>
                  </a:cxn>
                  <a:cxn ang="0">
                    <a:pos x="19" y="18"/>
                  </a:cxn>
                  <a:cxn ang="0">
                    <a:pos x="26" y="13"/>
                  </a:cxn>
                  <a:cxn ang="0">
                    <a:pos x="31" y="9"/>
                  </a:cxn>
                  <a:cxn ang="0">
                    <a:pos x="35" y="4"/>
                  </a:cxn>
                  <a:cxn ang="0">
                    <a:pos x="36" y="0"/>
                  </a:cxn>
                  <a:cxn ang="0">
                    <a:pos x="33" y="2"/>
                  </a:cxn>
                  <a:cxn ang="0">
                    <a:pos x="27" y="4"/>
                  </a:cxn>
                  <a:cxn ang="0">
                    <a:pos x="22" y="6"/>
                  </a:cxn>
                  <a:cxn ang="0">
                    <a:pos x="16" y="9"/>
                  </a:cxn>
                  <a:cxn ang="0">
                    <a:pos x="10" y="11"/>
                  </a:cxn>
                  <a:cxn ang="0">
                    <a:pos x="5" y="14"/>
                  </a:cxn>
                  <a:cxn ang="0">
                    <a:pos x="1" y="17"/>
                  </a:cxn>
                  <a:cxn ang="0">
                    <a:pos x="0" y="20"/>
                  </a:cxn>
                </a:cxnLst>
                <a:rect l="0" t="0" r="r" b="b"/>
                <a:pathLst>
                  <a:path w="36" h="22">
                    <a:moveTo>
                      <a:pt x="0" y="20"/>
                    </a:moveTo>
                    <a:lnTo>
                      <a:pt x="2" y="22"/>
                    </a:lnTo>
                    <a:lnTo>
                      <a:pt x="7" y="22"/>
                    </a:lnTo>
                    <a:lnTo>
                      <a:pt x="12" y="20"/>
                    </a:lnTo>
                    <a:lnTo>
                      <a:pt x="19" y="18"/>
                    </a:lnTo>
                    <a:lnTo>
                      <a:pt x="26" y="13"/>
                    </a:lnTo>
                    <a:lnTo>
                      <a:pt x="31" y="9"/>
                    </a:lnTo>
                    <a:lnTo>
                      <a:pt x="35" y="4"/>
                    </a:lnTo>
                    <a:lnTo>
                      <a:pt x="36" y="0"/>
                    </a:lnTo>
                    <a:lnTo>
                      <a:pt x="33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6" y="9"/>
                    </a:lnTo>
                    <a:lnTo>
                      <a:pt x="10" y="11"/>
                    </a:lnTo>
                    <a:lnTo>
                      <a:pt x="5" y="14"/>
                    </a:lnTo>
                    <a:lnTo>
                      <a:pt x="1" y="1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Freeform 167"/>
              <p:cNvSpPr/>
              <p:nvPr/>
            </p:nvSpPr>
            <p:spPr bwMode="auto">
              <a:xfrm>
                <a:off x="247" y="1104"/>
                <a:ext cx="24" cy="17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8" y="17"/>
                  </a:cxn>
                  <a:cxn ang="0">
                    <a:pos x="17" y="15"/>
                  </a:cxn>
                  <a:cxn ang="0">
                    <a:pos x="24" y="8"/>
                  </a:cxn>
                  <a:cxn ang="0">
                    <a:pos x="23" y="0"/>
                  </a:cxn>
                  <a:cxn ang="0">
                    <a:pos x="19" y="7"/>
                  </a:cxn>
                  <a:cxn ang="0">
                    <a:pos x="9" y="9"/>
                  </a:cxn>
                  <a:cxn ang="0">
                    <a:pos x="0" y="12"/>
                  </a:cxn>
                  <a:cxn ang="0">
                    <a:pos x="2" y="16"/>
                  </a:cxn>
                </a:cxnLst>
                <a:rect l="0" t="0" r="r" b="b"/>
                <a:pathLst>
                  <a:path w="24" h="17">
                    <a:moveTo>
                      <a:pt x="2" y="16"/>
                    </a:moveTo>
                    <a:lnTo>
                      <a:pt x="8" y="17"/>
                    </a:lnTo>
                    <a:lnTo>
                      <a:pt x="17" y="15"/>
                    </a:lnTo>
                    <a:lnTo>
                      <a:pt x="24" y="8"/>
                    </a:lnTo>
                    <a:lnTo>
                      <a:pt x="23" y="0"/>
                    </a:lnTo>
                    <a:lnTo>
                      <a:pt x="19" y="7"/>
                    </a:lnTo>
                    <a:lnTo>
                      <a:pt x="9" y="9"/>
                    </a:lnTo>
                    <a:lnTo>
                      <a:pt x="0" y="12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168"/>
              <p:cNvSpPr/>
              <p:nvPr/>
            </p:nvSpPr>
            <p:spPr bwMode="auto">
              <a:xfrm>
                <a:off x="267" y="1291"/>
                <a:ext cx="47" cy="49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3" y="49"/>
                  </a:cxn>
                  <a:cxn ang="0">
                    <a:pos x="9" y="47"/>
                  </a:cxn>
                  <a:cxn ang="0">
                    <a:pos x="16" y="43"/>
                  </a:cxn>
                  <a:cxn ang="0">
                    <a:pos x="23" y="37"/>
                  </a:cxn>
                  <a:cxn ang="0">
                    <a:pos x="31" y="30"/>
                  </a:cxn>
                  <a:cxn ang="0">
                    <a:pos x="38" y="21"/>
                  </a:cxn>
                  <a:cxn ang="0">
                    <a:pos x="44" y="10"/>
                  </a:cxn>
                  <a:cxn ang="0">
                    <a:pos x="47" y="0"/>
                  </a:cxn>
                  <a:cxn ang="0">
                    <a:pos x="44" y="4"/>
                  </a:cxn>
                  <a:cxn ang="0">
                    <a:pos x="37" y="9"/>
                  </a:cxn>
                  <a:cxn ang="0">
                    <a:pos x="29" y="16"/>
                  </a:cxn>
                  <a:cxn ang="0">
                    <a:pos x="20" y="23"/>
                  </a:cxn>
                  <a:cxn ang="0">
                    <a:pos x="12" y="30"/>
                  </a:cxn>
                  <a:cxn ang="0">
                    <a:pos x="5" y="36"/>
                  </a:cxn>
                  <a:cxn ang="0">
                    <a:pos x="1" y="42"/>
                  </a:cxn>
                  <a:cxn ang="0">
                    <a:pos x="0" y="47"/>
                  </a:cxn>
                </a:cxnLst>
                <a:rect l="0" t="0" r="r" b="b"/>
                <a:pathLst>
                  <a:path w="47" h="49">
                    <a:moveTo>
                      <a:pt x="0" y="47"/>
                    </a:moveTo>
                    <a:lnTo>
                      <a:pt x="3" y="49"/>
                    </a:lnTo>
                    <a:lnTo>
                      <a:pt x="9" y="47"/>
                    </a:lnTo>
                    <a:lnTo>
                      <a:pt x="16" y="43"/>
                    </a:lnTo>
                    <a:lnTo>
                      <a:pt x="23" y="37"/>
                    </a:lnTo>
                    <a:lnTo>
                      <a:pt x="31" y="30"/>
                    </a:lnTo>
                    <a:lnTo>
                      <a:pt x="38" y="21"/>
                    </a:lnTo>
                    <a:lnTo>
                      <a:pt x="44" y="10"/>
                    </a:lnTo>
                    <a:lnTo>
                      <a:pt x="47" y="0"/>
                    </a:lnTo>
                    <a:lnTo>
                      <a:pt x="44" y="4"/>
                    </a:lnTo>
                    <a:lnTo>
                      <a:pt x="37" y="9"/>
                    </a:lnTo>
                    <a:lnTo>
                      <a:pt x="29" y="16"/>
                    </a:lnTo>
                    <a:lnTo>
                      <a:pt x="20" y="23"/>
                    </a:lnTo>
                    <a:lnTo>
                      <a:pt x="12" y="30"/>
                    </a:lnTo>
                    <a:lnTo>
                      <a:pt x="5" y="36"/>
                    </a:lnTo>
                    <a:lnTo>
                      <a:pt x="1" y="42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Freeform 169"/>
              <p:cNvSpPr/>
              <p:nvPr/>
            </p:nvSpPr>
            <p:spPr bwMode="auto">
              <a:xfrm>
                <a:off x="276" y="1344"/>
                <a:ext cx="37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2" y="38"/>
                  </a:cxn>
                  <a:cxn ang="0">
                    <a:pos x="5" y="38"/>
                  </a:cxn>
                  <a:cxn ang="0">
                    <a:pos x="11" y="35"/>
                  </a:cxn>
                  <a:cxn ang="0">
                    <a:pos x="18" y="32"/>
                  </a:cxn>
                  <a:cxn ang="0">
                    <a:pos x="24" y="26"/>
                  </a:cxn>
                  <a:cxn ang="0">
                    <a:pos x="29" y="18"/>
                  </a:cxn>
                  <a:cxn ang="0">
                    <a:pos x="35" y="11"/>
                  </a:cxn>
                  <a:cxn ang="0">
                    <a:pos x="37" y="0"/>
                  </a:cxn>
                  <a:cxn ang="0">
                    <a:pos x="33" y="5"/>
                  </a:cxn>
                  <a:cxn ang="0">
                    <a:pos x="27" y="11"/>
                  </a:cxn>
                  <a:cxn ang="0">
                    <a:pos x="20" y="15"/>
                  </a:cxn>
                  <a:cxn ang="0">
                    <a:pos x="13" y="21"/>
                  </a:cxn>
                  <a:cxn ang="0">
                    <a:pos x="8" y="25"/>
                  </a:cxn>
                  <a:cxn ang="0">
                    <a:pos x="3" y="30"/>
                  </a:cxn>
                  <a:cxn ang="0">
                    <a:pos x="0" y="34"/>
                  </a:cxn>
                  <a:cxn ang="0">
                    <a:pos x="0" y="37"/>
                  </a:cxn>
                </a:cxnLst>
                <a:rect l="0" t="0" r="r" b="b"/>
                <a:pathLst>
                  <a:path w="37" h="38">
                    <a:moveTo>
                      <a:pt x="0" y="37"/>
                    </a:moveTo>
                    <a:lnTo>
                      <a:pt x="2" y="38"/>
                    </a:lnTo>
                    <a:lnTo>
                      <a:pt x="5" y="38"/>
                    </a:lnTo>
                    <a:lnTo>
                      <a:pt x="11" y="35"/>
                    </a:lnTo>
                    <a:lnTo>
                      <a:pt x="18" y="32"/>
                    </a:lnTo>
                    <a:lnTo>
                      <a:pt x="24" y="26"/>
                    </a:lnTo>
                    <a:lnTo>
                      <a:pt x="29" y="18"/>
                    </a:lnTo>
                    <a:lnTo>
                      <a:pt x="35" y="11"/>
                    </a:lnTo>
                    <a:lnTo>
                      <a:pt x="37" y="0"/>
                    </a:lnTo>
                    <a:lnTo>
                      <a:pt x="33" y="5"/>
                    </a:lnTo>
                    <a:lnTo>
                      <a:pt x="27" y="11"/>
                    </a:lnTo>
                    <a:lnTo>
                      <a:pt x="20" y="15"/>
                    </a:lnTo>
                    <a:lnTo>
                      <a:pt x="13" y="21"/>
                    </a:lnTo>
                    <a:lnTo>
                      <a:pt x="8" y="25"/>
                    </a:lnTo>
                    <a:lnTo>
                      <a:pt x="3" y="30"/>
                    </a:lnTo>
                    <a:lnTo>
                      <a:pt x="0" y="3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170"/>
              <p:cNvSpPr/>
              <p:nvPr/>
            </p:nvSpPr>
            <p:spPr bwMode="auto">
              <a:xfrm>
                <a:off x="259" y="1212"/>
                <a:ext cx="52" cy="41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2" y="41"/>
                  </a:cxn>
                  <a:cxn ang="0">
                    <a:pos x="9" y="38"/>
                  </a:cxn>
                  <a:cxn ang="0">
                    <a:pos x="17" y="35"/>
                  </a:cxn>
                  <a:cxn ang="0">
                    <a:pos x="26" y="29"/>
                  </a:cxn>
                  <a:cxn ang="0">
                    <a:pos x="35" y="22"/>
                  </a:cxn>
                  <a:cxn ang="0">
                    <a:pos x="43" y="15"/>
                  </a:cxn>
                  <a:cxn ang="0">
                    <a:pos x="50" y="7"/>
                  </a:cxn>
                  <a:cxn ang="0">
                    <a:pos x="52" y="0"/>
                  </a:cxn>
                  <a:cxn ang="0">
                    <a:pos x="47" y="3"/>
                  </a:cxn>
                  <a:cxn ang="0">
                    <a:pos x="39" y="7"/>
                  </a:cxn>
                  <a:cxn ang="0">
                    <a:pos x="30" y="12"/>
                  </a:cxn>
                  <a:cxn ang="0">
                    <a:pos x="21" y="18"/>
                  </a:cxn>
                  <a:cxn ang="0">
                    <a:pos x="12" y="24"/>
                  </a:cxn>
                  <a:cxn ang="0">
                    <a:pos x="4" y="29"/>
                  </a:cxn>
                  <a:cxn ang="0">
                    <a:pos x="1" y="35"/>
                  </a:cxn>
                  <a:cxn ang="0">
                    <a:pos x="0" y="39"/>
                  </a:cxn>
                </a:cxnLst>
                <a:rect l="0" t="0" r="r" b="b"/>
                <a:pathLst>
                  <a:path w="52" h="41">
                    <a:moveTo>
                      <a:pt x="0" y="39"/>
                    </a:moveTo>
                    <a:lnTo>
                      <a:pt x="2" y="41"/>
                    </a:lnTo>
                    <a:lnTo>
                      <a:pt x="9" y="38"/>
                    </a:lnTo>
                    <a:lnTo>
                      <a:pt x="17" y="35"/>
                    </a:lnTo>
                    <a:lnTo>
                      <a:pt x="26" y="29"/>
                    </a:lnTo>
                    <a:lnTo>
                      <a:pt x="35" y="22"/>
                    </a:lnTo>
                    <a:lnTo>
                      <a:pt x="43" y="15"/>
                    </a:lnTo>
                    <a:lnTo>
                      <a:pt x="50" y="7"/>
                    </a:lnTo>
                    <a:lnTo>
                      <a:pt x="52" y="0"/>
                    </a:lnTo>
                    <a:lnTo>
                      <a:pt x="47" y="3"/>
                    </a:lnTo>
                    <a:lnTo>
                      <a:pt x="39" y="7"/>
                    </a:lnTo>
                    <a:lnTo>
                      <a:pt x="30" y="12"/>
                    </a:lnTo>
                    <a:lnTo>
                      <a:pt x="21" y="18"/>
                    </a:lnTo>
                    <a:lnTo>
                      <a:pt x="12" y="24"/>
                    </a:lnTo>
                    <a:lnTo>
                      <a:pt x="4" y="29"/>
                    </a:lnTo>
                    <a:lnTo>
                      <a:pt x="1" y="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Freeform 171"/>
              <p:cNvSpPr/>
              <p:nvPr/>
            </p:nvSpPr>
            <p:spPr bwMode="auto">
              <a:xfrm>
                <a:off x="247" y="1146"/>
                <a:ext cx="43" cy="3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4" y="31"/>
                  </a:cxn>
                  <a:cxn ang="0">
                    <a:pos x="8" y="30"/>
                  </a:cxn>
                  <a:cxn ang="0">
                    <a:pos x="16" y="26"/>
                  </a:cxn>
                  <a:cxn ang="0">
                    <a:pos x="24" y="22"/>
                  </a:cxn>
                  <a:cxn ang="0">
                    <a:pos x="31" y="16"/>
                  </a:cxn>
                  <a:cxn ang="0">
                    <a:pos x="38" y="10"/>
                  </a:cxn>
                  <a:cxn ang="0">
                    <a:pos x="42" y="5"/>
                  </a:cxn>
                  <a:cxn ang="0">
                    <a:pos x="43" y="0"/>
                  </a:cxn>
                  <a:cxn ang="0">
                    <a:pos x="40" y="2"/>
                  </a:cxn>
                  <a:cxn ang="0">
                    <a:pos x="34" y="6"/>
                  </a:cxn>
                  <a:cxn ang="0">
                    <a:pos x="28" y="9"/>
                  </a:cxn>
                  <a:cxn ang="0">
                    <a:pos x="20" y="13"/>
                  </a:cxn>
                  <a:cxn ang="0">
                    <a:pos x="13" y="17"/>
                  </a:cxn>
                  <a:cxn ang="0">
                    <a:pos x="7" y="22"/>
                  </a:cxn>
                  <a:cxn ang="0">
                    <a:pos x="3" y="25"/>
                  </a:cxn>
                  <a:cxn ang="0">
                    <a:pos x="0" y="28"/>
                  </a:cxn>
                </a:cxnLst>
                <a:rect l="0" t="0" r="r" b="b"/>
                <a:pathLst>
                  <a:path w="43" h="31">
                    <a:moveTo>
                      <a:pt x="0" y="28"/>
                    </a:moveTo>
                    <a:lnTo>
                      <a:pt x="4" y="31"/>
                    </a:lnTo>
                    <a:lnTo>
                      <a:pt x="8" y="30"/>
                    </a:lnTo>
                    <a:lnTo>
                      <a:pt x="16" y="26"/>
                    </a:lnTo>
                    <a:lnTo>
                      <a:pt x="24" y="22"/>
                    </a:lnTo>
                    <a:lnTo>
                      <a:pt x="31" y="16"/>
                    </a:lnTo>
                    <a:lnTo>
                      <a:pt x="38" y="10"/>
                    </a:lnTo>
                    <a:lnTo>
                      <a:pt x="42" y="5"/>
                    </a:lnTo>
                    <a:lnTo>
                      <a:pt x="43" y="0"/>
                    </a:lnTo>
                    <a:lnTo>
                      <a:pt x="40" y="2"/>
                    </a:lnTo>
                    <a:lnTo>
                      <a:pt x="34" y="6"/>
                    </a:lnTo>
                    <a:lnTo>
                      <a:pt x="28" y="9"/>
                    </a:lnTo>
                    <a:lnTo>
                      <a:pt x="20" y="13"/>
                    </a:lnTo>
                    <a:lnTo>
                      <a:pt x="13" y="17"/>
                    </a:lnTo>
                    <a:lnTo>
                      <a:pt x="7" y="22"/>
                    </a:lnTo>
                    <a:lnTo>
                      <a:pt x="3" y="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172"/>
              <p:cNvSpPr/>
              <p:nvPr/>
            </p:nvSpPr>
            <p:spPr bwMode="auto">
              <a:xfrm>
                <a:off x="306" y="1364"/>
                <a:ext cx="7" cy="4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9"/>
                  </a:cxn>
                  <a:cxn ang="0">
                    <a:pos x="6" y="25"/>
                  </a:cxn>
                  <a:cxn ang="0">
                    <a:pos x="7" y="38"/>
                  </a:cxn>
                  <a:cxn ang="0">
                    <a:pos x="4" y="44"/>
                  </a:cxn>
                  <a:cxn ang="0">
                    <a:pos x="0" y="38"/>
                  </a:cxn>
                  <a:cxn ang="0">
                    <a:pos x="0" y="25"/>
                  </a:cxn>
                  <a:cxn ang="0">
                    <a:pos x="3" y="10"/>
                  </a:cxn>
                  <a:cxn ang="0">
                    <a:pos x="4" y="0"/>
                  </a:cxn>
                </a:cxnLst>
                <a:rect l="0" t="0" r="r" b="b"/>
                <a:pathLst>
                  <a:path w="7" h="44">
                    <a:moveTo>
                      <a:pt x="4" y="0"/>
                    </a:moveTo>
                    <a:lnTo>
                      <a:pt x="5" y="9"/>
                    </a:lnTo>
                    <a:lnTo>
                      <a:pt x="6" y="25"/>
                    </a:lnTo>
                    <a:lnTo>
                      <a:pt x="7" y="38"/>
                    </a:lnTo>
                    <a:lnTo>
                      <a:pt x="4" y="44"/>
                    </a:lnTo>
                    <a:lnTo>
                      <a:pt x="0" y="38"/>
                    </a:lnTo>
                    <a:lnTo>
                      <a:pt x="0" y="25"/>
                    </a:lnTo>
                    <a:lnTo>
                      <a:pt x="3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Freeform 173"/>
              <p:cNvSpPr/>
              <p:nvPr/>
            </p:nvSpPr>
            <p:spPr bwMode="auto">
              <a:xfrm>
                <a:off x="314" y="1313"/>
                <a:ext cx="49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9" y="17"/>
                  </a:cxn>
                  <a:cxn ang="0">
                    <a:pos x="16" y="28"/>
                  </a:cxn>
                  <a:cxn ang="0">
                    <a:pos x="24" y="39"/>
                  </a:cxn>
                  <a:cxn ang="0">
                    <a:pos x="32" y="49"/>
                  </a:cxn>
                  <a:cxn ang="0">
                    <a:pos x="39" y="57"/>
                  </a:cxn>
                  <a:cxn ang="0">
                    <a:pos x="46" y="62"/>
                  </a:cxn>
                  <a:cxn ang="0">
                    <a:pos x="49" y="61"/>
                  </a:cxn>
                  <a:cxn ang="0">
                    <a:pos x="49" y="56"/>
                  </a:cxn>
                  <a:cxn ang="0">
                    <a:pos x="46" y="48"/>
                  </a:cxn>
                  <a:cxn ang="0">
                    <a:pos x="39" y="40"/>
                  </a:cxn>
                  <a:cxn ang="0">
                    <a:pos x="30" y="31"/>
                  </a:cxn>
                  <a:cxn ang="0">
                    <a:pos x="21" y="22"/>
                  </a:cxn>
                  <a:cxn ang="0">
                    <a:pos x="12" y="13"/>
                  </a:cxn>
                  <a:cxn ang="0">
                    <a:pos x="5" y="5"/>
                  </a:cxn>
                  <a:cxn ang="0">
                    <a:pos x="0" y="0"/>
                  </a:cxn>
                </a:cxnLst>
                <a:rect l="0" t="0" r="r" b="b"/>
                <a:pathLst>
                  <a:path w="49" h="62">
                    <a:moveTo>
                      <a:pt x="0" y="0"/>
                    </a:moveTo>
                    <a:lnTo>
                      <a:pt x="4" y="6"/>
                    </a:lnTo>
                    <a:lnTo>
                      <a:pt x="9" y="17"/>
                    </a:lnTo>
                    <a:lnTo>
                      <a:pt x="16" y="28"/>
                    </a:lnTo>
                    <a:lnTo>
                      <a:pt x="24" y="39"/>
                    </a:lnTo>
                    <a:lnTo>
                      <a:pt x="32" y="49"/>
                    </a:lnTo>
                    <a:lnTo>
                      <a:pt x="39" y="57"/>
                    </a:lnTo>
                    <a:lnTo>
                      <a:pt x="46" y="62"/>
                    </a:lnTo>
                    <a:lnTo>
                      <a:pt x="49" y="61"/>
                    </a:lnTo>
                    <a:lnTo>
                      <a:pt x="49" y="56"/>
                    </a:lnTo>
                    <a:lnTo>
                      <a:pt x="46" y="48"/>
                    </a:lnTo>
                    <a:lnTo>
                      <a:pt x="39" y="40"/>
                    </a:lnTo>
                    <a:lnTo>
                      <a:pt x="30" y="31"/>
                    </a:lnTo>
                    <a:lnTo>
                      <a:pt x="21" y="22"/>
                    </a:lnTo>
                    <a:lnTo>
                      <a:pt x="12" y="13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174"/>
              <p:cNvSpPr/>
              <p:nvPr/>
            </p:nvSpPr>
            <p:spPr bwMode="auto">
              <a:xfrm>
                <a:off x="313" y="1291"/>
                <a:ext cx="52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7"/>
                  </a:cxn>
                  <a:cxn ang="0">
                    <a:pos x="11" y="17"/>
                  </a:cxn>
                  <a:cxn ang="0">
                    <a:pos x="19" y="27"/>
                  </a:cxn>
                  <a:cxn ang="0">
                    <a:pos x="28" y="37"/>
                  </a:cxn>
                  <a:cxn ang="0">
                    <a:pos x="36" y="47"/>
                  </a:cxn>
                  <a:cxn ang="0">
                    <a:pos x="44" y="53"/>
                  </a:cxn>
                  <a:cxn ang="0">
                    <a:pos x="50" y="57"/>
                  </a:cxn>
                  <a:cxn ang="0">
                    <a:pos x="52" y="56"/>
                  </a:cxn>
                  <a:cxn ang="0">
                    <a:pos x="51" y="50"/>
                  </a:cxn>
                  <a:cxn ang="0">
                    <a:pos x="45" y="43"/>
                  </a:cxn>
                  <a:cxn ang="0">
                    <a:pos x="38" y="35"/>
                  </a:cxn>
                  <a:cxn ang="0">
                    <a:pos x="28" y="26"/>
                  </a:cxn>
                  <a:cxn ang="0">
                    <a:pos x="19" y="18"/>
                  </a:cxn>
                  <a:cxn ang="0">
                    <a:pos x="10" y="10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52" h="57">
                    <a:moveTo>
                      <a:pt x="0" y="0"/>
                    </a:moveTo>
                    <a:lnTo>
                      <a:pt x="5" y="7"/>
                    </a:lnTo>
                    <a:lnTo>
                      <a:pt x="11" y="17"/>
                    </a:lnTo>
                    <a:lnTo>
                      <a:pt x="19" y="27"/>
                    </a:lnTo>
                    <a:lnTo>
                      <a:pt x="28" y="37"/>
                    </a:lnTo>
                    <a:lnTo>
                      <a:pt x="36" y="47"/>
                    </a:lnTo>
                    <a:lnTo>
                      <a:pt x="44" y="53"/>
                    </a:lnTo>
                    <a:lnTo>
                      <a:pt x="50" y="57"/>
                    </a:lnTo>
                    <a:lnTo>
                      <a:pt x="52" y="56"/>
                    </a:lnTo>
                    <a:lnTo>
                      <a:pt x="51" y="50"/>
                    </a:lnTo>
                    <a:lnTo>
                      <a:pt x="45" y="43"/>
                    </a:lnTo>
                    <a:lnTo>
                      <a:pt x="38" y="35"/>
                    </a:lnTo>
                    <a:lnTo>
                      <a:pt x="28" y="26"/>
                    </a:lnTo>
                    <a:lnTo>
                      <a:pt x="19" y="18"/>
                    </a:lnTo>
                    <a:lnTo>
                      <a:pt x="10" y="10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Freeform 175"/>
              <p:cNvSpPr/>
              <p:nvPr/>
            </p:nvSpPr>
            <p:spPr bwMode="auto">
              <a:xfrm>
                <a:off x="313" y="1266"/>
                <a:ext cx="55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3" y="17"/>
                  </a:cxn>
                  <a:cxn ang="0">
                    <a:pos x="22" y="26"/>
                  </a:cxn>
                  <a:cxn ang="0">
                    <a:pos x="31" y="35"/>
                  </a:cxn>
                  <a:cxn ang="0">
                    <a:pos x="39" y="43"/>
                  </a:cxn>
                  <a:cxn ang="0">
                    <a:pos x="47" y="48"/>
                  </a:cxn>
                  <a:cxn ang="0">
                    <a:pos x="52" y="50"/>
                  </a:cxn>
                  <a:cxn ang="0">
                    <a:pos x="55" y="49"/>
                  </a:cxn>
                  <a:cxn ang="0">
                    <a:pos x="53" y="44"/>
                  </a:cxn>
                  <a:cxn ang="0">
                    <a:pos x="48" y="39"/>
                  </a:cxn>
                  <a:cxn ang="0">
                    <a:pos x="40" y="32"/>
                  </a:cxn>
                  <a:cxn ang="0">
                    <a:pos x="31" y="25"/>
                  </a:cxn>
                  <a:cxn ang="0">
                    <a:pos x="21" y="18"/>
                  </a:cxn>
                  <a:cxn ang="0">
                    <a:pos x="11" y="12"/>
                  </a:cxn>
                  <a:cxn ang="0">
                    <a:pos x="5" y="6"/>
                  </a:cxn>
                  <a:cxn ang="0">
                    <a:pos x="0" y="0"/>
                  </a:cxn>
                </a:cxnLst>
                <a:rect l="0" t="0" r="r" b="b"/>
                <a:pathLst>
                  <a:path w="55" h="50">
                    <a:moveTo>
                      <a:pt x="0" y="0"/>
                    </a:moveTo>
                    <a:lnTo>
                      <a:pt x="6" y="8"/>
                    </a:lnTo>
                    <a:lnTo>
                      <a:pt x="13" y="17"/>
                    </a:lnTo>
                    <a:lnTo>
                      <a:pt x="22" y="26"/>
                    </a:lnTo>
                    <a:lnTo>
                      <a:pt x="31" y="35"/>
                    </a:lnTo>
                    <a:lnTo>
                      <a:pt x="39" y="43"/>
                    </a:lnTo>
                    <a:lnTo>
                      <a:pt x="47" y="48"/>
                    </a:lnTo>
                    <a:lnTo>
                      <a:pt x="52" y="50"/>
                    </a:lnTo>
                    <a:lnTo>
                      <a:pt x="55" y="49"/>
                    </a:lnTo>
                    <a:lnTo>
                      <a:pt x="53" y="44"/>
                    </a:lnTo>
                    <a:lnTo>
                      <a:pt x="48" y="39"/>
                    </a:lnTo>
                    <a:lnTo>
                      <a:pt x="40" y="32"/>
                    </a:lnTo>
                    <a:lnTo>
                      <a:pt x="31" y="25"/>
                    </a:lnTo>
                    <a:lnTo>
                      <a:pt x="21" y="18"/>
                    </a:lnTo>
                    <a:lnTo>
                      <a:pt x="11" y="12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176"/>
              <p:cNvSpPr/>
              <p:nvPr/>
            </p:nvSpPr>
            <p:spPr bwMode="auto">
              <a:xfrm>
                <a:off x="309" y="1241"/>
                <a:ext cx="52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1" y="13"/>
                  </a:cxn>
                  <a:cxn ang="0">
                    <a:pos x="20" y="21"/>
                  </a:cxn>
                  <a:cxn ang="0">
                    <a:pos x="29" y="27"/>
                  </a:cxn>
                  <a:cxn ang="0">
                    <a:pos x="37" y="34"/>
                  </a:cxn>
                  <a:cxn ang="0">
                    <a:pos x="45" y="38"/>
                  </a:cxn>
                  <a:cxn ang="0">
                    <a:pos x="49" y="39"/>
                  </a:cxn>
                  <a:cxn ang="0">
                    <a:pos x="52" y="35"/>
                  </a:cxn>
                  <a:cxn ang="0">
                    <a:pos x="49" y="30"/>
                  </a:cxn>
                  <a:cxn ang="0">
                    <a:pos x="45" y="25"/>
                  </a:cxn>
                  <a:cxn ang="0">
                    <a:pos x="38" y="21"/>
                  </a:cxn>
                  <a:cxn ang="0">
                    <a:pos x="29" y="16"/>
                  </a:cxn>
                  <a:cxn ang="0">
                    <a:pos x="20" y="12"/>
                  </a:cxn>
                  <a:cxn ang="0">
                    <a:pos x="12" y="8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52" h="39">
                    <a:moveTo>
                      <a:pt x="0" y="0"/>
                    </a:moveTo>
                    <a:lnTo>
                      <a:pt x="4" y="6"/>
                    </a:lnTo>
                    <a:lnTo>
                      <a:pt x="11" y="13"/>
                    </a:lnTo>
                    <a:lnTo>
                      <a:pt x="20" y="21"/>
                    </a:lnTo>
                    <a:lnTo>
                      <a:pt x="29" y="27"/>
                    </a:lnTo>
                    <a:lnTo>
                      <a:pt x="37" y="34"/>
                    </a:lnTo>
                    <a:lnTo>
                      <a:pt x="45" y="38"/>
                    </a:lnTo>
                    <a:lnTo>
                      <a:pt x="49" y="39"/>
                    </a:lnTo>
                    <a:lnTo>
                      <a:pt x="52" y="35"/>
                    </a:lnTo>
                    <a:lnTo>
                      <a:pt x="49" y="30"/>
                    </a:lnTo>
                    <a:lnTo>
                      <a:pt x="45" y="25"/>
                    </a:lnTo>
                    <a:lnTo>
                      <a:pt x="38" y="21"/>
                    </a:lnTo>
                    <a:lnTo>
                      <a:pt x="29" y="16"/>
                    </a:lnTo>
                    <a:lnTo>
                      <a:pt x="20" y="12"/>
                    </a:lnTo>
                    <a:lnTo>
                      <a:pt x="12" y="8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177"/>
              <p:cNvSpPr/>
              <p:nvPr/>
            </p:nvSpPr>
            <p:spPr bwMode="auto">
              <a:xfrm>
                <a:off x="305" y="1213"/>
                <a:ext cx="51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13" y="11"/>
                  </a:cxn>
                  <a:cxn ang="0">
                    <a:pos x="22" y="18"/>
                  </a:cxn>
                  <a:cxn ang="0">
                    <a:pos x="31" y="25"/>
                  </a:cxn>
                  <a:cxn ang="0">
                    <a:pos x="39" y="31"/>
                  </a:cxn>
                  <a:cxn ang="0">
                    <a:pos x="46" y="34"/>
                  </a:cxn>
                  <a:cxn ang="0">
                    <a:pos x="50" y="35"/>
                  </a:cxn>
                  <a:cxn ang="0">
                    <a:pos x="51" y="32"/>
                  </a:cxn>
                  <a:cxn ang="0">
                    <a:pos x="49" y="26"/>
                  </a:cxn>
                  <a:cxn ang="0">
                    <a:pos x="43" y="21"/>
                  </a:cxn>
                  <a:cxn ang="0">
                    <a:pos x="35" y="17"/>
                  </a:cxn>
                  <a:cxn ang="0">
                    <a:pos x="27" y="12"/>
                  </a:cxn>
                  <a:cxn ang="0">
                    <a:pos x="18" y="9"/>
                  </a:cxn>
                  <a:cxn ang="0">
                    <a:pos x="10" y="6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51" h="35">
                    <a:moveTo>
                      <a:pt x="0" y="0"/>
                    </a:moveTo>
                    <a:lnTo>
                      <a:pt x="5" y="4"/>
                    </a:lnTo>
                    <a:lnTo>
                      <a:pt x="13" y="11"/>
                    </a:lnTo>
                    <a:lnTo>
                      <a:pt x="22" y="18"/>
                    </a:lnTo>
                    <a:lnTo>
                      <a:pt x="31" y="25"/>
                    </a:lnTo>
                    <a:lnTo>
                      <a:pt x="39" y="31"/>
                    </a:lnTo>
                    <a:lnTo>
                      <a:pt x="46" y="34"/>
                    </a:lnTo>
                    <a:lnTo>
                      <a:pt x="50" y="35"/>
                    </a:lnTo>
                    <a:lnTo>
                      <a:pt x="51" y="32"/>
                    </a:lnTo>
                    <a:lnTo>
                      <a:pt x="49" y="26"/>
                    </a:lnTo>
                    <a:lnTo>
                      <a:pt x="43" y="21"/>
                    </a:lnTo>
                    <a:lnTo>
                      <a:pt x="35" y="17"/>
                    </a:lnTo>
                    <a:lnTo>
                      <a:pt x="27" y="12"/>
                    </a:lnTo>
                    <a:lnTo>
                      <a:pt x="18" y="9"/>
                    </a:lnTo>
                    <a:lnTo>
                      <a:pt x="10" y="6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178"/>
              <p:cNvSpPr/>
              <p:nvPr/>
            </p:nvSpPr>
            <p:spPr bwMode="auto">
              <a:xfrm>
                <a:off x="301" y="1187"/>
                <a:ext cx="44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12" y="8"/>
                  </a:cxn>
                  <a:cxn ang="0">
                    <a:pos x="19" y="12"/>
                  </a:cxn>
                  <a:cxn ang="0">
                    <a:pos x="27" y="16"/>
                  </a:cxn>
                  <a:cxn ang="0">
                    <a:pos x="34" y="18"/>
                  </a:cxn>
                  <a:cxn ang="0">
                    <a:pos x="39" y="18"/>
                  </a:cxn>
                  <a:cxn ang="0">
                    <a:pos x="43" y="17"/>
                  </a:cxn>
                  <a:cxn ang="0">
                    <a:pos x="44" y="13"/>
                  </a:cxn>
                  <a:cxn ang="0">
                    <a:pos x="42" y="9"/>
                  </a:cxn>
                  <a:cxn ang="0">
                    <a:pos x="38" y="6"/>
                  </a:cxn>
                  <a:cxn ang="0">
                    <a:pos x="33" y="4"/>
                  </a:cxn>
                  <a:cxn ang="0">
                    <a:pos x="26" y="3"/>
                  </a:cxn>
                  <a:cxn ang="0">
                    <a:pos x="18" y="3"/>
                  </a:cxn>
                  <a:cxn ang="0">
                    <a:pos x="11" y="2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4" h="18">
                    <a:moveTo>
                      <a:pt x="0" y="0"/>
                    </a:moveTo>
                    <a:lnTo>
                      <a:pt x="5" y="4"/>
                    </a:lnTo>
                    <a:lnTo>
                      <a:pt x="12" y="8"/>
                    </a:lnTo>
                    <a:lnTo>
                      <a:pt x="19" y="12"/>
                    </a:lnTo>
                    <a:lnTo>
                      <a:pt x="27" y="16"/>
                    </a:lnTo>
                    <a:lnTo>
                      <a:pt x="34" y="18"/>
                    </a:lnTo>
                    <a:lnTo>
                      <a:pt x="39" y="18"/>
                    </a:lnTo>
                    <a:lnTo>
                      <a:pt x="43" y="17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8" y="6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18" y="3"/>
                    </a:lnTo>
                    <a:lnTo>
                      <a:pt x="11" y="2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Freeform 179"/>
              <p:cNvSpPr/>
              <p:nvPr/>
            </p:nvSpPr>
            <p:spPr bwMode="auto">
              <a:xfrm>
                <a:off x="296" y="1167"/>
                <a:ext cx="3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9" y="3"/>
                  </a:cxn>
                  <a:cxn ang="0">
                    <a:pos x="16" y="5"/>
                  </a:cxn>
                  <a:cxn ang="0">
                    <a:pos x="23" y="7"/>
                  </a:cxn>
                  <a:cxn ang="0">
                    <a:pos x="30" y="9"/>
                  </a:cxn>
                  <a:cxn ang="0">
                    <a:pos x="34" y="9"/>
                  </a:cxn>
                  <a:cxn ang="0">
                    <a:pos x="38" y="7"/>
                  </a:cxn>
                  <a:cxn ang="0">
                    <a:pos x="39" y="4"/>
                  </a:cxn>
                  <a:cxn ang="0">
                    <a:pos x="36" y="1"/>
                  </a:cxn>
                  <a:cxn ang="0">
                    <a:pos x="33" y="0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17" y="1"/>
                  </a:cxn>
                  <a:cxn ang="0">
                    <a:pos x="10" y="1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39" h="9">
                    <a:moveTo>
                      <a:pt x="0" y="0"/>
                    </a:moveTo>
                    <a:lnTo>
                      <a:pt x="5" y="1"/>
                    </a:lnTo>
                    <a:lnTo>
                      <a:pt x="9" y="3"/>
                    </a:lnTo>
                    <a:lnTo>
                      <a:pt x="16" y="5"/>
                    </a:lnTo>
                    <a:lnTo>
                      <a:pt x="23" y="7"/>
                    </a:lnTo>
                    <a:lnTo>
                      <a:pt x="30" y="9"/>
                    </a:lnTo>
                    <a:lnTo>
                      <a:pt x="34" y="9"/>
                    </a:lnTo>
                    <a:lnTo>
                      <a:pt x="38" y="7"/>
                    </a:lnTo>
                    <a:lnTo>
                      <a:pt x="39" y="4"/>
                    </a:lnTo>
                    <a:lnTo>
                      <a:pt x="36" y="1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180"/>
              <p:cNvSpPr/>
              <p:nvPr/>
            </p:nvSpPr>
            <p:spPr bwMode="auto">
              <a:xfrm>
                <a:off x="289" y="1142"/>
                <a:ext cx="39" cy="1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8"/>
                  </a:cxn>
                  <a:cxn ang="0">
                    <a:pos x="9" y="9"/>
                  </a:cxn>
                  <a:cxn ang="0">
                    <a:pos x="15" y="10"/>
                  </a:cxn>
                  <a:cxn ang="0">
                    <a:pos x="22" y="11"/>
                  </a:cxn>
                  <a:cxn ang="0">
                    <a:pos x="28" y="10"/>
                  </a:cxn>
                  <a:cxn ang="0">
                    <a:pos x="33" y="9"/>
                  </a:cxn>
                  <a:cxn ang="0">
                    <a:pos x="37" y="6"/>
                  </a:cxn>
                  <a:cxn ang="0">
                    <a:pos x="39" y="3"/>
                  </a:cxn>
                  <a:cxn ang="0">
                    <a:pos x="38" y="1"/>
                  </a:cxn>
                  <a:cxn ang="0">
                    <a:pos x="35" y="0"/>
                  </a:cxn>
                  <a:cxn ang="0">
                    <a:pos x="31" y="0"/>
                  </a:cxn>
                  <a:cxn ang="0">
                    <a:pos x="25" y="1"/>
                  </a:cxn>
                  <a:cxn ang="0">
                    <a:pos x="18" y="2"/>
                  </a:cxn>
                  <a:cxn ang="0">
                    <a:pos x="13" y="4"/>
                  </a:cxn>
                  <a:cxn ang="0">
                    <a:pos x="6" y="5"/>
                  </a:cxn>
                  <a:cxn ang="0">
                    <a:pos x="0" y="5"/>
                  </a:cxn>
                </a:cxnLst>
                <a:rect l="0" t="0" r="r" b="b"/>
                <a:pathLst>
                  <a:path w="39" h="11">
                    <a:moveTo>
                      <a:pt x="0" y="5"/>
                    </a:moveTo>
                    <a:lnTo>
                      <a:pt x="4" y="8"/>
                    </a:lnTo>
                    <a:lnTo>
                      <a:pt x="9" y="9"/>
                    </a:lnTo>
                    <a:lnTo>
                      <a:pt x="15" y="10"/>
                    </a:lnTo>
                    <a:lnTo>
                      <a:pt x="22" y="11"/>
                    </a:lnTo>
                    <a:lnTo>
                      <a:pt x="28" y="10"/>
                    </a:lnTo>
                    <a:lnTo>
                      <a:pt x="33" y="9"/>
                    </a:lnTo>
                    <a:lnTo>
                      <a:pt x="37" y="6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8" y="2"/>
                    </a:lnTo>
                    <a:lnTo>
                      <a:pt x="13" y="4"/>
                    </a:lnTo>
                    <a:lnTo>
                      <a:pt x="6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Freeform 181"/>
              <p:cNvSpPr/>
              <p:nvPr/>
            </p:nvSpPr>
            <p:spPr bwMode="auto">
              <a:xfrm>
                <a:off x="270" y="1108"/>
                <a:ext cx="42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3"/>
                  </a:cxn>
                  <a:cxn ang="0">
                    <a:pos x="9" y="5"/>
                  </a:cxn>
                  <a:cxn ang="0">
                    <a:pos x="15" y="8"/>
                  </a:cxn>
                  <a:cxn ang="0">
                    <a:pos x="22" y="10"/>
                  </a:cxn>
                  <a:cxn ang="0">
                    <a:pos x="27" y="11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42" y="8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34" y="1"/>
                  </a:cxn>
                  <a:cxn ang="0">
                    <a:pos x="26" y="0"/>
                  </a:cxn>
                  <a:cxn ang="0">
                    <a:pos x="18" y="1"/>
                  </a:cxn>
                  <a:cxn ang="0">
                    <a:pos x="10" y="1"/>
                  </a:cxn>
                  <a:cxn ang="0">
                    <a:pos x="5" y="2"/>
                  </a:cxn>
                  <a:cxn ang="0">
                    <a:pos x="0" y="2"/>
                  </a:cxn>
                </a:cxnLst>
                <a:rect l="0" t="0" r="r" b="b"/>
                <a:pathLst>
                  <a:path w="42" h="11">
                    <a:moveTo>
                      <a:pt x="0" y="2"/>
                    </a:moveTo>
                    <a:lnTo>
                      <a:pt x="3" y="3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0"/>
                    </a:lnTo>
                    <a:lnTo>
                      <a:pt x="27" y="11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6" y="0"/>
                    </a:lnTo>
                    <a:lnTo>
                      <a:pt x="18" y="1"/>
                    </a:lnTo>
                    <a:lnTo>
                      <a:pt x="10" y="1"/>
                    </a:lnTo>
                    <a:lnTo>
                      <a:pt x="5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Freeform 182"/>
              <p:cNvSpPr/>
              <p:nvPr/>
            </p:nvSpPr>
            <p:spPr bwMode="auto">
              <a:xfrm>
                <a:off x="313" y="1336"/>
                <a:ext cx="40" cy="65"/>
              </a:xfrm>
              <a:custGeom>
                <a:avLst/>
                <a:gdLst/>
                <a:ahLst/>
                <a:cxnLst>
                  <a:cxn ang="0">
                    <a:pos x="40" y="63"/>
                  </a:cxn>
                  <a:cxn ang="0">
                    <a:pos x="39" y="59"/>
                  </a:cxn>
                  <a:cxn ang="0">
                    <a:pos x="34" y="54"/>
                  </a:cxn>
                  <a:cxn ang="0">
                    <a:pos x="28" y="46"/>
                  </a:cxn>
                  <a:cxn ang="0">
                    <a:pos x="22" y="37"/>
                  </a:cxn>
                  <a:cxn ang="0">
                    <a:pos x="14" y="28"/>
                  </a:cxn>
                  <a:cxn ang="0">
                    <a:pos x="7" y="17"/>
                  </a:cxn>
                  <a:cxn ang="0">
                    <a:pos x="2" y="8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7" y="22"/>
                  </a:cxn>
                  <a:cxn ang="0">
                    <a:pos x="14" y="34"/>
                  </a:cxn>
                  <a:cxn ang="0">
                    <a:pos x="19" y="46"/>
                  </a:cxn>
                  <a:cxn ang="0">
                    <a:pos x="26" y="55"/>
                  </a:cxn>
                  <a:cxn ang="0">
                    <a:pos x="32" y="62"/>
                  </a:cxn>
                  <a:cxn ang="0">
                    <a:pos x="36" y="65"/>
                  </a:cxn>
                  <a:cxn ang="0">
                    <a:pos x="40" y="63"/>
                  </a:cxn>
                </a:cxnLst>
                <a:rect l="0" t="0" r="r" b="b"/>
                <a:pathLst>
                  <a:path w="40" h="65">
                    <a:moveTo>
                      <a:pt x="40" y="63"/>
                    </a:moveTo>
                    <a:lnTo>
                      <a:pt x="39" y="59"/>
                    </a:lnTo>
                    <a:lnTo>
                      <a:pt x="34" y="54"/>
                    </a:lnTo>
                    <a:lnTo>
                      <a:pt x="28" y="46"/>
                    </a:lnTo>
                    <a:lnTo>
                      <a:pt x="22" y="37"/>
                    </a:lnTo>
                    <a:lnTo>
                      <a:pt x="14" y="28"/>
                    </a:lnTo>
                    <a:lnTo>
                      <a:pt x="7" y="17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2" y="11"/>
                    </a:lnTo>
                    <a:lnTo>
                      <a:pt x="7" y="22"/>
                    </a:lnTo>
                    <a:lnTo>
                      <a:pt x="14" y="34"/>
                    </a:lnTo>
                    <a:lnTo>
                      <a:pt x="19" y="46"/>
                    </a:lnTo>
                    <a:lnTo>
                      <a:pt x="26" y="55"/>
                    </a:lnTo>
                    <a:lnTo>
                      <a:pt x="32" y="62"/>
                    </a:lnTo>
                    <a:lnTo>
                      <a:pt x="36" y="65"/>
                    </a:lnTo>
                    <a:lnTo>
                      <a:pt x="40" y="6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Freeform 183"/>
              <p:cNvSpPr/>
              <p:nvPr/>
            </p:nvSpPr>
            <p:spPr bwMode="auto">
              <a:xfrm>
                <a:off x="310" y="1364"/>
                <a:ext cx="25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4"/>
                  </a:cxn>
                  <a:cxn ang="0">
                    <a:pos x="13" y="30"/>
                  </a:cxn>
                  <a:cxn ang="0">
                    <a:pos x="20" y="44"/>
                  </a:cxn>
                  <a:cxn ang="0">
                    <a:pos x="25" y="46"/>
                  </a:cxn>
                  <a:cxn ang="0">
                    <a:pos x="22" y="37"/>
                  </a:cxn>
                  <a:cxn ang="0">
                    <a:pos x="16" y="23"/>
                  </a:cxn>
                  <a:cxn ang="0">
                    <a:pos x="7" y="10"/>
                  </a:cxn>
                  <a:cxn ang="0">
                    <a:pos x="0" y="0"/>
                  </a:cxn>
                </a:cxnLst>
                <a:rect l="0" t="0" r="r" b="b"/>
                <a:pathLst>
                  <a:path w="25" h="46">
                    <a:moveTo>
                      <a:pt x="0" y="0"/>
                    </a:moveTo>
                    <a:lnTo>
                      <a:pt x="5" y="14"/>
                    </a:lnTo>
                    <a:lnTo>
                      <a:pt x="13" y="30"/>
                    </a:lnTo>
                    <a:lnTo>
                      <a:pt x="20" y="44"/>
                    </a:lnTo>
                    <a:lnTo>
                      <a:pt x="25" y="46"/>
                    </a:lnTo>
                    <a:lnTo>
                      <a:pt x="22" y="37"/>
                    </a:lnTo>
                    <a:lnTo>
                      <a:pt x="16" y="23"/>
                    </a:lnTo>
                    <a:lnTo>
                      <a:pt x="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Freeform 184"/>
              <p:cNvSpPr/>
              <p:nvPr/>
            </p:nvSpPr>
            <p:spPr bwMode="auto">
              <a:xfrm>
                <a:off x="126" y="992"/>
                <a:ext cx="68" cy="247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61" y="0"/>
                  </a:cxn>
                  <a:cxn ang="0">
                    <a:pos x="64" y="0"/>
                  </a:cxn>
                  <a:cxn ang="0">
                    <a:pos x="66" y="1"/>
                  </a:cxn>
                  <a:cxn ang="0">
                    <a:pos x="68" y="1"/>
                  </a:cxn>
                  <a:cxn ang="0">
                    <a:pos x="42" y="32"/>
                  </a:cxn>
                  <a:cxn ang="0">
                    <a:pos x="25" y="65"/>
                  </a:cxn>
                  <a:cxn ang="0">
                    <a:pos x="14" y="99"/>
                  </a:cxn>
                  <a:cxn ang="0">
                    <a:pos x="9" y="133"/>
                  </a:cxn>
                  <a:cxn ang="0">
                    <a:pos x="8" y="165"/>
                  </a:cxn>
                  <a:cxn ang="0">
                    <a:pos x="10" y="196"/>
                  </a:cxn>
                  <a:cxn ang="0">
                    <a:pos x="15" y="223"/>
                  </a:cxn>
                  <a:cxn ang="0">
                    <a:pos x="18" y="247"/>
                  </a:cxn>
                  <a:cxn ang="0">
                    <a:pos x="9" y="228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2" y="126"/>
                  </a:cxn>
                  <a:cxn ang="0">
                    <a:pos x="9" y="87"/>
                  </a:cxn>
                  <a:cxn ang="0">
                    <a:pos x="21" y="51"/>
                  </a:cxn>
                  <a:cxn ang="0">
                    <a:pos x="36" y="22"/>
                  </a:cxn>
                  <a:cxn ang="0">
                    <a:pos x="59" y="0"/>
                  </a:cxn>
                </a:cxnLst>
                <a:rect l="0" t="0" r="r" b="b"/>
                <a:pathLst>
                  <a:path w="68" h="247">
                    <a:moveTo>
                      <a:pt x="59" y="0"/>
                    </a:moveTo>
                    <a:lnTo>
                      <a:pt x="61" y="0"/>
                    </a:lnTo>
                    <a:lnTo>
                      <a:pt x="64" y="0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42" y="32"/>
                    </a:lnTo>
                    <a:lnTo>
                      <a:pt x="25" y="65"/>
                    </a:lnTo>
                    <a:lnTo>
                      <a:pt x="14" y="99"/>
                    </a:lnTo>
                    <a:lnTo>
                      <a:pt x="9" y="133"/>
                    </a:lnTo>
                    <a:lnTo>
                      <a:pt x="8" y="165"/>
                    </a:lnTo>
                    <a:lnTo>
                      <a:pt x="10" y="196"/>
                    </a:lnTo>
                    <a:lnTo>
                      <a:pt x="15" y="223"/>
                    </a:lnTo>
                    <a:lnTo>
                      <a:pt x="18" y="247"/>
                    </a:lnTo>
                    <a:lnTo>
                      <a:pt x="9" y="228"/>
                    </a:lnTo>
                    <a:lnTo>
                      <a:pt x="2" y="199"/>
                    </a:lnTo>
                    <a:lnTo>
                      <a:pt x="0" y="164"/>
                    </a:lnTo>
                    <a:lnTo>
                      <a:pt x="2" y="126"/>
                    </a:lnTo>
                    <a:lnTo>
                      <a:pt x="9" y="87"/>
                    </a:lnTo>
                    <a:lnTo>
                      <a:pt x="21" y="51"/>
                    </a:lnTo>
                    <a:lnTo>
                      <a:pt x="36" y="2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Freeform 185"/>
              <p:cNvSpPr/>
              <p:nvPr/>
            </p:nvSpPr>
            <p:spPr bwMode="auto">
              <a:xfrm>
                <a:off x="134" y="1199"/>
                <a:ext cx="49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7"/>
                  </a:cxn>
                  <a:cxn ang="0">
                    <a:pos x="11" y="14"/>
                  </a:cxn>
                  <a:cxn ang="0">
                    <a:pos x="18" y="20"/>
                  </a:cxn>
                  <a:cxn ang="0">
                    <a:pos x="26" y="25"/>
                  </a:cxn>
                  <a:cxn ang="0">
                    <a:pos x="34" y="30"/>
                  </a:cxn>
                  <a:cxn ang="0">
                    <a:pos x="41" y="32"/>
                  </a:cxn>
                  <a:cxn ang="0">
                    <a:pos x="47" y="33"/>
                  </a:cxn>
                  <a:cxn ang="0">
                    <a:pos x="49" y="32"/>
                  </a:cxn>
                  <a:cxn ang="0">
                    <a:pos x="49" y="30"/>
                  </a:cxn>
                  <a:cxn ang="0">
                    <a:pos x="44" y="26"/>
                  </a:cxn>
                  <a:cxn ang="0">
                    <a:pos x="39" y="23"/>
                  </a:cxn>
                  <a:cxn ang="0">
                    <a:pos x="32" y="20"/>
                  </a:cxn>
                  <a:cxn ang="0">
                    <a:pos x="23" y="15"/>
                  </a:cxn>
                  <a:cxn ang="0">
                    <a:pos x="15" y="11"/>
                  </a:cxn>
                  <a:cxn ang="0">
                    <a:pos x="7" y="6"/>
                  </a:cxn>
                  <a:cxn ang="0">
                    <a:pos x="0" y="0"/>
                  </a:cxn>
                </a:cxnLst>
                <a:rect l="0" t="0" r="r" b="b"/>
                <a:pathLst>
                  <a:path w="49" h="33">
                    <a:moveTo>
                      <a:pt x="0" y="0"/>
                    </a:moveTo>
                    <a:lnTo>
                      <a:pt x="5" y="7"/>
                    </a:lnTo>
                    <a:lnTo>
                      <a:pt x="11" y="14"/>
                    </a:lnTo>
                    <a:lnTo>
                      <a:pt x="18" y="20"/>
                    </a:lnTo>
                    <a:lnTo>
                      <a:pt x="26" y="25"/>
                    </a:lnTo>
                    <a:lnTo>
                      <a:pt x="34" y="30"/>
                    </a:lnTo>
                    <a:lnTo>
                      <a:pt x="41" y="32"/>
                    </a:lnTo>
                    <a:lnTo>
                      <a:pt x="47" y="33"/>
                    </a:lnTo>
                    <a:lnTo>
                      <a:pt x="49" y="32"/>
                    </a:lnTo>
                    <a:lnTo>
                      <a:pt x="49" y="30"/>
                    </a:lnTo>
                    <a:lnTo>
                      <a:pt x="44" y="26"/>
                    </a:lnTo>
                    <a:lnTo>
                      <a:pt x="39" y="23"/>
                    </a:lnTo>
                    <a:lnTo>
                      <a:pt x="32" y="20"/>
                    </a:lnTo>
                    <a:lnTo>
                      <a:pt x="23" y="15"/>
                    </a:lnTo>
                    <a:lnTo>
                      <a:pt x="15" y="11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Freeform 186"/>
              <p:cNvSpPr/>
              <p:nvPr/>
            </p:nvSpPr>
            <p:spPr bwMode="auto">
              <a:xfrm>
                <a:off x="132" y="1176"/>
                <a:ext cx="58" cy="48"/>
              </a:xfrm>
              <a:custGeom>
                <a:avLst/>
                <a:gdLst/>
                <a:ahLst/>
                <a:cxnLst>
                  <a:cxn ang="0">
                    <a:pos x="58" y="48"/>
                  </a:cxn>
                  <a:cxn ang="0">
                    <a:pos x="54" y="48"/>
                  </a:cxn>
                  <a:cxn ang="0">
                    <a:pos x="49" y="46"/>
                  </a:cxn>
                  <a:cxn ang="0">
                    <a:pos x="41" y="41"/>
                  </a:cxn>
                  <a:cxn ang="0">
                    <a:pos x="30" y="36"/>
                  </a:cxn>
                  <a:cxn ang="0">
                    <a:pos x="20" y="28"/>
                  </a:cxn>
                  <a:cxn ang="0">
                    <a:pos x="11" y="19"/>
                  </a:cxn>
                  <a:cxn ang="0">
                    <a:pos x="4" y="10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5" y="12"/>
                  </a:cxn>
                  <a:cxn ang="0">
                    <a:pos x="25" y="20"/>
                  </a:cxn>
                  <a:cxn ang="0">
                    <a:pos x="35" y="27"/>
                  </a:cxn>
                  <a:cxn ang="0">
                    <a:pos x="44" y="34"/>
                  </a:cxn>
                  <a:cxn ang="0">
                    <a:pos x="52" y="40"/>
                  </a:cxn>
                  <a:cxn ang="0">
                    <a:pos x="56" y="45"/>
                  </a:cxn>
                  <a:cxn ang="0">
                    <a:pos x="58" y="48"/>
                  </a:cxn>
                </a:cxnLst>
                <a:rect l="0" t="0" r="r" b="b"/>
                <a:pathLst>
                  <a:path w="58" h="48">
                    <a:moveTo>
                      <a:pt x="58" y="48"/>
                    </a:moveTo>
                    <a:lnTo>
                      <a:pt x="54" y="48"/>
                    </a:lnTo>
                    <a:lnTo>
                      <a:pt x="49" y="46"/>
                    </a:lnTo>
                    <a:lnTo>
                      <a:pt x="41" y="41"/>
                    </a:lnTo>
                    <a:lnTo>
                      <a:pt x="30" y="36"/>
                    </a:lnTo>
                    <a:lnTo>
                      <a:pt x="20" y="28"/>
                    </a:lnTo>
                    <a:lnTo>
                      <a:pt x="11" y="19"/>
                    </a:lnTo>
                    <a:lnTo>
                      <a:pt x="4" y="1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5" y="12"/>
                    </a:lnTo>
                    <a:lnTo>
                      <a:pt x="25" y="20"/>
                    </a:lnTo>
                    <a:lnTo>
                      <a:pt x="35" y="27"/>
                    </a:lnTo>
                    <a:lnTo>
                      <a:pt x="44" y="34"/>
                    </a:lnTo>
                    <a:lnTo>
                      <a:pt x="52" y="40"/>
                    </a:lnTo>
                    <a:lnTo>
                      <a:pt x="56" y="45"/>
                    </a:lnTo>
                    <a:lnTo>
                      <a:pt x="58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Freeform 187"/>
              <p:cNvSpPr/>
              <p:nvPr/>
            </p:nvSpPr>
            <p:spPr bwMode="auto">
              <a:xfrm>
                <a:off x="130" y="1129"/>
                <a:ext cx="69" cy="64"/>
              </a:xfrm>
              <a:custGeom>
                <a:avLst/>
                <a:gdLst/>
                <a:ahLst/>
                <a:cxnLst>
                  <a:cxn ang="0">
                    <a:pos x="69" y="62"/>
                  </a:cxn>
                  <a:cxn ang="0">
                    <a:pos x="65" y="64"/>
                  </a:cxn>
                  <a:cxn ang="0">
                    <a:pos x="57" y="60"/>
                  </a:cxn>
                  <a:cxn ang="0">
                    <a:pos x="47" y="53"/>
                  </a:cxn>
                  <a:cxn ang="0">
                    <a:pos x="36" y="44"/>
                  </a:cxn>
                  <a:cxn ang="0">
                    <a:pos x="25" y="33"/>
                  </a:cxn>
                  <a:cxn ang="0">
                    <a:pos x="13" y="22"/>
                  </a:cxn>
                  <a:cxn ang="0">
                    <a:pos x="5" y="1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14" y="13"/>
                  </a:cxn>
                  <a:cxn ang="0">
                    <a:pos x="26" y="22"/>
                  </a:cxn>
                  <a:cxn ang="0">
                    <a:pos x="39" y="32"/>
                  </a:cxn>
                  <a:cxn ang="0">
                    <a:pos x="51" y="42"/>
                  </a:cxn>
                  <a:cxn ang="0">
                    <a:pos x="61" y="51"/>
                  </a:cxn>
                  <a:cxn ang="0">
                    <a:pos x="68" y="58"/>
                  </a:cxn>
                  <a:cxn ang="0">
                    <a:pos x="69" y="62"/>
                  </a:cxn>
                </a:cxnLst>
                <a:rect l="0" t="0" r="r" b="b"/>
                <a:pathLst>
                  <a:path w="69" h="64">
                    <a:moveTo>
                      <a:pt x="69" y="62"/>
                    </a:moveTo>
                    <a:lnTo>
                      <a:pt x="65" y="64"/>
                    </a:lnTo>
                    <a:lnTo>
                      <a:pt x="57" y="60"/>
                    </a:lnTo>
                    <a:lnTo>
                      <a:pt x="47" y="53"/>
                    </a:lnTo>
                    <a:lnTo>
                      <a:pt x="36" y="44"/>
                    </a:lnTo>
                    <a:lnTo>
                      <a:pt x="25" y="33"/>
                    </a:lnTo>
                    <a:lnTo>
                      <a:pt x="13" y="22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14" y="13"/>
                    </a:lnTo>
                    <a:lnTo>
                      <a:pt x="26" y="22"/>
                    </a:lnTo>
                    <a:lnTo>
                      <a:pt x="39" y="32"/>
                    </a:lnTo>
                    <a:lnTo>
                      <a:pt x="51" y="42"/>
                    </a:lnTo>
                    <a:lnTo>
                      <a:pt x="61" y="51"/>
                    </a:lnTo>
                    <a:lnTo>
                      <a:pt x="68" y="58"/>
                    </a:lnTo>
                    <a:lnTo>
                      <a:pt x="69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Freeform 188"/>
              <p:cNvSpPr/>
              <p:nvPr/>
            </p:nvSpPr>
            <p:spPr bwMode="auto">
              <a:xfrm>
                <a:off x="135" y="1085"/>
                <a:ext cx="75" cy="58"/>
              </a:xfrm>
              <a:custGeom>
                <a:avLst/>
                <a:gdLst/>
                <a:ahLst/>
                <a:cxnLst>
                  <a:cxn ang="0">
                    <a:pos x="75" y="57"/>
                  </a:cxn>
                  <a:cxn ang="0">
                    <a:pos x="70" y="58"/>
                  </a:cxn>
                  <a:cxn ang="0">
                    <a:pos x="61" y="54"/>
                  </a:cxn>
                  <a:cxn ang="0">
                    <a:pos x="50" y="49"/>
                  </a:cxn>
                  <a:cxn ang="0">
                    <a:pos x="38" y="40"/>
                  </a:cxn>
                  <a:cxn ang="0">
                    <a:pos x="25" y="29"/>
                  </a:cxn>
                  <a:cxn ang="0">
                    <a:pos x="14" y="19"/>
                  </a:cxn>
                  <a:cxn ang="0">
                    <a:pos x="5" y="9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16" y="10"/>
                  </a:cxn>
                  <a:cxn ang="0">
                    <a:pos x="29" y="18"/>
                  </a:cxn>
                  <a:cxn ang="0">
                    <a:pos x="42" y="28"/>
                  </a:cxn>
                  <a:cxn ang="0">
                    <a:pos x="55" y="37"/>
                  </a:cxn>
                  <a:cxn ang="0">
                    <a:pos x="66" y="46"/>
                  </a:cxn>
                  <a:cxn ang="0">
                    <a:pos x="73" y="53"/>
                  </a:cxn>
                  <a:cxn ang="0">
                    <a:pos x="75" y="57"/>
                  </a:cxn>
                </a:cxnLst>
                <a:rect l="0" t="0" r="r" b="b"/>
                <a:pathLst>
                  <a:path w="75" h="58">
                    <a:moveTo>
                      <a:pt x="75" y="57"/>
                    </a:moveTo>
                    <a:lnTo>
                      <a:pt x="70" y="58"/>
                    </a:lnTo>
                    <a:lnTo>
                      <a:pt x="61" y="54"/>
                    </a:lnTo>
                    <a:lnTo>
                      <a:pt x="50" y="49"/>
                    </a:lnTo>
                    <a:lnTo>
                      <a:pt x="38" y="40"/>
                    </a:lnTo>
                    <a:lnTo>
                      <a:pt x="25" y="29"/>
                    </a:lnTo>
                    <a:lnTo>
                      <a:pt x="14" y="19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6" y="10"/>
                    </a:lnTo>
                    <a:lnTo>
                      <a:pt x="29" y="18"/>
                    </a:lnTo>
                    <a:lnTo>
                      <a:pt x="42" y="28"/>
                    </a:lnTo>
                    <a:lnTo>
                      <a:pt x="55" y="37"/>
                    </a:lnTo>
                    <a:lnTo>
                      <a:pt x="66" y="46"/>
                    </a:lnTo>
                    <a:lnTo>
                      <a:pt x="73" y="53"/>
                    </a:lnTo>
                    <a:lnTo>
                      <a:pt x="75" y="5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Freeform 189"/>
              <p:cNvSpPr/>
              <p:nvPr/>
            </p:nvSpPr>
            <p:spPr bwMode="auto">
              <a:xfrm>
                <a:off x="144" y="1067"/>
                <a:ext cx="68" cy="50"/>
              </a:xfrm>
              <a:custGeom>
                <a:avLst/>
                <a:gdLst/>
                <a:ahLst/>
                <a:cxnLst>
                  <a:cxn ang="0">
                    <a:pos x="68" y="50"/>
                  </a:cxn>
                  <a:cxn ang="0">
                    <a:pos x="65" y="50"/>
                  </a:cxn>
                  <a:cxn ang="0">
                    <a:pos x="57" y="46"/>
                  </a:cxn>
                  <a:cxn ang="0">
                    <a:pos x="47" y="41"/>
                  </a:cxn>
                  <a:cxn ang="0">
                    <a:pos x="34" y="33"/>
                  </a:cxn>
                  <a:cxn ang="0">
                    <a:pos x="22" y="25"/>
                  </a:cxn>
                  <a:cxn ang="0">
                    <a:pos x="12" y="16"/>
                  </a:cxn>
                  <a:cxn ang="0">
                    <a:pos x="4" y="7"/>
                  </a:cxn>
                  <a:cxn ang="0">
                    <a:pos x="0" y="0"/>
                  </a:cxn>
                  <a:cxn ang="0">
                    <a:pos x="7" y="4"/>
                  </a:cxn>
                  <a:cxn ang="0">
                    <a:pos x="16" y="10"/>
                  </a:cxn>
                  <a:cxn ang="0">
                    <a:pos x="29" y="17"/>
                  </a:cxn>
                  <a:cxn ang="0">
                    <a:pos x="41" y="24"/>
                  </a:cxn>
                  <a:cxn ang="0">
                    <a:pos x="52" y="32"/>
                  </a:cxn>
                  <a:cxn ang="0">
                    <a:pos x="61" y="38"/>
                  </a:cxn>
                  <a:cxn ang="0">
                    <a:pos x="67" y="45"/>
                  </a:cxn>
                  <a:cxn ang="0">
                    <a:pos x="68" y="50"/>
                  </a:cxn>
                </a:cxnLst>
                <a:rect l="0" t="0" r="r" b="b"/>
                <a:pathLst>
                  <a:path w="68" h="50">
                    <a:moveTo>
                      <a:pt x="68" y="50"/>
                    </a:moveTo>
                    <a:lnTo>
                      <a:pt x="65" y="50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4" y="33"/>
                    </a:lnTo>
                    <a:lnTo>
                      <a:pt x="22" y="25"/>
                    </a:lnTo>
                    <a:lnTo>
                      <a:pt x="12" y="16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6" y="10"/>
                    </a:lnTo>
                    <a:lnTo>
                      <a:pt x="29" y="17"/>
                    </a:lnTo>
                    <a:lnTo>
                      <a:pt x="41" y="24"/>
                    </a:lnTo>
                    <a:lnTo>
                      <a:pt x="52" y="32"/>
                    </a:lnTo>
                    <a:lnTo>
                      <a:pt x="61" y="38"/>
                    </a:lnTo>
                    <a:lnTo>
                      <a:pt x="67" y="45"/>
                    </a:lnTo>
                    <a:lnTo>
                      <a:pt x="68" y="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Freeform 190"/>
              <p:cNvSpPr/>
              <p:nvPr/>
            </p:nvSpPr>
            <p:spPr bwMode="auto">
              <a:xfrm>
                <a:off x="153" y="1032"/>
                <a:ext cx="58" cy="42"/>
              </a:xfrm>
              <a:custGeom>
                <a:avLst/>
                <a:gdLst/>
                <a:ahLst/>
                <a:cxnLst>
                  <a:cxn ang="0">
                    <a:pos x="58" y="40"/>
                  </a:cxn>
                  <a:cxn ang="0">
                    <a:pos x="55" y="42"/>
                  </a:cxn>
                  <a:cxn ang="0">
                    <a:pos x="48" y="40"/>
                  </a:cxn>
                  <a:cxn ang="0">
                    <a:pos x="40" y="37"/>
                  </a:cxn>
                  <a:cxn ang="0">
                    <a:pos x="30" y="31"/>
                  </a:cxn>
                  <a:cxn ang="0">
                    <a:pos x="21" y="26"/>
                  </a:cxn>
                  <a:cxn ang="0">
                    <a:pos x="12" y="18"/>
                  </a:cxn>
                  <a:cxn ang="0">
                    <a:pos x="5" y="9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15" y="9"/>
                  </a:cxn>
                  <a:cxn ang="0">
                    <a:pos x="25" y="16"/>
                  </a:cxn>
                  <a:cxn ang="0">
                    <a:pos x="35" y="21"/>
                  </a:cxn>
                  <a:cxn ang="0">
                    <a:pos x="45" y="28"/>
                  </a:cxn>
                  <a:cxn ang="0">
                    <a:pos x="52" y="33"/>
                  </a:cxn>
                  <a:cxn ang="0">
                    <a:pos x="57" y="37"/>
                  </a:cxn>
                  <a:cxn ang="0">
                    <a:pos x="58" y="40"/>
                  </a:cxn>
                </a:cxnLst>
                <a:rect l="0" t="0" r="r" b="b"/>
                <a:pathLst>
                  <a:path w="58" h="42">
                    <a:moveTo>
                      <a:pt x="58" y="40"/>
                    </a:moveTo>
                    <a:lnTo>
                      <a:pt x="55" y="42"/>
                    </a:lnTo>
                    <a:lnTo>
                      <a:pt x="48" y="40"/>
                    </a:lnTo>
                    <a:lnTo>
                      <a:pt x="40" y="37"/>
                    </a:lnTo>
                    <a:lnTo>
                      <a:pt x="30" y="31"/>
                    </a:lnTo>
                    <a:lnTo>
                      <a:pt x="21" y="26"/>
                    </a:lnTo>
                    <a:lnTo>
                      <a:pt x="12" y="18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9"/>
                    </a:lnTo>
                    <a:lnTo>
                      <a:pt x="25" y="16"/>
                    </a:lnTo>
                    <a:lnTo>
                      <a:pt x="35" y="21"/>
                    </a:lnTo>
                    <a:lnTo>
                      <a:pt x="45" y="28"/>
                    </a:lnTo>
                    <a:lnTo>
                      <a:pt x="52" y="33"/>
                    </a:lnTo>
                    <a:lnTo>
                      <a:pt x="57" y="37"/>
                    </a:lnTo>
                    <a:lnTo>
                      <a:pt x="58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Freeform 191"/>
              <p:cNvSpPr/>
              <p:nvPr/>
            </p:nvSpPr>
            <p:spPr bwMode="auto">
              <a:xfrm>
                <a:off x="188" y="1001"/>
                <a:ext cx="34" cy="11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32" y="10"/>
                  </a:cxn>
                  <a:cxn ang="0">
                    <a:pos x="28" y="11"/>
                  </a:cxn>
                  <a:cxn ang="0">
                    <a:pos x="23" y="11"/>
                  </a:cxn>
                  <a:cxn ang="0">
                    <a:pos x="16" y="11"/>
                  </a:cxn>
                  <a:cxn ang="0">
                    <a:pos x="11" y="10"/>
                  </a:cxn>
                  <a:cxn ang="0">
                    <a:pos x="5" y="8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10" y="5"/>
                  </a:cxn>
                  <a:cxn ang="0">
                    <a:pos x="16" y="5"/>
                  </a:cxn>
                  <a:cxn ang="0">
                    <a:pos x="23" y="5"/>
                  </a:cxn>
                  <a:cxn ang="0">
                    <a:pos x="29" y="5"/>
                  </a:cxn>
                  <a:cxn ang="0">
                    <a:pos x="32" y="5"/>
                  </a:cxn>
                  <a:cxn ang="0">
                    <a:pos x="34" y="6"/>
                  </a:cxn>
                  <a:cxn ang="0">
                    <a:pos x="34" y="8"/>
                  </a:cxn>
                </a:cxnLst>
                <a:rect l="0" t="0" r="r" b="b"/>
                <a:pathLst>
                  <a:path w="34" h="11">
                    <a:moveTo>
                      <a:pt x="34" y="8"/>
                    </a:moveTo>
                    <a:lnTo>
                      <a:pt x="32" y="10"/>
                    </a:lnTo>
                    <a:lnTo>
                      <a:pt x="28" y="11"/>
                    </a:lnTo>
                    <a:lnTo>
                      <a:pt x="23" y="11"/>
                    </a:lnTo>
                    <a:lnTo>
                      <a:pt x="16" y="11"/>
                    </a:lnTo>
                    <a:lnTo>
                      <a:pt x="11" y="10"/>
                    </a:lnTo>
                    <a:lnTo>
                      <a:pt x="5" y="8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0" y="5"/>
                    </a:lnTo>
                    <a:lnTo>
                      <a:pt x="16" y="5"/>
                    </a:lnTo>
                    <a:lnTo>
                      <a:pt x="23" y="5"/>
                    </a:lnTo>
                    <a:lnTo>
                      <a:pt x="29" y="5"/>
                    </a:lnTo>
                    <a:lnTo>
                      <a:pt x="32" y="5"/>
                    </a:lnTo>
                    <a:lnTo>
                      <a:pt x="34" y="6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Freeform 192"/>
              <p:cNvSpPr/>
              <p:nvPr/>
            </p:nvSpPr>
            <p:spPr bwMode="auto">
              <a:xfrm>
                <a:off x="128" y="1151"/>
                <a:ext cx="65" cy="55"/>
              </a:xfrm>
              <a:custGeom>
                <a:avLst/>
                <a:gdLst/>
                <a:ahLst/>
                <a:cxnLst>
                  <a:cxn ang="0">
                    <a:pos x="65" y="54"/>
                  </a:cxn>
                  <a:cxn ang="0">
                    <a:pos x="62" y="55"/>
                  </a:cxn>
                  <a:cxn ang="0">
                    <a:pos x="55" y="52"/>
                  </a:cxn>
                  <a:cxn ang="0">
                    <a:pos x="45" y="47"/>
                  </a:cxn>
                  <a:cxn ang="0">
                    <a:pos x="34" y="39"/>
                  </a:cxn>
                  <a:cxn ang="0">
                    <a:pos x="23" y="30"/>
                  </a:cxn>
                  <a:cxn ang="0">
                    <a:pos x="14" y="20"/>
                  </a:cxn>
                  <a:cxn ang="0">
                    <a:pos x="6" y="10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14" y="10"/>
                  </a:cxn>
                  <a:cxn ang="0">
                    <a:pos x="25" y="18"/>
                  </a:cxn>
                  <a:cxn ang="0">
                    <a:pos x="37" y="27"/>
                  </a:cxn>
                  <a:cxn ang="0">
                    <a:pos x="48" y="36"/>
                  </a:cxn>
                  <a:cxn ang="0">
                    <a:pos x="57" y="44"/>
                  </a:cxn>
                  <a:cxn ang="0">
                    <a:pos x="64" y="49"/>
                  </a:cxn>
                  <a:cxn ang="0">
                    <a:pos x="65" y="54"/>
                  </a:cxn>
                </a:cxnLst>
                <a:rect l="0" t="0" r="r" b="b"/>
                <a:pathLst>
                  <a:path w="65" h="55">
                    <a:moveTo>
                      <a:pt x="65" y="54"/>
                    </a:moveTo>
                    <a:lnTo>
                      <a:pt x="62" y="55"/>
                    </a:lnTo>
                    <a:lnTo>
                      <a:pt x="55" y="52"/>
                    </a:lnTo>
                    <a:lnTo>
                      <a:pt x="45" y="47"/>
                    </a:lnTo>
                    <a:lnTo>
                      <a:pt x="34" y="39"/>
                    </a:lnTo>
                    <a:lnTo>
                      <a:pt x="23" y="30"/>
                    </a:lnTo>
                    <a:lnTo>
                      <a:pt x="14" y="20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4" y="10"/>
                    </a:lnTo>
                    <a:lnTo>
                      <a:pt x="25" y="18"/>
                    </a:lnTo>
                    <a:lnTo>
                      <a:pt x="37" y="27"/>
                    </a:lnTo>
                    <a:lnTo>
                      <a:pt x="48" y="36"/>
                    </a:lnTo>
                    <a:lnTo>
                      <a:pt x="57" y="44"/>
                    </a:lnTo>
                    <a:lnTo>
                      <a:pt x="64" y="49"/>
                    </a:lnTo>
                    <a:lnTo>
                      <a:pt x="65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Freeform 193"/>
              <p:cNvSpPr/>
              <p:nvPr/>
            </p:nvSpPr>
            <p:spPr bwMode="auto">
              <a:xfrm>
                <a:off x="131" y="1109"/>
                <a:ext cx="73" cy="55"/>
              </a:xfrm>
              <a:custGeom>
                <a:avLst/>
                <a:gdLst/>
                <a:ahLst/>
                <a:cxnLst>
                  <a:cxn ang="0">
                    <a:pos x="73" y="54"/>
                  </a:cxn>
                  <a:cxn ang="0">
                    <a:pos x="69" y="55"/>
                  </a:cxn>
                  <a:cxn ang="0">
                    <a:pos x="60" y="52"/>
                  </a:cxn>
                  <a:cxn ang="0">
                    <a:pos x="50" y="46"/>
                  </a:cxn>
                  <a:cxn ang="0">
                    <a:pos x="37" y="38"/>
                  </a:cxn>
                  <a:cxn ang="0">
                    <a:pos x="24" y="29"/>
                  </a:cxn>
                  <a:cxn ang="0">
                    <a:pos x="13" y="19"/>
                  </a:cxn>
                  <a:cxn ang="0">
                    <a:pos x="4" y="9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16" y="9"/>
                  </a:cxn>
                  <a:cxn ang="0">
                    <a:pos x="27" y="18"/>
                  </a:cxn>
                  <a:cxn ang="0">
                    <a:pos x="41" y="27"/>
                  </a:cxn>
                  <a:cxn ang="0">
                    <a:pos x="54" y="36"/>
                  </a:cxn>
                  <a:cxn ang="0">
                    <a:pos x="64" y="44"/>
                  </a:cxn>
                  <a:cxn ang="0">
                    <a:pos x="71" y="51"/>
                  </a:cxn>
                  <a:cxn ang="0">
                    <a:pos x="73" y="54"/>
                  </a:cxn>
                </a:cxnLst>
                <a:rect l="0" t="0" r="r" b="b"/>
                <a:pathLst>
                  <a:path w="73" h="55">
                    <a:moveTo>
                      <a:pt x="73" y="54"/>
                    </a:moveTo>
                    <a:lnTo>
                      <a:pt x="69" y="55"/>
                    </a:lnTo>
                    <a:lnTo>
                      <a:pt x="60" y="52"/>
                    </a:lnTo>
                    <a:lnTo>
                      <a:pt x="50" y="46"/>
                    </a:lnTo>
                    <a:lnTo>
                      <a:pt x="37" y="38"/>
                    </a:lnTo>
                    <a:lnTo>
                      <a:pt x="24" y="29"/>
                    </a:lnTo>
                    <a:lnTo>
                      <a:pt x="13" y="19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6" y="9"/>
                    </a:lnTo>
                    <a:lnTo>
                      <a:pt x="27" y="18"/>
                    </a:lnTo>
                    <a:lnTo>
                      <a:pt x="41" y="27"/>
                    </a:lnTo>
                    <a:lnTo>
                      <a:pt x="54" y="36"/>
                    </a:lnTo>
                    <a:lnTo>
                      <a:pt x="64" y="44"/>
                    </a:lnTo>
                    <a:lnTo>
                      <a:pt x="71" y="51"/>
                    </a:lnTo>
                    <a:lnTo>
                      <a:pt x="73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Freeform 194"/>
              <p:cNvSpPr/>
              <p:nvPr/>
            </p:nvSpPr>
            <p:spPr bwMode="auto">
              <a:xfrm>
                <a:off x="144" y="1049"/>
                <a:ext cx="71" cy="42"/>
              </a:xfrm>
              <a:custGeom>
                <a:avLst/>
                <a:gdLst/>
                <a:ahLst/>
                <a:cxnLst>
                  <a:cxn ang="0">
                    <a:pos x="71" y="40"/>
                  </a:cxn>
                  <a:cxn ang="0">
                    <a:pos x="67" y="42"/>
                  </a:cxn>
                  <a:cxn ang="0">
                    <a:pos x="59" y="40"/>
                  </a:cxn>
                  <a:cxn ang="0">
                    <a:pos x="49" y="37"/>
                  </a:cxn>
                  <a:cxn ang="0">
                    <a:pos x="38" y="31"/>
                  </a:cxn>
                  <a:cxn ang="0">
                    <a:pos x="25" y="25"/>
                  </a:cxn>
                  <a:cxn ang="0">
                    <a:pos x="14" y="18"/>
                  </a:cxn>
                  <a:cxn ang="0">
                    <a:pos x="6" y="9"/>
                  </a:cxn>
                  <a:cxn ang="0">
                    <a:pos x="0" y="0"/>
                  </a:cxn>
                  <a:cxn ang="0">
                    <a:pos x="7" y="4"/>
                  </a:cxn>
                  <a:cxn ang="0">
                    <a:pos x="17" y="9"/>
                  </a:cxn>
                  <a:cxn ang="0">
                    <a:pos x="30" y="14"/>
                  </a:cxn>
                  <a:cxn ang="0">
                    <a:pos x="42" y="21"/>
                  </a:cxn>
                  <a:cxn ang="0">
                    <a:pos x="54" y="27"/>
                  </a:cxn>
                  <a:cxn ang="0">
                    <a:pos x="64" y="33"/>
                  </a:cxn>
                  <a:cxn ang="0">
                    <a:pos x="69" y="37"/>
                  </a:cxn>
                  <a:cxn ang="0">
                    <a:pos x="71" y="40"/>
                  </a:cxn>
                </a:cxnLst>
                <a:rect l="0" t="0" r="r" b="b"/>
                <a:pathLst>
                  <a:path w="71" h="42">
                    <a:moveTo>
                      <a:pt x="71" y="40"/>
                    </a:moveTo>
                    <a:lnTo>
                      <a:pt x="67" y="42"/>
                    </a:lnTo>
                    <a:lnTo>
                      <a:pt x="59" y="40"/>
                    </a:lnTo>
                    <a:lnTo>
                      <a:pt x="49" y="37"/>
                    </a:lnTo>
                    <a:lnTo>
                      <a:pt x="38" y="31"/>
                    </a:lnTo>
                    <a:lnTo>
                      <a:pt x="25" y="25"/>
                    </a:lnTo>
                    <a:lnTo>
                      <a:pt x="14" y="18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9"/>
                    </a:lnTo>
                    <a:lnTo>
                      <a:pt x="30" y="14"/>
                    </a:lnTo>
                    <a:lnTo>
                      <a:pt x="42" y="21"/>
                    </a:lnTo>
                    <a:lnTo>
                      <a:pt x="54" y="27"/>
                    </a:lnTo>
                    <a:lnTo>
                      <a:pt x="64" y="33"/>
                    </a:lnTo>
                    <a:lnTo>
                      <a:pt x="69" y="37"/>
                    </a:lnTo>
                    <a:lnTo>
                      <a:pt x="71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Freeform 195"/>
              <p:cNvSpPr/>
              <p:nvPr/>
            </p:nvSpPr>
            <p:spPr bwMode="auto">
              <a:xfrm>
                <a:off x="162" y="1018"/>
                <a:ext cx="53" cy="43"/>
              </a:xfrm>
              <a:custGeom>
                <a:avLst/>
                <a:gdLst/>
                <a:ahLst/>
                <a:cxnLst>
                  <a:cxn ang="0">
                    <a:pos x="53" y="42"/>
                  </a:cxn>
                  <a:cxn ang="0">
                    <a:pos x="49" y="43"/>
                  </a:cxn>
                  <a:cxn ang="0">
                    <a:pos x="42" y="40"/>
                  </a:cxn>
                  <a:cxn ang="0">
                    <a:pos x="34" y="34"/>
                  </a:cxn>
                  <a:cxn ang="0">
                    <a:pos x="25" y="27"/>
                  </a:cxn>
                  <a:cxn ang="0">
                    <a:pos x="15" y="19"/>
                  </a:cxn>
                  <a:cxn ang="0">
                    <a:pos x="7" y="11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13" y="8"/>
                  </a:cxn>
                  <a:cxn ang="0">
                    <a:pos x="22" y="14"/>
                  </a:cxn>
                  <a:cxn ang="0">
                    <a:pos x="30" y="20"/>
                  </a:cxn>
                  <a:cxn ang="0">
                    <a:pos x="39" y="27"/>
                  </a:cxn>
                  <a:cxn ang="0">
                    <a:pos x="46" y="33"/>
                  </a:cxn>
                  <a:cxn ang="0">
                    <a:pos x="50" y="39"/>
                  </a:cxn>
                  <a:cxn ang="0">
                    <a:pos x="53" y="42"/>
                  </a:cxn>
                </a:cxnLst>
                <a:rect l="0" t="0" r="r" b="b"/>
                <a:pathLst>
                  <a:path w="53" h="43">
                    <a:moveTo>
                      <a:pt x="53" y="42"/>
                    </a:moveTo>
                    <a:lnTo>
                      <a:pt x="49" y="43"/>
                    </a:lnTo>
                    <a:lnTo>
                      <a:pt x="42" y="40"/>
                    </a:lnTo>
                    <a:lnTo>
                      <a:pt x="34" y="34"/>
                    </a:lnTo>
                    <a:lnTo>
                      <a:pt x="25" y="27"/>
                    </a:lnTo>
                    <a:lnTo>
                      <a:pt x="15" y="19"/>
                    </a:lnTo>
                    <a:lnTo>
                      <a:pt x="7" y="11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3" y="8"/>
                    </a:lnTo>
                    <a:lnTo>
                      <a:pt x="22" y="14"/>
                    </a:lnTo>
                    <a:lnTo>
                      <a:pt x="30" y="20"/>
                    </a:lnTo>
                    <a:lnTo>
                      <a:pt x="39" y="27"/>
                    </a:lnTo>
                    <a:lnTo>
                      <a:pt x="46" y="33"/>
                    </a:lnTo>
                    <a:lnTo>
                      <a:pt x="50" y="39"/>
                    </a:lnTo>
                    <a:lnTo>
                      <a:pt x="53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Freeform 196"/>
              <p:cNvSpPr/>
              <p:nvPr/>
            </p:nvSpPr>
            <p:spPr bwMode="auto">
              <a:xfrm>
                <a:off x="169" y="1011"/>
                <a:ext cx="39" cy="17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6" y="16"/>
                  </a:cxn>
                  <a:cxn ang="0">
                    <a:pos x="32" y="17"/>
                  </a:cxn>
                  <a:cxn ang="0">
                    <a:pos x="26" y="16"/>
                  </a:cxn>
                  <a:cxn ang="0">
                    <a:pos x="19" y="15"/>
                  </a:cxn>
                  <a:cxn ang="0">
                    <a:pos x="13" y="13"/>
                  </a:cxn>
                  <a:cxn ang="0">
                    <a:pos x="7" y="9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10" y="6"/>
                  </a:cxn>
                  <a:cxn ang="0">
                    <a:pos x="18" y="7"/>
                  </a:cxn>
                  <a:cxn ang="0">
                    <a:pos x="25" y="8"/>
                  </a:cxn>
                  <a:cxn ang="0">
                    <a:pos x="32" y="9"/>
                  </a:cxn>
                  <a:cxn ang="0">
                    <a:pos x="36" y="11"/>
                  </a:cxn>
                  <a:cxn ang="0">
                    <a:pos x="39" y="13"/>
                  </a:cxn>
                  <a:cxn ang="0">
                    <a:pos x="39" y="15"/>
                  </a:cxn>
                </a:cxnLst>
                <a:rect l="0" t="0" r="r" b="b"/>
                <a:pathLst>
                  <a:path w="39" h="17">
                    <a:moveTo>
                      <a:pt x="39" y="15"/>
                    </a:moveTo>
                    <a:lnTo>
                      <a:pt x="36" y="16"/>
                    </a:lnTo>
                    <a:lnTo>
                      <a:pt x="32" y="17"/>
                    </a:lnTo>
                    <a:lnTo>
                      <a:pt x="26" y="16"/>
                    </a:lnTo>
                    <a:lnTo>
                      <a:pt x="19" y="15"/>
                    </a:lnTo>
                    <a:lnTo>
                      <a:pt x="13" y="13"/>
                    </a:lnTo>
                    <a:lnTo>
                      <a:pt x="7" y="9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0" y="6"/>
                    </a:lnTo>
                    <a:lnTo>
                      <a:pt x="18" y="7"/>
                    </a:lnTo>
                    <a:lnTo>
                      <a:pt x="25" y="8"/>
                    </a:lnTo>
                    <a:lnTo>
                      <a:pt x="32" y="9"/>
                    </a:lnTo>
                    <a:lnTo>
                      <a:pt x="36" y="11"/>
                    </a:lnTo>
                    <a:lnTo>
                      <a:pt x="39" y="13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Freeform 197"/>
              <p:cNvSpPr/>
              <p:nvPr/>
            </p:nvSpPr>
            <p:spPr bwMode="auto">
              <a:xfrm>
                <a:off x="139" y="1219"/>
                <a:ext cx="3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8" y="5"/>
                  </a:cxn>
                  <a:cxn ang="0">
                    <a:pos x="13" y="10"/>
                  </a:cxn>
                  <a:cxn ang="0">
                    <a:pos x="19" y="14"/>
                  </a:cxn>
                  <a:cxn ang="0">
                    <a:pos x="25" y="20"/>
                  </a:cxn>
                  <a:cxn ang="0">
                    <a:pos x="28" y="25"/>
                  </a:cxn>
                  <a:cxn ang="0">
                    <a:pos x="30" y="29"/>
                  </a:cxn>
                  <a:cxn ang="0">
                    <a:pos x="29" y="32"/>
                  </a:cxn>
                  <a:cxn ang="0">
                    <a:pos x="22" y="31"/>
                  </a:cxn>
                  <a:cxn ang="0">
                    <a:pos x="13" y="21"/>
                  </a:cxn>
                  <a:cxn ang="0">
                    <a:pos x="5" y="9"/>
                  </a:cxn>
                  <a:cxn ang="0">
                    <a:pos x="0" y="0"/>
                  </a:cxn>
                </a:cxnLst>
                <a:rect l="0" t="0" r="r" b="b"/>
                <a:pathLst>
                  <a:path w="30" h="32">
                    <a:moveTo>
                      <a:pt x="0" y="0"/>
                    </a:moveTo>
                    <a:lnTo>
                      <a:pt x="3" y="2"/>
                    </a:lnTo>
                    <a:lnTo>
                      <a:pt x="8" y="5"/>
                    </a:lnTo>
                    <a:lnTo>
                      <a:pt x="13" y="10"/>
                    </a:lnTo>
                    <a:lnTo>
                      <a:pt x="19" y="14"/>
                    </a:lnTo>
                    <a:lnTo>
                      <a:pt x="25" y="20"/>
                    </a:lnTo>
                    <a:lnTo>
                      <a:pt x="28" y="25"/>
                    </a:lnTo>
                    <a:lnTo>
                      <a:pt x="30" y="29"/>
                    </a:lnTo>
                    <a:lnTo>
                      <a:pt x="29" y="32"/>
                    </a:lnTo>
                    <a:lnTo>
                      <a:pt x="22" y="31"/>
                    </a:lnTo>
                    <a:lnTo>
                      <a:pt x="13" y="21"/>
                    </a:lnTo>
                    <a:lnTo>
                      <a:pt x="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Freeform 198"/>
              <p:cNvSpPr/>
              <p:nvPr/>
            </p:nvSpPr>
            <p:spPr bwMode="auto">
              <a:xfrm>
                <a:off x="138" y="1225"/>
                <a:ext cx="7" cy="4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8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1"/>
                  </a:cxn>
                  <a:cxn ang="0">
                    <a:pos x="7" y="36"/>
                  </a:cxn>
                  <a:cxn ang="0">
                    <a:pos x="7" y="24"/>
                  </a:cxn>
                  <a:cxn ang="0">
                    <a:pos x="4" y="11"/>
                  </a:cxn>
                  <a:cxn ang="0">
                    <a:pos x="2" y="0"/>
                  </a:cxn>
                </a:cxnLst>
                <a:rect l="0" t="0" r="r" b="b"/>
                <a:pathLst>
                  <a:path w="7" h="41">
                    <a:moveTo>
                      <a:pt x="2" y="0"/>
                    </a:moveTo>
                    <a:lnTo>
                      <a:pt x="2" y="8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4" y="41"/>
                    </a:lnTo>
                    <a:lnTo>
                      <a:pt x="7" y="36"/>
                    </a:lnTo>
                    <a:lnTo>
                      <a:pt x="7" y="24"/>
                    </a:lnTo>
                    <a:lnTo>
                      <a:pt x="4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Freeform 199"/>
              <p:cNvSpPr/>
              <p:nvPr/>
            </p:nvSpPr>
            <p:spPr bwMode="auto">
              <a:xfrm>
                <a:off x="107" y="1217"/>
                <a:ext cx="33" cy="38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5" y="12"/>
                  </a:cxn>
                  <a:cxn ang="0">
                    <a:pos x="15" y="25"/>
                  </a:cxn>
                  <a:cxn ang="0">
                    <a:pos x="6" y="37"/>
                  </a:cxn>
                  <a:cxn ang="0">
                    <a:pos x="0" y="38"/>
                  </a:cxn>
                  <a:cxn ang="0">
                    <a:pos x="0" y="34"/>
                  </a:cxn>
                  <a:cxn ang="0">
                    <a:pos x="2" y="30"/>
                  </a:cxn>
                  <a:cxn ang="0">
                    <a:pos x="7" y="25"/>
                  </a:cxn>
                  <a:cxn ang="0">
                    <a:pos x="12" y="19"/>
                  </a:cxn>
                  <a:cxn ang="0">
                    <a:pos x="19" y="13"/>
                  </a:cxn>
                  <a:cxn ang="0">
                    <a:pos x="25" y="8"/>
                  </a:cxn>
                  <a:cxn ang="0">
                    <a:pos x="29" y="4"/>
                  </a:cxn>
                  <a:cxn ang="0">
                    <a:pos x="33" y="0"/>
                  </a:cxn>
                </a:cxnLst>
                <a:rect l="0" t="0" r="r" b="b"/>
                <a:pathLst>
                  <a:path w="33" h="38">
                    <a:moveTo>
                      <a:pt x="33" y="0"/>
                    </a:moveTo>
                    <a:lnTo>
                      <a:pt x="25" y="12"/>
                    </a:lnTo>
                    <a:lnTo>
                      <a:pt x="15" y="25"/>
                    </a:lnTo>
                    <a:lnTo>
                      <a:pt x="6" y="37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7" y="25"/>
                    </a:lnTo>
                    <a:lnTo>
                      <a:pt x="12" y="19"/>
                    </a:lnTo>
                    <a:lnTo>
                      <a:pt x="19" y="13"/>
                    </a:lnTo>
                    <a:lnTo>
                      <a:pt x="25" y="8"/>
                    </a:lnTo>
                    <a:lnTo>
                      <a:pt x="29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Freeform 200"/>
              <p:cNvSpPr/>
              <p:nvPr/>
            </p:nvSpPr>
            <p:spPr bwMode="auto">
              <a:xfrm>
                <a:off x="114" y="1010"/>
                <a:ext cx="51" cy="12"/>
              </a:xfrm>
              <a:custGeom>
                <a:avLst/>
                <a:gdLst/>
                <a:ahLst/>
                <a:cxnLst>
                  <a:cxn ang="0">
                    <a:pos x="51" y="9"/>
                  </a:cxn>
                  <a:cxn ang="0">
                    <a:pos x="45" y="10"/>
                  </a:cxn>
                  <a:cxn ang="0">
                    <a:pos x="37" y="12"/>
                  </a:cxn>
                  <a:cxn ang="0">
                    <a:pos x="29" y="12"/>
                  </a:cxn>
                  <a:cxn ang="0">
                    <a:pos x="21" y="12"/>
                  </a:cxn>
                  <a:cxn ang="0">
                    <a:pos x="13" y="12"/>
                  </a:cxn>
                  <a:cxn ang="0">
                    <a:pos x="7" y="10"/>
                  </a:cxn>
                  <a:cxn ang="0">
                    <a:pos x="2" y="8"/>
                  </a:cxn>
                  <a:cxn ang="0">
                    <a:pos x="0" y="5"/>
                  </a:cxn>
                  <a:cxn ang="0">
                    <a:pos x="1" y="1"/>
                  </a:cxn>
                  <a:cxn ang="0">
                    <a:pos x="5" y="0"/>
                  </a:cxn>
                  <a:cxn ang="0">
                    <a:pos x="12" y="1"/>
                  </a:cxn>
                  <a:cxn ang="0">
                    <a:pos x="20" y="2"/>
                  </a:cxn>
                  <a:cxn ang="0">
                    <a:pos x="28" y="5"/>
                  </a:cxn>
                  <a:cxn ang="0">
                    <a:pos x="37" y="7"/>
                  </a:cxn>
                  <a:cxn ang="0">
                    <a:pos x="45" y="8"/>
                  </a:cxn>
                  <a:cxn ang="0">
                    <a:pos x="51" y="9"/>
                  </a:cxn>
                </a:cxnLst>
                <a:rect l="0" t="0" r="r" b="b"/>
                <a:pathLst>
                  <a:path w="51" h="12">
                    <a:moveTo>
                      <a:pt x="51" y="9"/>
                    </a:moveTo>
                    <a:lnTo>
                      <a:pt x="45" y="10"/>
                    </a:lnTo>
                    <a:lnTo>
                      <a:pt x="37" y="12"/>
                    </a:lnTo>
                    <a:lnTo>
                      <a:pt x="29" y="12"/>
                    </a:lnTo>
                    <a:lnTo>
                      <a:pt x="21" y="12"/>
                    </a:lnTo>
                    <a:lnTo>
                      <a:pt x="13" y="12"/>
                    </a:lnTo>
                    <a:lnTo>
                      <a:pt x="7" y="10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2" y="1"/>
                    </a:lnTo>
                    <a:lnTo>
                      <a:pt x="20" y="2"/>
                    </a:lnTo>
                    <a:lnTo>
                      <a:pt x="28" y="5"/>
                    </a:lnTo>
                    <a:lnTo>
                      <a:pt x="37" y="7"/>
                    </a:lnTo>
                    <a:lnTo>
                      <a:pt x="45" y="8"/>
                    </a:lnTo>
                    <a:lnTo>
                      <a:pt x="51" y="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Freeform 201"/>
              <p:cNvSpPr/>
              <p:nvPr/>
            </p:nvSpPr>
            <p:spPr bwMode="auto">
              <a:xfrm>
                <a:off x="125" y="989"/>
                <a:ext cx="48" cy="21"/>
              </a:xfrm>
              <a:custGeom>
                <a:avLst/>
                <a:gdLst/>
                <a:ahLst/>
                <a:cxnLst>
                  <a:cxn ang="0">
                    <a:pos x="48" y="21"/>
                  </a:cxn>
                  <a:cxn ang="0">
                    <a:pos x="43" y="21"/>
                  </a:cxn>
                  <a:cxn ang="0">
                    <a:pos x="36" y="20"/>
                  </a:cxn>
                  <a:cxn ang="0">
                    <a:pos x="28" y="18"/>
                  </a:cxn>
                  <a:cxn ang="0">
                    <a:pos x="20" y="16"/>
                  </a:cxn>
                  <a:cxn ang="0">
                    <a:pos x="14" y="12"/>
                  </a:cxn>
                  <a:cxn ang="0">
                    <a:pos x="7" y="9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" y="0"/>
                  </a:cxn>
                  <a:cxn ang="0">
                    <a:pos x="14" y="2"/>
                  </a:cxn>
                  <a:cxn ang="0">
                    <a:pos x="22" y="6"/>
                  </a:cxn>
                  <a:cxn ang="0">
                    <a:pos x="30" y="11"/>
                  </a:cxn>
                  <a:cxn ang="0">
                    <a:pos x="37" y="16"/>
                  </a:cxn>
                  <a:cxn ang="0">
                    <a:pos x="44" y="19"/>
                  </a:cxn>
                  <a:cxn ang="0">
                    <a:pos x="48" y="21"/>
                  </a:cxn>
                </a:cxnLst>
                <a:rect l="0" t="0" r="r" b="b"/>
                <a:pathLst>
                  <a:path w="48" h="21">
                    <a:moveTo>
                      <a:pt x="48" y="21"/>
                    </a:moveTo>
                    <a:lnTo>
                      <a:pt x="43" y="21"/>
                    </a:lnTo>
                    <a:lnTo>
                      <a:pt x="36" y="20"/>
                    </a:lnTo>
                    <a:lnTo>
                      <a:pt x="28" y="18"/>
                    </a:lnTo>
                    <a:lnTo>
                      <a:pt x="20" y="16"/>
                    </a:lnTo>
                    <a:lnTo>
                      <a:pt x="14" y="12"/>
                    </a:lnTo>
                    <a:lnTo>
                      <a:pt x="7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14" y="2"/>
                    </a:lnTo>
                    <a:lnTo>
                      <a:pt x="22" y="6"/>
                    </a:lnTo>
                    <a:lnTo>
                      <a:pt x="30" y="11"/>
                    </a:lnTo>
                    <a:lnTo>
                      <a:pt x="37" y="16"/>
                    </a:lnTo>
                    <a:lnTo>
                      <a:pt x="44" y="19"/>
                    </a:lnTo>
                    <a:lnTo>
                      <a:pt x="48" y="2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Freeform 202"/>
              <p:cNvSpPr/>
              <p:nvPr/>
            </p:nvSpPr>
            <p:spPr bwMode="auto">
              <a:xfrm>
                <a:off x="114" y="1032"/>
                <a:ext cx="47" cy="11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5" y="6"/>
                  </a:cxn>
                  <a:cxn ang="0">
                    <a:pos x="41" y="9"/>
                  </a:cxn>
                  <a:cxn ang="0">
                    <a:pos x="33" y="10"/>
                  </a:cxn>
                  <a:cxn ang="0">
                    <a:pos x="25" y="11"/>
                  </a:cxn>
                  <a:cxn ang="0">
                    <a:pos x="17" y="11"/>
                  </a:cxn>
                  <a:cxn ang="0">
                    <a:pos x="9" y="10"/>
                  </a:cxn>
                  <a:cxn ang="0">
                    <a:pos x="3" y="8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6" y="2"/>
                  </a:cxn>
                  <a:cxn ang="0">
                    <a:pos x="34" y="3"/>
                  </a:cxn>
                  <a:cxn ang="0">
                    <a:pos x="42" y="4"/>
                  </a:cxn>
                  <a:cxn ang="0">
                    <a:pos x="47" y="4"/>
                  </a:cxn>
                </a:cxnLst>
                <a:rect l="0" t="0" r="r" b="b"/>
                <a:pathLst>
                  <a:path w="47" h="11">
                    <a:moveTo>
                      <a:pt x="47" y="4"/>
                    </a:moveTo>
                    <a:lnTo>
                      <a:pt x="45" y="6"/>
                    </a:lnTo>
                    <a:lnTo>
                      <a:pt x="41" y="9"/>
                    </a:lnTo>
                    <a:lnTo>
                      <a:pt x="33" y="10"/>
                    </a:lnTo>
                    <a:lnTo>
                      <a:pt x="25" y="11"/>
                    </a:lnTo>
                    <a:lnTo>
                      <a:pt x="17" y="11"/>
                    </a:lnTo>
                    <a:lnTo>
                      <a:pt x="9" y="10"/>
                    </a:lnTo>
                    <a:lnTo>
                      <a:pt x="3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6" y="2"/>
                    </a:lnTo>
                    <a:lnTo>
                      <a:pt x="34" y="3"/>
                    </a:lnTo>
                    <a:lnTo>
                      <a:pt x="42" y="4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Freeform 203"/>
              <p:cNvSpPr/>
              <p:nvPr/>
            </p:nvSpPr>
            <p:spPr bwMode="auto">
              <a:xfrm>
                <a:off x="101" y="1052"/>
                <a:ext cx="51" cy="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7" y="2"/>
                  </a:cxn>
                  <a:cxn ang="0">
                    <a:pos x="41" y="3"/>
                  </a:cxn>
                  <a:cxn ang="0">
                    <a:pos x="33" y="6"/>
                  </a:cxn>
                  <a:cxn ang="0">
                    <a:pos x="24" y="7"/>
                  </a:cxn>
                  <a:cxn ang="0">
                    <a:pos x="16" y="8"/>
                  </a:cxn>
                  <a:cxn ang="0">
                    <a:pos x="8" y="8"/>
                  </a:cxn>
                  <a:cxn ang="0">
                    <a:pos x="4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26" y="0"/>
                  </a:cxn>
                  <a:cxn ang="0">
                    <a:pos x="35" y="1"/>
                  </a:cxn>
                  <a:cxn ang="0">
                    <a:pos x="43" y="1"/>
                  </a:cxn>
                  <a:cxn ang="0">
                    <a:pos x="51" y="0"/>
                  </a:cxn>
                </a:cxnLst>
                <a:rect l="0" t="0" r="r" b="b"/>
                <a:pathLst>
                  <a:path w="51" h="8">
                    <a:moveTo>
                      <a:pt x="51" y="0"/>
                    </a:moveTo>
                    <a:lnTo>
                      <a:pt x="47" y="2"/>
                    </a:lnTo>
                    <a:lnTo>
                      <a:pt x="41" y="3"/>
                    </a:lnTo>
                    <a:lnTo>
                      <a:pt x="33" y="6"/>
                    </a:lnTo>
                    <a:lnTo>
                      <a:pt x="24" y="7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5" y="1"/>
                    </a:lnTo>
                    <a:lnTo>
                      <a:pt x="43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Freeform 204"/>
              <p:cNvSpPr/>
              <p:nvPr/>
            </p:nvSpPr>
            <p:spPr bwMode="auto">
              <a:xfrm>
                <a:off x="92" y="1069"/>
                <a:ext cx="51" cy="11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7" y="1"/>
                  </a:cxn>
                  <a:cxn ang="0">
                    <a:pos x="40" y="3"/>
                  </a:cxn>
                  <a:cxn ang="0">
                    <a:pos x="31" y="7"/>
                  </a:cxn>
                  <a:cxn ang="0">
                    <a:pos x="23" y="9"/>
                  </a:cxn>
                  <a:cxn ang="0">
                    <a:pos x="14" y="10"/>
                  </a:cxn>
                  <a:cxn ang="0">
                    <a:pos x="7" y="11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1" y="5"/>
                  </a:cxn>
                  <a:cxn ang="0">
                    <a:pos x="6" y="3"/>
                  </a:cxn>
                  <a:cxn ang="0">
                    <a:pos x="13" y="2"/>
                  </a:cxn>
                  <a:cxn ang="0">
                    <a:pos x="21" y="1"/>
                  </a:cxn>
                  <a:cxn ang="0">
                    <a:pos x="29" y="1"/>
                  </a:cxn>
                  <a:cxn ang="0">
                    <a:pos x="36" y="1"/>
                  </a:cxn>
                  <a:cxn ang="0">
                    <a:pos x="44" y="1"/>
                  </a:cxn>
                  <a:cxn ang="0">
                    <a:pos x="51" y="0"/>
                  </a:cxn>
                </a:cxnLst>
                <a:rect l="0" t="0" r="r" b="b"/>
                <a:pathLst>
                  <a:path w="51" h="11">
                    <a:moveTo>
                      <a:pt x="51" y="0"/>
                    </a:moveTo>
                    <a:lnTo>
                      <a:pt x="47" y="1"/>
                    </a:lnTo>
                    <a:lnTo>
                      <a:pt x="40" y="3"/>
                    </a:lnTo>
                    <a:lnTo>
                      <a:pt x="31" y="7"/>
                    </a:lnTo>
                    <a:lnTo>
                      <a:pt x="23" y="9"/>
                    </a:lnTo>
                    <a:lnTo>
                      <a:pt x="14" y="10"/>
                    </a:lnTo>
                    <a:lnTo>
                      <a:pt x="7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6" y="3"/>
                    </a:lnTo>
                    <a:lnTo>
                      <a:pt x="13" y="2"/>
                    </a:lnTo>
                    <a:lnTo>
                      <a:pt x="21" y="1"/>
                    </a:lnTo>
                    <a:lnTo>
                      <a:pt x="29" y="1"/>
                    </a:lnTo>
                    <a:lnTo>
                      <a:pt x="36" y="1"/>
                    </a:lnTo>
                    <a:lnTo>
                      <a:pt x="44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Freeform 205"/>
              <p:cNvSpPr/>
              <p:nvPr/>
            </p:nvSpPr>
            <p:spPr bwMode="auto">
              <a:xfrm>
                <a:off x="82" y="1087"/>
                <a:ext cx="57" cy="14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0" y="4"/>
                  </a:cxn>
                  <a:cxn ang="0">
                    <a:pos x="42" y="7"/>
                  </a:cxn>
                  <a:cxn ang="0">
                    <a:pos x="33" y="9"/>
                  </a:cxn>
                  <a:cxn ang="0">
                    <a:pos x="24" y="13"/>
                  </a:cxn>
                  <a:cxn ang="0">
                    <a:pos x="15" y="14"/>
                  </a:cxn>
                  <a:cxn ang="0">
                    <a:pos x="7" y="14"/>
                  </a:cxn>
                  <a:cxn ang="0">
                    <a:pos x="2" y="12"/>
                  </a:cxn>
                  <a:cxn ang="0">
                    <a:pos x="0" y="8"/>
                  </a:cxn>
                  <a:cxn ang="0">
                    <a:pos x="1" y="5"/>
                  </a:cxn>
                  <a:cxn ang="0">
                    <a:pos x="7" y="2"/>
                  </a:cxn>
                  <a:cxn ang="0">
                    <a:pos x="15" y="1"/>
                  </a:cxn>
                  <a:cxn ang="0">
                    <a:pos x="24" y="0"/>
                  </a:cxn>
                  <a:cxn ang="0">
                    <a:pos x="34" y="1"/>
                  </a:cxn>
                  <a:cxn ang="0">
                    <a:pos x="43" y="1"/>
                  </a:cxn>
                  <a:cxn ang="0">
                    <a:pos x="51" y="1"/>
                  </a:cxn>
                  <a:cxn ang="0">
                    <a:pos x="57" y="0"/>
                  </a:cxn>
                </a:cxnLst>
                <a:rect l="0" t="0" r="r" b="b"/>
                <a:pathLst>
                  <a:path w="57" h="14">
                    <a:moveTo>
                      <a:pt x="57" y="0"/>
                    </a:moveTo>
                    <a:lnTo>
                      <a:pt x="50" y="4"/>
                    </a:lnTo>
                    <a:lnTo>
                      <a:pt x="42" y="7"/>
                    </a:lnTo>
                    <a:lnTo>
                      <a:pt x="33" y="9"/>
                    </a:lnTo>
                    <a:lnTo>
                      <a:pt x="24" y="13"/>
                    </a:lnTo>
                    <a:lnTo>
                      <a:pt x="15" y="14"/>
                    </a:lnTo>
                    <a:lnTo>
                      <a:pt x="7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7" y="2"/>
                    </a:lnTo>
                    <a:lnTo>
                      <a:pt x="15" y="1"/>
                    </a:lnTo>
                    <a:lnTo>
                      <a:pt x="24" y="0"/>
                    </a:lnTo>
                    <a:lnTo>
                      <a:pt x="34" y="1"/>
                    </a:lnTo>
                    <a:lnTo>
                      <a:pt x="43" y="1"/>
                    </a:lnTo>
                    <a:lnTo>
                      <a:pt x="51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Freeform 206"/>
              <p:cNvSpPr/>
              <p:nvPr/>
            </p:nvSpPr>
            <p:spPr bwMode="auto">
              <a:xfrm>
                <a:off x="73" y="1108"/>
                <a:ext cx="62" cy="19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7" y="2"/>
                  </a:cxn>
                  <a:cxn ang="0">
                    <a:pos x="48" y="6"/>
                  </a:cxn>
                  <a:cxn ang="0">
                    <a:pos x="36" y="11"/>
                  </a:cxn>
                  <a:cxn ang="0">
                    <a:pos x="26" y="14"/>
                  </a:cxn>
                  <a:cxn ang="0">
                    <a:pos x="15" y="18"/>
                  </a:cxn>
                  <a:cxn ang="0">
                    <a:pos x="7" y="19"/>
                  </a:cxn>
                  <a:cxn ang="0">
                    <a:pos x="1" y="19"/>
                  </a:cxn>
                  <a:cxn ang="0">
                    <a:pos x="0" y="15"/>
                  </a:cxn>
                  <a:cxn ang="0">
                    <a:pos x="3" y="11"/>
                  </a:cxn>
                  <a:cxn ang="0">
                    <a:pos x="9" y="9"/>
                  </a:cxn>
                  <a:cxn ang="0">
                    <a:pos x="18" y="6"/>
                  </a:cxn>
                  <a:cxn ang="0">
                    <a:pos x="29" y="4"/>
                  </a:cxn>
                  <a:cxn ang="0">
                    <a:pos x="40" y="3"/>
                  </a:cxn>
                  <a:cxn ang="0">
                    <a:pos x="50" y="2"/>
                  </a:cxn>
                  <a:cxn ang="0">
                    <a:pos x="58" y="1"/>
                  </a:cxn>
                  <a:cxn ang="0">
                    <a:pos x="62" y="0"/>
                  </a:cxn>
                </a:cxnLst>
                <a:rect l="0" t="0" r="r" b="b"/>
                <a:pathLst>
                  <a:path w="62" h="19">
                    <a:moveTo>
                      <a:pt x="62" y="0"/>
                    </a:moveTo>
                    <a:lnTo>
                      <a:pt x="57" y="2"/>
                    </a:lnTo>
                    <a:lnTo>
                      <a:pt x="48" y="6"/>
                    </a:lnTo>
                    <a:lnTo>
                      <a:pt x="36" y="11"/>
                    </a:lnTo>
                    <a:lnTo>
                      <a:pt x="26" y="14"/>
                    </a:lnTo>
                    <a:lnTo>
                      <a:pt x="15" y="18"/>
                    </a:lnTo>
                    <a:lnTo>
                      <a:pt x="7" y="19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3" y="11"/>
                    </a:lnTo>
                    <a:lnTo>
                      <a:pt x="9" y="9"/>
                    </a:lnTo>
                    <a:lnTo>
                      <a:pt x="18" y="6"/>
                    </a:lnTo>
                    <a:lnTo>
                      <a:pt x="29" y="4"/>
                    </a:lnTo>
                    <a:lnTo>
                      <a:pt x="40" y="3"/>
                    </a:lnTo>
                    <a:lnTo>
                      <a:pt x="50" y="2"/>
                    </a:lnTo>
                    <a:lnTo>
                      <a:pt x="58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Freeform 207"/>
              <p:cNvSpPr/>
              <p:nvPr/>
            </p:nvSpPr>
            <p:spPr bwMode="auto">
              <a:xfrm>
                <a:off x="67" y="1123"/>
                <a:ext cx="67" cy="27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1" y="6"/>
                  </a:cxn>
                  <a:cxn ang="0">
                    <a:pos x="52" y="13"/>
                  </a:cxn>
                  <a:cxn ang="0">
                    <a:pos x="41" y="17"/>
                  </a:cxn>
                  <a:cxn ang="0">
                    <a:pos x="30" y="22"/>
                  </a:cxn>
                  <a:cxn ang="0">
                    <a:pos x="18" y="25"/>
                  </a:cxn>
                  <a:cxn ang="0">
                    <a:pos x="9" y="27"/>
                  </a:cxn>
                  <a:cxn ang="0">
                    <a:pos x="3" y="25"/>
                  </a:cxn>
                  <a:cxn ang="0">
                    <a:pos x="0" y="22"/>
                  </a:cxn>
                  <a:cxn ang="0">
                    <a:pos x="1" y="17"/>
                  </a:cxn>
                  <a:cxn ang="0">
                    <a:pos x="8" y="13"/>
                  </a:cxn>
                  <a:cxn ang="0">
                    <a:pos x="16" y="10"/>
                  </a:cxn>
                  <a:cxn ang="0">
                    <a:pos x="27" y="7"/>
                  </a:cxn>
                  <a:cxn ang="0">
                    <a:pos x="39" y="5"/>
                  </a:cxn>
                  <a:cxn ang="0">
                    <a:pos x="50" y="3"/>
                  </a:cxn>
                  <a:cxn ang="0">
                    <a:pos x="60" y="2"/>
                  </a:cxn>
                  <a:cxn ang="0">
                    <a:pos x="67" y="0"/>
                  </a:cxn>
                </a:cxnLst>
                <a:rect l="0" t="0" r="r" b="b"/>
                <a:pathLst>
                  <a:path w="67" h="27">
                    <a:moveTo>
                      <a:pt x="67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1" y="17"/>
                    </a:lnTo>
                    <a:lnTo>
                      <a:pt x="30" y="22"/>
                    </a:lnTo>
                    <a:lnTo>
                      <a:pt x="18" y="25"/>
                    </a:lnTo>
                    <a:lnTo>
                      <a:pt x="9" y="27"/>
                    </a:lnTo>
                    <a:lnTo>
                      <a:pt x="3" y="25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8" y="13"/>
                    </a:lnTo>
                    <a:lnTo>
                      <a:pt x="16" y="10"/>
                    </a:lnTo>
                    <a:lnTo>
                      <a:pt x="27" y="7"/>
                    </a:lnTo>
                    <a:lnTo>
                      <a:pt x="39" y="5"/>
                    </a:lnTo>
                    <a:lnTo>
                      <a:pt x="50" y="3"/>
                    </a:lnTo>
                    <a:lnTo>
                      <a:pt x="60" y="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9" name="Freeform 208"/>
            <p:cNvSpPr/>
            <p:nvPr/>
          </p:nvSpPr>
          <p:spPr bwMode="auto">
            <a:xfrm>
              <a:off x="168" y="1150"/>
              <a:ext cx="63" cy="41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58" y="6"/>
                </a:cxn>
                <a:cxn ang="0">
                  <a:pos x="50" y="13"/>
                </a:cxn>
                <a:cxn ang="0">
                  <a:pos x="39" y="21"/>
                </a:cxn>
                <a:cxn ang="0">
                  <a:pos x="29" y="29"/>
                </a:cxn>
                <a:cxn ang="0">
                  <a:pos x="19" y="35"/>
                </a:cxn>
                <a:cxn ang="0">
                  <a:pos x="10" y="39"/>
                </a:cxn>
                <a:cxn ang="0">
                  <a:pos x="3" y="41"/>
                </a:cxn>
                <a:cxn ang="0">
                  <a:pos x="0" y="39"/>
                </a:cxn>
                <a:cxn ang="0">
                  <a:pos x="1" y="35"/>
                </a:cxn>
                <a:cxn ang="0">
                  <a:pos x="5" y="29"/>
                </a:cxn>
                <a:cxn ang="0">
                  <a:pos x="12" y="23"/>
                </a:cxn>
                <a:cxn ang="0">
                  <a:pos x="22" y="17"/>
                </a:cxn>
                <a:cxn ang="0">
                  <a:pos x="33" y="11"/>
                </a:cxn>
                <a:cxn ang="0">
                  <a:pos x="44" y="5"/>
                </a:cxn>
                <a:cxn ang="0">
                  <a:pos x="54" y="2"/>
                </a:cxn>
                <a:cxn ang="0">
                  <a:pos x="63" y="0"/>
                </a:cxn>
              </a:cxnLst>
              <a:rect l="0" t="0" r="r" b="b"/>
              <a:pathLst>
                <a:path w="63" h="41">
                  <a:moveTo>
                    <a:pt x="63" y="0"/>
                  </a:moveTo>
                  <a:lnTo>
                    <a:pt x="58" y="6"/>
                  </a:lnTo>
                  <a:lnTo>
                    <a:pt x="50" y="13"/>
                  </a:lnTo>
                  <a:lnTo>
                    <a:pt x="39" y="21"/>
                  </a:lnTo>
                  <a:lnTo>
                    <a:pt x="29" y="29"/>
                  </a:lnTo>
                  <a:lnTo>
                    <a:pt x="19" y="35"/>
                  </a:lnTo>
                  <a:lnTo>
                    <a:pt x="10" y="39"/>
                  </a:lnTo>
                  <a:lnTo>
                    <a:pt x="3" y="41"/>
                  </a:lnTo>
                  <a:lnTo>
                    <a:pt x="0" y="39"/>
                  </a:lnTo>
                  <a:lnTo>
                    <a:pt x="1" y="35"/>
                  </a:lnTo>
                  <a:lnTo>
                    <a:pt x="5" y="29"/>
                  </a:lnTo>
                  <a:lnTo>
                    <a:pt x="12" y="23"/>
                  </a:lnTo>
                  <a:lnTo>
                    <a:pt x="22" y="17"/>
                  </a:lnTo>
                  <a:lnTo>
                    <a:pt x="33" y="11"/>
                  </a:lnTo>
                  <a:lnTo>
                    <a:pt x="44" y="5"/>
                  </a:lnTo>
                  <a:lnTo>
                    <a:pt x="54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209"/>
            <p:cNvSpPr/>
            <p:nvPr/>
          </p:nvSpPr>
          <p:spPr bwMode="auto">
            <a:xfrm>
              <a:off x="178" y="1173"/>
              <a:ext cx="53" cy="5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0" y="7"/>
                </a:cxn>
                <a:cxn ang="0">
                  <a:pos x="43" y="15"/>
                </a:cxn>
                <a:cxn ang="0">
                  <a:pos x="35" y="25"/>
                </a:cxn>
                <a:cxn ang="0">
                  <a:pos x="27" y="34"/>
                </a:cxn>
                <a:cxn ang="0">
                  <a:pos x="18" y="43"/>
                </a:cxn>
                <a:cxn ang="0">
                  <a:pos x="10" y="50"/>
                </a:cxn>
                <a:cxn ang="0">
                  <a:pos x="3" y="54"/>
                </a:cxn>
                <a:cxn ang="0">
                  <a:pos x="0" y="52"/>
                </a:cxn>
                <a:cxn ang="0">
                  <a:pos x="0" y="47"/>
                </a:cxn>
                <a:cxn ang="0">
                  <a:pos x="5" y="40"/>
                </a:cxn>
                <a:cxn ang="0">
                  <a:pos x="11" y="31"/>
                </a:cxn>
                <a:cxn ang="0">
                  <a:pos x="20" y="23"/>
                </a:cxn>
                <a:cxn ang="0">
                  <a:pos x="31" y="14"/>
                </a:cxn>
                <a:cxn ang="0">
                  <a:pos x="40" y="7"/>
                </a:cxn>
                <a:cxn ang="0">
                  <a:pos x="48" y="3"/>
                </a:cxn>
                <a:cxn ang="0">
                  <a:pos x="53" y="0"/>
                </a:cxn>
              </a:cxnLst>
              <a:rect l="0" t="0" r="r" b="b"/>
              <a:pathLst>
                <a:path w="53" h="54">
                  <a:moveTo>
                    <a:pt x="53" y="0"/>
                  </a:moveTo>
                  <a:lnTo>
                    <a:pt x="50" y="7"/>
                  </a:lnTo>
                  <a:lnTo>
                    <a:pt x="43" y="15"/>
                  </a:lnTo>
                  <a:lnTo>
                    <a:pt x="35" y="25"/>
                  </a:lnTo>
                  <a:lnTo>
                    <a:pt x="27" y="34"/>
                  </a:lnTo>
                  <a:lnTo>
                    <a:pt x="18" y="43"/>
                  </a:lnTo>
                  <a:lnTo>
                    <a:pt x="10" y="50"/>
                  </a:lnTo>
                  <a:lnTo>
                    <a:pt x="3" y="54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5" y="40"/>
                  </a:lnTo>
                  <a:lnTo>
                    <a:pt x="11" y="31"/>
                  </a:lnTo>
                  <a:lnTo>
                    <a:pt x="20" y="23"/>
                  </a:lnTo>
                  <a:lnTo>
                    <a:pt x="31" y="14"/>
                  </a:lnTo>
                  <a:lnTo>
                    <a:pt x="40" y="7"/>
                  </a:lnTo>
                  <a:lnTo>
                    <a:pt x="48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210"/>
            <p:cNvSpPr/>
            <p:nvPr/>
          </p:nvSpPr>
          <p:spPr bwMode="auto">
            <a:xfrm>
              <a:off x="185" y="1196"/>
              <a:ext cx="49" cy="48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" y="42"/>
                </a:cxn>
                <a:cxn ang="0">
                  <a:pos x="5" y="37"/>
                </a:cxn>
                <a:cxn ang="0">
                  <a:pos x="12" y="33"/>
                </a:cxn>
                <a:cxn ang="0">
                  <a:pos x="20" y="26"/>
                </a:cxn>
                <a:cxn ang="0">
                  <a:pos x="29" y="19"/>
                </a:cxn>
                <a:cxn ang="0">
                  <a:pos x="37" y="12"/>
                </a:cxn>
                <a:cxn ang="0">
                  <a:pos x="44" y="6"/>
                </a:cxn>
                <a:cxn ang="0">
                  <a:pos x="49" y="0"/>
                </a:cxn>
                <a:cxn ang="0">
                  <a:pos x="46" y="8"/>
                </a:cxn>
                <a:cxn ang="0">
                  <a:pos x="41" y="17"/>
                </a:cxn>
                <a:cxn ang="0">
                  <a:pos x="34" y="26"/>
                </a:cxn>
                <a:cxn ang="0">
                  <a:pos x="26" y="35"/>
                </a:cxn>
                <a:cxn ang="0">
                  <a:pos x="18" y="42"/>
                </a:cxn>
                <a:cxn ang="0">
                  <a:pos x="11" y="46"/>
                </a:cxn>
                <a:cxn ang="0">
                  <a:pos x="4" y="48"/>
                </a:cxn>
                <a:cxn ang="0">
                  <a:pos x="0" y="45"/>
                </a:cxn>
              </a:cxnLst>
              <a:rect l="0" t="0" r="r" b="b"/>
              <a:pathLst>
                <a:path w="49" h="48">
                  <a:moveTo>
                    <a:pt x="0" y="45"/>
                  </a:moveTo>
                  <a:lnTo>
                    <a:pt x="1" y="42"/>
                  </a:lnTo>
                  <a:lnTo>
                    <a:pt x="5" y="37"/>
                  </a:lnTo>
                  <a:lnTo>
                    <a:pt x="12" y="33"/>
                  </a:lnTo>
                  <a:lnTo>
                    <a:pt x="20" y="26"/>
                  </a:lnTo>
                  <a:lnTo>
                    <a:pt x="29" y="19"/>
                  </a:lnTo>
                  <a:lnTo>
                    <a:pt x="37" y="12"/>
                  </a:lnTo>
                  <a:lnTo>
                    <a:pt x="44" y="6"/>
                  </a:lnTo>
                  <a:lnTo>
                    <a:pt x="49" y="0"/>
                  </a:lnTo>
                  <a:lnTo>
                    <a:pt x="46" y="8"/>
                  </a:lnTo>
                  <a:lnTo>
                    <a:pt x="41" y="17"/>
                  </a:lnTo>
                  <a:lnTo>
                    <a:pt x="34" y="26"/>
                  </a:lnTo>
                  <a:lnTo>
                    <a:pt x="26" y="35"/>
                  </a:lnTo>
                  <a:lnTo>
                    <a:pt x="18" y="42"/>
                  </a:lnTo>
                  <a:lnTo>
                    <a:pt x="11" y="46"/>
                  </a:lnTo>
                  <a:lnTo>
                    <a:pt x="4" y="48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211"/>
            <p:cNvSpPr/>
            <p:nvPr/>
          </p:nvSpPr>
          <p:spPr bwMode="auto">
            <a:xfrm>
              <a:off x="279" y="1246"/>
              <a:ext cx="58" cy="23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3" y="0"/>
                </a:cxn>
                <a:cxn ang="0">
                  <a:pos x="55" y="1"/>
                </a:cxn>
                <a:cxn ang="0">
                  <a:pos x="56" y="3"/>
                </a:cxn>
                <a:cxn ang="0">
                  <a:pos x="58" y="5"/>
                </a:cxn>
                <a:cxn ang="0">
                  <a:pos x="35" y="34"/>
                </a:cxn>
                <a:cxn ang="0">
                  <a:pos x="20" y="64"/>
                </a:cxn>
                <a:cxn ang="0">
                  <a:pos x="12" y="96"/>
                </a:cxn>
                <a:cxn ang="0">
                  <a:pos x="11" y="127"/>
                </a:cxn>
                <a:cxn ang="0">
                  <a:pos x="12" y="157"/>
                </a:cxn>
                <a:cxn ang="0">
                  <a:pos x="17" y="184"/>
                </a:cxn>
                <a:cxn ang="0">
                  <a:pos x="22" y="211"/>
                </a:cxn>
                <a:cxn ang="0">
                  <a:pos x="28" y="232"/>
                </a:cxn>
                <a:cxn ang="0">
                  <a:pos x="16" y="217"/>
                </a:cxn>
                <a:cxn ang="0">
                  <a:pos x="7" y="192"/>
                </a:cxn>
                <a:cxn ang="0">
                  <a:pos x="1" y="161"/>
                </a:cxn>
                <a:cxn ang="0">
                  <a:pos x="0" y="124"/>
                </a:cxn>
                <a:cxn ang="0">
                  <a:pos x="4" y="87"/>
                </a:cxn>
                <a:cxn ang="0">
                  <a:pos x="13" y="51"/>
                </a:cxn>
                <a:cxn ang="0">
                  <a:pos x="29" y="21"/>
                </a:cxn>
                <a:cxn ang="0">
                  <a:pos x="52" y="0"/>
                </a:cxn>
              </a:cxnLst>
              <a:rect l="0" t="0" r="r" b="b"/>
              <a:pathLst>
                <a:path w="58" h="232">
                  <a:moveTo>
                    <a:pt x="52" y="0"/>
                  </a:moveTo>
                  <a:lnTo>
                    <a:pt x="53" y="0"/>
                  </a:lnTo>
                  <a:lnTo>
                    <a:pt x="55" y="1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35" y="34"/>
                  </a:lnTo>
                  <a:lnTo>
                    <a:pt x="20" y="64"/>
                  </a:lnTo>
                  <a:lnTo>
                    <a:pt x="12" y="96"/>
                  </a:lnTo>
                  <a:lnTo>
                    <a:pt x="11" y="127"/>
                  </a:lnTo>
                  <a:lnTo>
                    <a:pt x="12" y="157"/>
                  </a:lnTo>
                  <a:lnTo>
                    <a:pt x="17" y="184"/>
                  </a:lnTo>
                  <a:lnTo>
                    <a:pt x="22" y="211"/>
                  </a:lnTo>
                  <a:lnTo>
                    <a:pt x="28" y="232"/>
                  </a:lnTo>
                  <a:lnTo>
                    <a:pt x="16" y="217"/>
                  </a:lnTo>
                  <a:lnTo>
                    <a:pt x="7" y="192"/>
                  </a:lnTo>
                  <a:lnTo>
                    <a:pt x="1" y="161"/>
                  </a:lnTo>
                  <a:lnTo>
                    <a:pt x="0" y="124"/>
                  </a:lnTo>
                  <a:lnTo>
                    <a:pt x="4" y="87"/>
                  </a:lnTo>
                  <a:lnTo>
                    <a:pt x="13" y="51"/>
                  </a:lnTo>
                  <a:lnTo>
                    <a:pt x="29" y="2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212"/>
            <p:cNvSpPr/>
            <p:nvPr/>
          </p:nvSpPr>
          <p:spPr bwMode="auto">
            <a:xfrm>
              <a:off x="292" y="1446"/>
              <a:ext cx="50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3" y="12"/>
                </a:cxn>
                <a:cxn ang="0">
                  <a:pos x="21" y="17"/>
                </a:cxn>
                <a:cxn ang="0">
                  <a:pos x="29" y="22"/>
                </a:cxn>
                <a:cxn ang="0">
                  <a:pos x="37" y="25"/>
                </a:cxn>
                <a:cxn ang="0">
                  <a:pos x="43" y="29"/>
                </a:cxn>
                <a:cxn ang="0">
                  <a:pos x="48" y="29"/>
                </a:cxn>
                <a:cxn ang="0">
                  <a:pos x="50" y="27"/>
                </a:cxn>
                <a:cxn ang="0">
                  <a:pos x="50" y="25"/>
                </a:cxn>
                <a:cxn ang="0">
                  <a:pos x="46" y="23"/>
                </a:cxn>
                <a:cxn ang="0">
                  <a:pos x="40" y="20"/>
                </a:cxn>
                <a:cxn ang="0">
                  <a:pos x="32" y="16"/>
                </a:cxn>
                <a:cxn ang="0">
                  <a:pos x="24" y="13"/>
                </a:cxn>
                <a:cxn ang="0">
                  <a:pos x="15" y="9"/>
                </a:cxn>
                <a:cxn ang="0">
                  <a:pos x="7" y="5"/>
                </a:cxn>
                <a:cxn ang="0">
                  <a:pos x="0" y="0"/>
                </a:cxn>
              </a:cxnLst>
              <a:rect l="0" t="0" r="r" b="b"/>
              <a:pathLst>
                <a:path w="50" h="29">
                  <a:moveTo>
                    <a:pt x="0" y="0"/>
                  </a:moveTo>
                  <a:lnTo>
                    <a:pt x="6" y="6"/>
                  </a:lnTo>
                  <a:lnTo>
                    <a:pt x="13" y="12"/>
                  </a:lnTo>
                  <a:lnTo>
                    <a:pt x="21" y="17"/>
                  </a:lnTo>
                  <a:lnTo>
                    <a:pt x="29" y="22"/>
                  </a:lnTo>
                  <a:lnTo>
                    <a:pt x="37" y="25"/>
                  </a:lnTo>
                  <a:lnTo>
                    <a:pt x="43" y="29"/>
                  </a:lnTo>
                  <a:lnTo>
                    <a:pt x="48" y="29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46" y="23"/>
                  </a:lnTo>
                  <a:lnTo>
                    <a:pt x="40" y="20"/>
                  </a:lnTo>
                  <a:lnTo>
                    <a:pt x="32" y="16"/>
                  </a:lnTo>
                  <a:lnTo>
                    <a:pt x="24" y="13"/>
                  </a:lnTo>
                  <a:lnTo>
                    <a:pt x="15" y="9"/>
                  </a:ln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213"/>
            <p:cNvSpPr/>
            <p:nvPr/>
          </p:nvSpPr>
          <p:spPr bwMode="auto">
            <a:xfrm>
              <a:off x="287" y="1426"/>
              <a:ext cx="56" cy="34"/>
            </a:xfrm>
            <a:custGeom>
              <a:avLst/>
              <a:gdLst/>
              <a:ahLst/>
              <a:cxnLst>
                <a:cxn ang="0">
                  <a:pos x="56" y="33"/>
                </a:cxn>
                <a:cxn ang="0">
                  <a:pos x="54" y="34"/>
                </a:cxn>
                <a:cxn ang="0">
                  <a:pos x="48" y="33"/>
                </a:cxn>
                <a:cxn ang="0">
                  <a:pos x="42" y="31"/>
                </a:cxn>
                <a:cxn ang="0">
                  <a:pos x="33" y="26"/>
                </a:cxn>
                <a:cxn ang="0">
                  <a:pos x="24" y="21"/>
                </a:cxn>
                <a:cxn ang="0">
                  <a:pos x="14" y="16"/>
                </a:cxn>
                <a:cxn ang="0">
                  <a:pos x="7" y="8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16" y="8"/>
                </a:cxn>
                <a:cxn ang="0">
                  <a:pos x="25" y="12"/>
                </a:cxn>
                <a:cxn ang="0">
                  <a:pos x="35" y="18"/>
                </a:cxn>
                <a:cxn ang="0">
                  <a:pos x="43" y="23"/>
                </a:cxn>
                <a:cxn ang="0">
                  <a:pos x="51" y="26"/>
                </a:cxn>
                <a:cxn ang="0">
                  <a:pos x="55" y="31"/>
                </a:cxn>
                <a:cxn ang="0">
                  <a:pos x="56" y="33"/>
                </a:cxn>
              </a:cxnLst>
              <a:rect l="0" t="0" r="r" b="b"/>
              <a:pathLst>
                <a:path w="56" h="34">
                  <a:moveTo>
                    <a:pt x="56" y="33"/>
                  </a:moveTo>
                  <a:lnTo>
                    <a:pt x="54" y="34"/>
                  </a:lnTo>
                  <a:lnTo>
                    <a:pt x="48" y="33"/>
                  </a:lnTo>
                  <a:lnTo>
                    <a:pt x="42" y="31"/>
                  </a:lnTo>
                  <a:lnTo>
                    <a:pt x="33" y="26"/>
                  </a:lnTo>
                  <a:lnTo>
                    <a:pt x="24" y="21"/>
                  </a:lnTo>
                  <a:lnTo>
                    <a:pt x="14" y="16"/>
                  </a:lnTo>
                  <a:lnTo>
                    <a:pt x="7" y="8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8"/>
                  </a:lnTo>
                  <a:lnTo>
                    <a:pt x="25" y="12"/>
                  </a:lnTo>
                  <a:lnTo>
                    <a:pt x="35" y="18"/>
                  </a:lnTo>
                  <a:lnTo>
                    <a:pt x="43" y="23"/>
                  </a:lnTo>
                  <a:lnTo>
                    <a:pt x="51" y="26"/>
                  </a:lnTo>
                  <a:lnTo>
                    <a:pt x="55" y="31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214"/>
            <p:cNvSpPr/>
            <p:nvPr/>
          </p:nvSpPr>
          <p:spPr bwMode="auto">
            <a:xfrm>
              <a:off x="282" y="1379"/>
              <a:ext cx="73" cy="46"/>
            </a:xfrm>
            <a:custGeom>
              <a:avLst/>
              <a:gdLst/>
              <a:ahLst/>
              <a:cxnLst>
                <a:cxn ang="0">
                  <a:pos x="73" y="45"/>
                </a:cxn>
                <a:cxn ang="0">
                  <a:pos x="69" y="46"/>
                </a:cxn>
                <a:cxn ang="0">
                  <a:pos x="61" y="44"/>
                </a:cxn>
                <a:cxn ang="0">
                  <a:pos x="51" y="40"/>
                </a:cxn>
                <a:cxn ang="0">
                  <a:pos x="40" y="34"/>
                </a:cxn>
                <a:cxn ang="0">
                  <a:pos x="27" y="27"/>
                </a:cxn>
                <a:cxn ang="0">
                  <a:pos x="16" y="19"/>
                </a:cxn>
                <a:cxn ang="0">
                  <a:pos x="6" y="10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5" y="10"/>
                </a:cxn>
                <a:cxn ang="0">
                  <a:pos x="27" y="16"/>
                </a:cxn>
                <a:cxn ang="0">
                  <a:pos x="41" y="23"/>
                </a:cxn>
                <a:cxn ang="0">
                  <a:pos x="53" y="30"/>
                </a:cxn>
                <a:cxn ang="0">
                  <a:pos x="64" y="36"/>
                </a:cxn>
                <a:cxn ang="0">
                  <a:pos x="70" y="41"/>
                </a:cxn>
                <a:cxn ang="0">
                  <a:pos x="73" y="45"/>
                </a:cxn>
              </a:cxnLst>
              <a:rect l="0" t="0" r="r" b="b"/>
              <a:pathLst>
                <a:path w="73" h="46">
                  <a:moveTo>
                    <a:pt x="73" y="45"/>
                  </a:moveTo>
                  <a:lnTo>
                    <a:pt x="69" y="46"/>
                  </a:lnTo>
                  <a:lnTo>
                    <a:pt x="61" y="44"/>
                  </a:lnTo>
                  <a:lnTo>
                    <a:pt x="51" y="40"/>
                  </a:lnTo>
                  <a:lnTo>
                    <a:pt x="40" y="34"/>
                  </a:lnTo>
                  <a:lnTo>
                    <a:pt x="27" y="27"/>
                  </a:lnTo>
                  <a:lnTo>
                    <a:pt x="16" y="19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4"/>
                  </a:lnTo>
                  <a:lnTo>
                    <a:pt x="15" y="10"/>
                  </a:lnTo>
                  <a:lnTo>
                    <a:pt x="27" y="16"/>
                  </a:lnTo>
                  <a:lnTo>
                    <a:pt x="41" y="23"/>
                  </a:lnTo>
                  <a:lnTo>
                    <a:pt x="53" y="30"/>
                  </a:lnTo>
                  <a:lnTo>
                    <a:pt x="64" y="36"/>
                  </a:lnTo>
                  <a:lnTo>
                    <a:pt x="70" y="41"/>
                  </a:lnTo>
                  <a:lnTo>
                    <a:pt x="73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215"/>
            <p:cNvSpPr/>
            <p:nvPr/>
          </p:nvSpPr>
          <p:spPr bwMode="auto">
            <a:xfrm>
              <a:off x="286" y="1336"/>
              <a:ext cx="79" cy="50"/>
            </a:xfrm>
            <a:custGeom>
              <a:avLst/>
              <a:gdLst/>
              <a:ahLst/>
              <a:cxnLst>
                <a:cxn ang="0">
                  <a:pos x="79" y="49"/>
                </a:cxn>
                <a:cxn ang="0">
                  <a:pos x="74" y="50"/>
                </a:cxn>
                <a:cxn ang="0">
                  <a:pos x="65" y="48"/>
                </a:cxn>
                <a:cxn ang="0">
                  <a:pos x="54" y="42"/>
                </a:cxn>
                <a:cxn ang="0">
                  <a:pos x="40" y="36"/>
                </a:cxn>
                <a:cxn ang="0">
                  <a:pos x="27" y="28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17" y="9"/>
                </a:cxn>
                <a:cxn ang="0">
                  <a:pos x="29" y="16"/>
                </a:cxn>
                <a:cxn ang="0">
                  <a:pos x="44" y="24"/>
                </a:cxn>
                <a:cxn ang="0">
                  <a:pos x="57" y="33"/>
                </a:cxn>
                <a:cxn ang="0">
                  <a:pos x="69" y="40"/>
                </a:cxn>
                <a:cxn ang="0">
                  <a:pos x="77" y="46"/>
                </a:cxn>
                <a:cxn ang="0">
                  <a:pos x="79" y="49"/>
                </a:cxn>
              </a:cxnLst>
              <a:rect l="0" t="0" r="r" b="b"/>
              <a:pathLst>
                <a:path w="79" h="50">
                  <a:moveTo>
                    <a:pt x="79" y="49"/>
                  </a:moveTo>
                  <a:lnTo>
                    <a:pt x="74" y="50"/>
                  </a:lnTo>
                  <a:lnTo>
                    <a:pt x="65" y="48"/>
                  </a:lnTo>
                  <a:lnTo>
                    <a:pt x="54" y="42"/>
                  </a:lnTo>
                  <a:lnTo>
                    <a:pt x="40" y="36"/>
                  </a:lnTo>
                  <a:lnTo>
                    <a:pt x="27" y="28"/>
                  </a:lnTo>
                  <a:lnTo>
                    <a:pt x="15" y="19"/>
                  </a:lnTo>
                  <a:lnTo>
                    <a:pt x="5" y="9"/>
                  </a:lnTo>
                  <a:lnTo>
                    <a:pt x="0" y="0"/>
                  </a:lnTo>
                  <a:lnTo>
                    <a:pt x="5" y="4"/>
                  </a:lnTo>
                  <a:lnTo>
                    <a:pt x="17" y="9"/>
                  </a:lnTo>
                  <a:lnTo>
                    <a:pt x="29" y="16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69" y="40"/>
                  </a:lnTo>
                  <a:lnTo>
                    <a:pt x="77" y="46"/>
                  </a:lnTo>
                  <a:lnTo>
                    <a:pt x="79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216"/>
            <p:cNvSpPr/>
            <p:nvPr/>
          </p:nvSpPr>
          <p:spPr bwMode="auto">
            <a:xfrm>
              <a:off x="294" y="1308"/>
              <a:ext cx="63" cy="53"/>
            </a:xfrm>
            <a:custGeom>
              <a:avLst/>
              <a:gdLst/>
              <a:ahLst/>
              <a:cxnLst>
                <a:cxn ang="0">
                  <a:pos x="63" y="53"/>
                </a:cxn>
                <a:cxn ang="0">
                  <a:pos x="60" y="53"/>
                </a:cxn>
                <a:cxn ang="0">
                  <a:pos x="53" y="50"/>
                </a:cxn>
                <a:cxn ang="0">
                  <a:pos x="43" y="43"/>
                </a:cxn>
                <a:cxn ang="0">
                  <a:pos x="31" y="35"/>
                </a:cxn>
                <a:cxn ang="0">
                  <a:pos x="20" y="25"/>
                </a:cxn>
                <a:cxn ang="0">
                  <a:pos x="10" y="16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14" y="11"/>
                </a:cxn>
                <a:cxn ang="0">
                  <a:pos x="26" y="19"/>
                </a:cxn>
                <a:cxn ang="0">
                  <a:pos x="38" y="27"/>
                </a:cxn>
                <a:cxn ang="0">
                  <a:pos x="48" y="35"/>
                </a:cxn>
                <a:cxn ang="0">
                  <a:pos x="57" y="43"/>
                </a:cxn>
                <a:cxn ang="0">
                  <a:pos x="63" y="49"/>
                </a:cxn>
                <a:cxn ang="0">
                  <a:pos x="63" y="53"/>
                </a:cxn>
              </a:cxnLst>
              <a:rect l="0" t="0" r="r" b="b"/>
              <a:pathLst>
                <a:path w="63" h="53">
                  <a:moveTo>
                    <a:pt x="63" y="53"/>
                  </a:moveTo>
                  <a:lnTo>
                    <a:pt x="60" y="53"/>
                  </a:lnTo>
                  <a:lnTo>
                    <a:pt x="53" y="50"/>
                  </a:lnTo>
                  <a:lnTo>
                    <a:pt x="43" y="43"/>
                  </a:lnTo>
                  <a:lnTo>
                    <a:pt x="31" y="35"/>
                  </a:lnTo>
                  <a:lnTo>
                    <a:pt x="20" y="25"/>
                  </a:lnTo>
                  <a:lnTo>
                    <a:pt x="10" y="16"/>
                  </a:lnTo>
                  <a:lnTo>
                    <a:pt x="3" y="7"/>
                  </a:lnTo>
                  <a:lnTo>
                    <a:pt x="0" y="0"/>
                  </a:lnTo>
                  <a:lnTo>
                    <a:pt x="5" y="5"/>
                  </a:lnTo>
                  <a:lnTo>
                    <a:pt x="14" y="11"/>
                  </a:lnTo>
                  <a:lnTo>
                    <a:pt x="26" y="19"/>
                  </a:lnTo>
                  <a:lnTo>
                    <a:pt x="38" y="27"/>
                  </a:lnTo>
                  <a:lnTo>
                    <a:pt x="48" y="35"/>
                  </a:lnTo>
                  <a:lnTo>
                    <a:pt x="57" y="43"/>
                  </a:lnTo>
                  <a:lnTo>
                    <a:pt x="63" y="49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217"/>
            <p:cNvSpPr/>
            <p:nvPr/>
          </p:nvSpPr>
          <p:spPr bwMode="auto">
            <a:xfrm>
              <a:off x="301" y="1287"/>
              <a:ext cx="54" cy="45"/>
            </a:xfrm>
            <a:custGeom>
              <a:avLst/>
              <a:gdLst/>
              <a:ahLst/>
              <a:cxnLst>
                <a:cxn ang="0">
                  <a:pos x="54" y="45"/>
                </a:cxn>
                <a:cxn ang="0">
                  <a:pos x="50" y="45"/>
                </a:cxn>
                <a:cxn ang="0">
                  <a:pos x="45" y="44"/>
                </a:cxn>
                <a:cxn ang="0">
                  <a:pos x="37" y="39"/>
                </a:cxn>
                <a:cxn ang="0">
                  <a:pos x="28" y="34"/>
                </a:cxn>
                <a:cxn ang="0">
                  <a:pos x="19" y="26"/>
                </a:cxn>
                <a:cxn ang="0">
                  <a:pos x="11" y="18"/>
                </a:cxn>
                <a:cxn ang="0">
                  <a:pos x="4" y="9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4" y="11"/>
                </a:cxn>
                <a:cxn ang="0">
                  <a:pos x="23" y="18"/>
                </a:cxn>
                <a:cxn ang="0">
                  <a:pos x="33" y="25"/>
                </a:cxn>
                <a:cxn ang="0">
                  <a:pos x="42" y="31"/>
                </a:cxn>
                <a:cxn ang="0">
                  <a:pos x="49" y="37"/>
                </a:cxn>
                <a:cxn ang="0">
                  <a:pos x="54" y="41"/>
                </a:cxn>
                <a:cxn ang="0">
                  <a:pos x="54" y="45"/>
                </a:cxn>
              </a:cxnLst>
              <a:rect l="0" t="0" r="r" b="b"/>
              <a:pathLst>
                <a:path w="54" h="45">
                  <a:moveTo>
                    <a:pt x="54" y="45"/>
                  </a:moveTo>
                  <a:lnTo>
                    <a:pt x="50" y="45"/>
                  </a:lnTo>
                  <a:lnTo>
                    <a:pt x="45" y="44"/>
                  </a:lnTo>
                  <a:lnTo>
                    <a:pt x="37" y="39"/>
                  </a:lnTo>
                  <a:lnTo>
                    <a:pt x="28" y="34"/>
                  </a:lnTo>
                  <a:lnTo>
                    <a:pt x="19" y="26"/>
                  </a:lnTo>
                  <a:lnTo>
                    <a:pt x="11" y="18"/>
                  </a:lnTo>
                  <a:lnTo>
                    <a:pt x="4" y="9"/>
                  </a:lnTo>
                  <a:lnTo>
                    <a:pt x="0" y="0"/>
                  </a:lnTo>
                  <a:lnTo>
                    <a:pt x="6" y="4"/>
                  </a:lnTo>
                  <a:lnTo>
                    <a:pt x="14" y="11"/>
                  </a:lnTo>
                  <a:lnTo>
                    <a:pt x="23" y="18"/>
                  </a:lnTo>
                  <a:lnTo>
                    <a:pt x="33" y="25"/>
                  </a:lnTo>
                  <a:lnTo>
                    <a:pt x="42" y="31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218"/>
            <p:cNvSpPr/>
            <p:nvPr/>
          </p:nvSpPr>
          <p:spPr bwMode="auto">
            <a:xfrm>
              <a:off x="317" y="1265"/>
              <a:ext cx="38" cy="40"/>
            </a:xfrm>
            <a:custGeom>
              <a:avLst/>
              <a:gdLst/>
              <a:ahLst/>
              <a:cxnLst>
                <a:cxn ang="0">
                  <a:pos x="38" y="40"/>
                </a:cxn>
                <a:cxn ang="0">
                  <a:pos x="34" y="40"/>
                </a:cxn>
                <a:cxn ang="0">
                  <a:pos x="30" y="36"/>
                </a:cxn>
                <a:cxn ang="0">
                  <a:pos x="23" y="32"/>
                </a:cxn>
                <a:cxn ang="0">
                  <a:pos x="16" y="25"/>
                </a:cxn>
                <a:cxn ang="0">
                  <a:pos x="11" y="18"/>
                </a:cxn>
                <a:cxn ang="0">
                  <a:pos x="5" y="10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9" y="9"/>
                </a:cxn>
                <a:cxn ang="0">
                  <a:pos x="16" y="15"/>
                </a:cxn>
                <a:cxn ang="0">
                  <a:pos x="22" y="20"/>
                </a:cxn>
                <a:cxn ang="0">
                  <a:pos x="28" y="26"/>
                </a:cxn>
                <a:cxn ang="0">
                  <a:pos x="33" y="32"/>
                </a:cxn>
                <a:cxn ang="0">
                  <a:pos x="37" y="36"/>
                </a:cxn>
                <a:cxn ang="0">
                  <a:pos x="38" y="40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34" y="40"/>
                  </a:lnTo>
                  <a:lnTo>
                    <a:pt x="30" y="36"/>
                  </a:lnTo>
                  <a:lnTo>
                    <a:pt x="23" y="32"/>
                  </a:lnTo>
                  <a:lnTo>
                    <a:pt x="16" y="25"/>
                  </a:lnTo>
                  <a:lnTo>
                    <a:pt x="11" y="18"/>
                  </a:lnTo>
                  <a:lnTo>
                    <a:pt x="5" y="10"/>
                  </a:lnTo>
                  <a:lnTo>
                    <a:pt x="1" y="5"/>
                  </a:lnTo>
                  <a:lnTo>
                    <a:pt x="0" y="0"/>
                  </a:lnTo>
                  <a:lnTo>
                    <a:pt x="4" y="5"/>
                  </a:lnTo>
                  <a:lnTo>
                    <a:pt x="9" y="9"/>
                  </a:lnTo>
                  <a:lnTo>
                    <a:pt x="16" y="15"/>
                  </a:lnTo>
                  <a:lnTo>
                    <a:pt x="22" y="20"/>
                  </a:lnTo>
                  <a:lnTo>
                    <a:pt x="28" y="26"/>
                  </a:lnTo>
                  <a:lnTo>
                    <a:pt x="33" y="32"/>
                  </a:lnTo>
                  <a:lnTo>
                    <a:pt x="37" y="36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219"/>
            <p:cNvSpPr/>
            <p:nvPr/>
          </p:nvSpPr>
          <p:spPr bwMode="auto">
            <a:xfrm>
              <a:off x="326" y="1253"/>
              <a:ext cx="23" cy="26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7" y="25"/>
                </a:cxn>
                <a:cxn ang="0">
                  <a:pos x="8" y="18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6" y="9"/>
                </a:cxn>
                <a:cxn ang="0">
                  <a:pos x="15" y="15"/>
                </a:cxn>
                <a:cxn ang="0">
                  <a:pos x="23" y="21"/>
                </a:cxn>
                <a:cxn ang="0">
                  <a:pos x="23" y="26"/>
                </a:cxn>
              </a:cxnLst>
              <a:rect l="0" t="0" r="r" b="b"/>
              <a:pathLst>
                <a:path w="23" h="26">
                  <a:moveTo>
                    <a:pt x="23" y="26"/>
                  </a:moveTo>
                  <a:lnTo>
                    <a:pt x="17" y="25"/>
                  </a:lnTo>
                  <a:lnTo>
                    <a:pt x="8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6" y="9"/>
                  </a:lnTo>
                  <a:lnTo>
                    <a:pt x="15" y="15"/>
                  </a:lnTo>
                  <a:lnTo>
                    <a:pt x="23" y="21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220"/>
            <p:cNvSpPr/>
            <p:nvPr/>
          </p:nvSpPr>
          <p:spPr bwMode="auto">
            <a:xfrm>
              <a:off x="301" y="1464"/>
              <a:ext cx="33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7" y="5"/>
                </a:cxn>
                <a:cxn ang="0">
                  <a:pos x="14" y="9"/>
                </a:cxn>
                <a:cxn ang="0">
                  <a:pos x="20" y="13"/>
                </a:cxn>
                <a:cxn ang="0">
                  <a:pos x="27" y="17"/>
                </a:cxn>
                <a:cxn ang="0">
                  <a:pos x="31" y="22"/>
                </a:cxn>
                <a:cxn ang="0">
                  <a:pos x="33" y="25"/>
                </a:cxn>
                <a:cxn ang="0">
                  <a:pos x="32" y="29"/>
                </a:cxn>
                <a:cxn ang="0">
                  <a:pos x="25" y="29"/>
                </a:cxn>
                <a:cxn ang="0">
                  <a:pos x="16" y="20"/>
                </a:cxn>
                <a:cxn ang="0">
                  <a:pos x="7" y="8"/>
                </a:cxn>
                <a:cxn ang="0">
                  <a:pos x="0" y="0"/>
                </a:cxn>
              </a:cxnLst>
              <a:rect l="0" t="0" r="r" b="b"/>
              <a:pathLst>
                <a:path w="33" h="29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4" y="9"/>
                  </a:lnTo>
                  <a:lnTo>
                    <a:pt x="20" y="13"/>
                  </a:lnTo>
                  <a:lnTo>
                    <a:pt x="27" y="17"/>
                  </a:lnTo>
                  <a:lnTo>
                    <a:pt x="31" y="22"/>
                  </a:lnTo>
                  <a:lnTo>
                    <a:pt x="33" y="25"/>
                  </a:lnTo>
                  <a:lnTo>
                    <a:pt x="32" y="29"/>
                  </a:lnTo>
                  <a:lnTo>
                    <a:pt x="25" y="29"/>
                  </a:lnTo>
                  <a:lnTo>
                    <a:pt x="16" y="20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221"/>
            <p:cNvSpPr/>
            <p:nvPr/>
          </p:nvSpPr>
          <p:spPr bwMode="auto">
            <a:xfrm>
              <a:off x="284" y="1463"/>
              <a:ext cx="16" cy="3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6"/>
                </a:cxn>
                <a:cxn ang="0">
                  <a:pos x="6" y="17"/>
                </a:cxn>
                <a:cxn ang="0">
                  <a:pos x="0" y="27"/>
                </a:cxn>
                <a:cxn ang="0">
                  <a:pos x="2" y="35"/>
                </a:cxn>
                <a:cxn ang="0">
                  <a:pos x="6" y="33"/>
                </a:cxn>
                <a:cxn ang="0">
                  <a:pos x="11" y="23"/>
                </a:cxn>
                <a:cxn ang="0">
                  <a:pos x="14" y="9"/>
                </a:cxn>
                <a:cxn ang="0">
                  <a:pos x="16" y="0"/>
                </a:cxn>
              </a:cxnLst>
              <a:rect l="0" t="0" r="r" b="b"/>
              <a:pathLst>
                <a:path w="16" h="35">
                  <a:moveTo>
                    <a:pt x="16" y="0"/>
                  </a:moveTo>
                  <a:lnTo>
                    <a:pt x="13" y="6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2" y="35"/>
                  </a:lnTo>
                  <a:lnTo>
                    <a:pt x="6" y="33"/>
                  </a:lnTo>
                  <a:lnTo>
                    <a:pt x="11" y="23"/>
                  </a:lnTo>
                  <a:lnTo>
                    <a:pt x="14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222"/>
            <p:cNvSpPr/>
            <p:nvPr/>
          </p:nvSpPr>
          <p:spPr bwMode="auto">
            <a:xfrm>
              <a:off x="303" y="1470"/>
              <a:ext cx="10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8"/>
                </a:cxn>
                <a:cxn ang="0">
                  <a:pos x="1" y="22"/>
                </a:cxn>
                <a:cxn ang="0">
                  <a:pos x="2" y="34"/>
                </a:cxn>
                <a:cxn ang="0">
                  <a:pos x="6" y="40"/>
                </a:cxn>
                <a:cxn ang="0">
                  <a:pos x="10" y="35"/>
                </a:cxn>
                <a:cxn ang="0">
                  <a:pos x="8" y="23"/>
                </a:cxn>
                <a:cxn ang="0">
                  <a:pos x="3" y="9"/>
                </a:cxn>
                <a:cxn ang="0">
                  <a:pos x="0" y="0"/>
                </a:cxn>
              </a:cxnLst>
              <a:rect l="0" t="0" r="r" b="b"/>
              <a:pathLst>
                <a:path w="10" h="40">
                  <a:moveTo>
                    <a:pt x="0" y="0"/>
                  </a:moveTo>
                  <a:lnTo>
                    <a:pt x="1" y="8"/>
                  </a:lnTo>
                  <a:lnTo>
                    <a:pt x="1" y="22"/>
                  </a:lnTo>
                  <a:lnTo>
                    <a:pt x="2" y="34"/>
                  </a:lnTo>
                  <a:lnTo>
                    <a:pt x="6" y="40"/>
                  </a:lnTo>
                  <a:lnTo>
                    <a:pt x="10" y="35"/>
                  </a:lnTo>
                  <a:lnTo>
                    <a:pt x="8" y="23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223"/>
            <p:cNvSpPr/>
            <p:nvPr/>
          </p:nvSpPr>
          <p:spPr bwMode="auto">
            <a:xfrm>
              <a:off x="265" y="1451"/>
              <a:ext cx="30" cy="3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3" y="11"/>
                </a:cxn>
                <a:cxn ang="0">
                  <a:pos x="15" y="24"/>
                </a:cxn>
                <a:cxn ang="0">
                  <a:pos x="6" y="34"/>
                </a:cxn>
                <a:cxn ang="0">
                  <a:pos x="0" y="35"/>
                </a:cxn>
                <a:cxn ang="0">
                  <a:pos x="0" y="32"/>
                </a:cxn>
                <a:cxn ang="0">
                  <a:pos x="3" y="28"/>
                </a:cxn>
                <a:cxn ang="0">
                  <a:pos x="6" y="22"/>
                </a:cxn>
                <a:cxn ang="0">
                  <a:pos x="12" y="17"/>
                </a:cxn>
                <a:cxn ang="0">
                  <a:pos x="17" y="12"/>
                </a:cxn>
                <a:cxn ang="0">
                  <a:pos x="23" y="7"/>
                </a:cxn>
                <a:cxn ang="0">
                  <a:pos x="27" y="3"/>
                </a:cxn>
                <a:cxn ang="0">
                  <a:pos x="30" y="0"/>
                </a:cxn>
              </a:cxnLst>
              <a:rect l="0" t="0" r="r" b="b"/>
              <a:pathLst>
                <a:path w="30" h="35">
                  <a:moveTo>
                    <a:pt x="30" y="0"/>
                  </a:moveTo>
                  <a:lnTo>
                    <a:pt x="23" y="11"/>
                  </a:lnTo>
                  <a:lnTo>
                    <a:pt x="15" y="24"/>
                  </a:lnTo>
                  <a:lnTo>
                    <a:pt x="6" y="34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3" y="28"/>
                  </a:lnTo>
                  <a:lnTo>
                    <a:pt x="6" y="22"/>
                  </a:lnTo>
                  <a:lnTo>
                    <a:pt x="12" y="17"/>
                  </a:lnTo>
                  <a:lnTo>
                    <a:pt x="17" y="12"/>
                  </a:lnTo>
                  <a:lnTo>
                    <a:pt x="23" y="7"/>
                  </a:lnTo>
                  <a:lnTo>
                    <a:pt x="2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224"/>
            <p:cNvSpPr/>
            <p:nvPr/>
          </p:nvSpPr>
          <p:spPr bwMode="auto">
            <a:xfrm>
              <a:off x="269" y="1259"/>
              <a:ext cx="51" cy="11"/>
            </a:xfrm>
            <a:custGeom>
              <a:avLst/>
              <a:gdLst/>
              <a:ahLst/>
              <a:cxnLst>
                <a:cxn ang="0">
                  <a:pos x="51" y="9"/>
                </a:cxn>
                <a:cxn ang="0">
                  <a:pos x="45" y="9"/>
                </a:cxn>
                <a:cxn ang="0">
                  <a:pos x="37" y="11"/>
                </a:cxn>
                <a:cxn ang="0">
                  <a:pos x="29" y="11"/>
                </a:cxn>
                <a:cxn ang="0">
                  <a:pos x="21" y="11"/>
                </a:cxn>
                <a:cxn ang="0">
                  <a:pos x="13" y="11"/>
                </a:cxn>
                <a:cxn ang="0">
                  <a:pos x="6" y="9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2" y="0"/>
                </a:cxn>
                <a:cxn ang="0">
                  <a:pos x="20" y="3"/>
                </a:cxn>
                <a:cxn ang="0">
                  <a:pos x="28" y="5"/>
                </a:cxn>
                <a:cxn ang="0">
                  <a:pos x="37" y="7"/>
                </a:cxn>
                <a:cxn ang="0">
                  <a:pos x="45" y="8"/>
                </a:cxn>
                <a:cxn ang="0">
                  <a:pos x="51" y="9"/>
                </a:cxn>
              </a:cxnLst>
              <a:rect l="0" t="0" r="r" b="b"/>
              <a:pathLst>
                <a:path w="51" h="11">
                  <a:moveTo>
                    <a:pt x="51" y="9"/>
                  </a:moveTo>
                  <a:lnTo>
                    <a:pt x="45" y="9"/>
                  </a:lnTo>
                  <a:lnTo>
                    <a:pt x="37" y="11"/>
                  </a:lnTo>
                  <a:lnTo>
                    <a:pt x="29" y="11"/>
                  </a:lnTo>
                  <a:lnTo>
                    <a:pt x="21" y="11"/>
                  </a:lnTo>
                  <a:lnTo>
                    <a:pt x="13" y="11"/>
                  </a:lnTo>
                  <a:lnTo>
                    <a:pt x="6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12" y="0"/>
                  </a:lnTo>
                  <a:lnTo>
                    <a:pt x="20" y="3"/>
                  </a:lnTo>
                  <a:lnTo>
                    <a:pt x="28" y="5"/>
                  </a:lnTo>
                  <a:lnTo>
                    <a:pt x="37" y="7"/>
                  </a:lnTo>
                  <a:lnTo>
                    <a:pt x="45" y="8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225"/>
            <p:cNvSpPr/>
            <p:nvPr/>
          </p:nvSpPr>
          <p:spPr bwMode="auto">
            <a:xfrm>
              <a:off x="278" y="1239"/>
              <a:ext cx="48" cy="17"/>
            </a:xfrm>
            <a:custGeom>
              <a:avLst/>
              <a:gdLst/>
              <a:ahLst/>
              <a:cxnLst>
                <a:cxn ang="0">
                  <a:pos x="48" y="17"/>
                </a:cxn>
                <a:cxn ang="0">
                  <a:pos x="44" y="17"/>
                </a:cxn>
                <a:cxn ang="0">
                  <a:pos x="37" y="16"/>
                </a:cxn>
                <a:cxn ang="0">
                  <a:pos x="29" y="15"/>
                </a:cxn>
                <a:cxn ang="0">
                  <a:pos x="21" y="14"/>
                </a:cxn>
                <a:cxn ang="0">
                  <a:pos x="13" y="11"/>
                </a:cxn>
                <a:cxn ang="0">
                  <a:pos x="6" y="9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21" y="6"/>
                </a:cxn>
                <a:cxn ang="0">
                  <a:pos x="30" y="9"/>
                </a:cxn>
                <a:cxn ang="0">
                  <a:pos x="38" y="12"/>
                </a:cxn>
                <a:cxn ang="0">
                  <a:pos x="45" y="16"/>
                </a:cxn>
                <a:cxn ang="0">
                  <a:pos x="48" y="17"/>
                </a:cxn>
              </a:cxnLst>
              <a:rect l="0" t="0" r="r" b="b"/>
              <a:pathLst>
                <a:path w="48" h="17">
                  <a:moveTo>
                    <a:pt x="48" y="17"/>
                  </a:moveTo>
                  <a:lnTo>
                    <a:pt x="44" y="17"/>
                  </a:lnTo>
                  <a:lnTo>
                    <a:pt x="37" y="16"/>
                  </a:lnTo>
                  <a:lnTo>
                    <a:pt x="29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6" y="9"/>
                  </a:lnTo>
                  <a:lnTo>
                    <a:pt x="2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38" y="12"/>
                  </a:lnTo>
                  <a:lnTo>
                    <a:pt x="45" y="16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226"/>
            <p:cNvSpPr/>
            <p:nvPr/>
          </p:nvSpPr>
          <p:spPr bwMode="auto">
            <a:xfrm>
              <a:off x="255" y="1284"/>
              <a:ext cx="48" cy="11"/>
            </a:xfrm>
            <a:custGeom>
              <a:avLst/>
              <a:gdLst/>
              <a:ahLst/>
              <a:cxnLst>
                <a:cxn ang="0">
                  <a:pos x="48" y="5"/>
                </a:cxn>
                <a:cxn ang="0">
                  <a:pos x="45" y="7"/>
                </a:cxn>
                <a:cxn ang="0">
                  <a:pos x="41" y="8"/>
                </a:cxn>
                <a:cxn ang="0">
                  <a:pos x="34" y="11"/>
                </a:cxn>
                <a:cxn ang="0">
                  <a:pos x="26" y="11"/>
                </a:cxn>
                <a:cxn ang="0">
                  <a:pos x="17" y="11"/>
                </a:cxn>
                <a:cxn ang="0">
                  <a:pos x="10" y="9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7" y="1"/>
                </a:cxn>
                <a:cxn ang="0">
                  <a:pos x="26" y="3"/>
                </a:cxn>
                <a:cxn ang="0">
                  <a:pos x="34" y="4"/>
                </a:cxn>
                <a:cxn ang="0">
                  <a:pos x="42" y="5"/>
                </a:cxn>
                <a:cxn ang="0">
                  <a:pos x="48" y="5"/>
                </a:cxn>
              </a:cxnLst>
              <a:rect l="0" t="0" r="r" b="b"/>
              <a:pathLst>
                <a:path w="48" h="11">
                  <a:moveTo>
                    <a:pt x="48" y="5"/>
                  </a:moveTo>
                  <a:lnTo>
                    <a:pt x="45" y="7"/>
                  </a:lnTo>
                  <a:lnTo>
                    <a:pt x="41" y="8"/>
                  </a:lnTo>
                  <a:lnTo>
                    <a:pt x="34" y="11"/>
                  </a:lnTo>
                  <a:lnTo>
                    <a:pt x="26" y="11"/>
                  </a:lnTo>
                  <a:lnTo>
                    <a:pt x="17" y="11"/>
                  </a:lnTo>
                  <a:lnTo>
                    <a:pt x="10" y="9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7" y="1"/>
                  </a:lnTo>
                  <a:lnTo>
                    <a:pt x="26" y="3"/>
                  </a:lnTo>
                  <a:lnTo>
                    <a:pt x="34" y="4"/>
                  </a:lnTo>
                  <a:lnTo>
                    <a:pt x="42" y="5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227"/>
            <p:cNvSpPr/>
            <p:nvPr/>
          </p:nvSpPr>
          <p:spPr bwMode="auto">
            <a:xfrm>
              <a:off x="241" y="1308"/>
              <a:ext cx="56" cy="16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0" y="4"/>
                </a:cxn>
                <a:cxn ang="0">
                  <a:pos x="42" y="7"/>
                </a:cxn>
                <a:cxn ang="0">
                  <a:pos x="33" y="10"/>
                </a:cxn>
                <a:cxn ang="0">
                  <a:pos x="25" y="14"/>
                </a:cxn>
                <a:cxn ang="0">
                  <a:pos x="16" y="16"/>
                </a:cxn>
                <a:cxn ang="0">
                  <a:pos x="8" y="16"/>
                </a:cxn>
                <a:cxn ang="0">
                  <a:pos x="4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7" y="7"/>
                </a:cxn>
                <a:cxn ang="0">
                  <a:pos x="14" y="5"/>
                </a:cxn>
                <a:cxn ang="0">
                  <a:pos x="23" y="4"/>
                </a:cxn>
                <a:cxn ang="0">
                  <a:pos x="33" y="4"/>
                </a:cxn>
                <a:cxn ang="0">
                  <a:pos x="42" y="2"/>
                </a:cxn>
                <a:cxn ang="0">
                  <a:pos x="50" y="1"/>
                </a:cxn>
                <a:cxn ang="0">
                  <a:pos x="56" y="0"/>
                </a:cxn>
              </a:cxnLst>
              <a:rect l="0" t="0" r="r" b="b"/>
              <a:pathLst>
                <a:path w="56" h="16">
                  <a:moveTo>
                    <a:pt x="56" y="0"/>
                  </a:moveTo>
                  <a:lnTo>
                    <a:pt x="50" y="4"/>
                  </a:lnTo>
                  <a:lnTo>
                    <a:pt x="42" y="7"/>
                  </a:lnTo>
                  <a:lnTo>
                    <a:pt x="33" y="10"/>
                  </a:lnTo>
                  <a:lnTo>
                    <a:pt x="25" y="1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2" y="9"/>
                  </a:lnTo>
                  <a:lnTo>
                    <a:pt x="7" y="7"/>
                  </a:lnTo>
                  <a:lnTo>
                    <a:pt x="14" y="5"/>
                  </a:lnTo>
                  <a:lnTo>
                    <a:pt x="23" y="4"/>
                  </a:lnTo>
                  <a:lnTo>
                    <a:pt x="33" y="4"/>
                  </a:lnTo>
                  <a:lnTo>
                    <a:pt x="42" y="2"/>
                  </a:lnTo>
                  <a:lnTo>
                    <a:pt x="50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228"/>
            <p:cNvSpPr/>
            <p:nvPr/>
          </p:nvSpPr>
          <p:spPr bwMode="auto">
            <a:xfrm>
              <a:off x="228" y="1333"/>
              <a:ext cx="60" cy="19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4" y="2"/>
                </a:cxn>
                <a:cxn ang="0">
                  <a:pos x="46" y="7"/>
                </a:cxn>
                <a:cxn ang="0">
                  <a:pos x="36" y="10"/>
                </a:cxn>
                <a:cxn ang="0">
                  <a:pos x="26" y="15"/>
                </a:cxn>
                <a:cxn ang="0">
                  <a:pos x="16" y="17"/>
                </a:cxn>
                <a:cxn ang="0">
                  <a:pos x="8" y="19"/>
                </a:cxn>
                <a:cxn ang="0">
                  <a:pos x="2" y="18"/>
                </a:cxn>
                <a:cxn ang="0">
                  <a:pos x="0" y="16"/>
                </a:cxn>
                <a:cxn ang="0">
                  <a:pos x="2" y="11"/>
                </a:cxn>
                <a:cxn ang="0">
                  <a:pos x="9" y="9"/>
                </a:cxn>
                <a:cxn ang="0">
                  <a:pos x="18" y="7"/>
                </a:cxn>
                <a:cxn ang="0">
                  <a:pos x="28" y="5"/>
                </a:cxn>
                <a:cxn ang="0">
                  <a:pos x="38" y="3"/>
                </a:cxn>
                <a:cxn ang="0">
                  <a:pos x="47" y="2"/>
                </a:cxn>
                <a:cxn ang="0">
                  <a:pos x="55" y="1"/>
                </a:cxn>
                <a:cxn ang="0">
                  <a:pos x="60" y="0"/>
                </a:cxn>
              </a:cxnLst>
              <a:rect l="0" t="0" r="r" b="b"/>
              <a:pathLst>
                <a:path w="60" h="19">
                  <a:moveTo>
                    <a:pt x="60" y="0"/>
                  </a:moveTo>
                  <a:lnTo>
                    <a:pt x="54" y="2"/>
                  </a:lnTo>
                  <a:lnTo>
                    <a:pt x="46" y="7"/>
                  </a:lnTo>
                  <a:lnTo>
                    <a:pt x="36" y="10"/>
                  </a:lnTo>
                  <a:lnTo>
                    <a:pt x="26" y="15"/>
                  </a:lnTo>
                  <a:lnTo>
                    <a:pt x="16" y="17"/>
                  </a:lnTo>
                  <a:lnTo>
                    <a:pt x="8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9" y="9"/>
                  </a:lnTo>
                  <a:lnTo>
                    <a:pt x="18" y="7"/>
                  </a:lnTo>
                  <a:lnTo>
                    <a:pt x="28" y="5"/>
                  </a:lnTo>
                  <a:lnTo>
                    <a:pt x="38" y="3"/>
                  </a:lnTo>
                  <a:lnTo>
                    <a:pt x="47" y="2"/>
                  </a:lnTo>
                  <a:lnTo>
                    <a:pt x="55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229"/>
            <p:cNvSpPr/>
            <p:nvPr/>
          </p:nvSpPr>
          <p:spPr bwMode="auto">
            <a:xfrm>
              <a:off x="223" y="1378"/>
              <a:ext cx="65" cy="34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59" y="6"/>
                </a:cxn>
                <a:cxn ang="0">
                  <a:pos x="50" y="13"/>
                </a:cxn>
                <a:cxn ang="0">
                  <a:pos x="41" y="18"/>
                </a:cxn>
                <a:cxn ang="0">
                  <a:pos x="30" y="24"/>
                </a:cxn>
                <a:cxn ang="0">
                  <a:pos x="20" y="30"/>
                </a:cxn>
                <a:cxn ang="0">
                  <a:pos x="11" y="33"/>
                </a:cxn>
                <a:cxn ang="0">
                  <a:pos x="4" y="34"/>
                </a:cxn>
                <a:cxn ang="0">
                  <a:pos x="0" y="32"/>
                </a:cxn>
                <a:cxn ang="0">
                  <a:pos x="1" y="29"/>
                </a:cxn>
                <a:cxn ang="0">
                  <a:pos x="8" y="25"/>
                </a:cxn>
                <a:cxn ang="0">
                  <a:pos x="17" y="21"/>
                </a:cxn>
                <a:cxn ang="0">
                  <a:pos x="29" y="16"/>
                </a:cxn>
                <a:cxn ang="0">
                  <a:pos x="41" y="13"/>
                </a:cxn>
                <a:cxn ang="0">
                  <a:pos x="51" y="8"/>
                </a:cxn>
                <a:cxn ang="0">
                  <a:pos x="60" y="4"/>
                </a:cxn>
                <a:cxn ang="0">
                  <a:pos x="65" y="0"/>
                </a:cxn>
              </a:cxnLst>
              <a:rect l="0" t="0" r="r" b="b"/>
              <a:pathLst>
                <a:path w="65" h="34">
                  <a:moveTo>
                    <a:pt x="65" y="0"/>
                  </a:moveTo>
                  <a:lnTo>
                    <a:pt x="59" y="6"/>
                  </a:lnTo>
                  <a:lnTo>
                    <a:pt x="50" y="13"/>
                  </a:lnTo>
                  <a:lnTo>
                    <a:pt x="41" y="18"/>
                  </a:lnTo>
                  <a:lnTo>
                    <a:pt x="30" y="24"/>
                  </a:lnTo>
                  <a:lnTo>
                    <a:pt x="20" y="30"/>
                  </a:lnTo>
                  <a:lnTo>
                    <a:pt x="11" y="33"/>
                  </a:lnTo>
                  <a:lnTo>
                    <a:pt x="4" y="34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8" y="25"/>
                  </a:lnTo>
                  <a:lnTo>
                    <a:pt x="17" y="21"/>
                  </a:lnTo>
                  <a:lnTo>
                    <a:pt x="29" y="16"/>
                  </a:lnTo>
                  <a:lnTo>
                    <a:pt x="41" y="13"/>
                  </a:lnTo>
                  <a:lnTo>
                    <a:pt x="51" y="8"/>
                  </a:lnTo>
                  <a:lnTo>
                    <a:pt x="60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230"/>
            <p:cNvSpPr/>
            <p:nvPr/>
          </p:nvSpPr>
          <p:spPr bwMode="auto">
            <a:xfrm>
              <a:off x="234" y="1430"/>
              <a:ext cx="60" cy="39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5" y="5"/>
                </a:cxn>
                <a:cxn ang="0">
                  <a:pos x="47" y="12"/>
                </a:cxn>
                <a:cxn ang="0">
                  <a:pos x="38" y="19"/>
                </a:cxn>
                <a:cxn ang="0">
                  <a:pos x="28" y="25"/>
                </a:cxn>
                <a:cxn ang="0">
                  <a:pos x="18" y="32"/>
                </a:cxn>
                <a:cxn ang="0">
                  <a:pos x="10" y="37"/>
                </a:cxn>
                <a:cxn ang="0">
                  <a:pos x="3" y="39"/>
                </a:cxn>
                <a:cxn ang="0">
                  <a:pos x="0" y="37"/>
                </a:cxn>
                <a:cxn ang="0">
                  <a:pos x="1" y="32"/>
                </a:cxn>
                <a:cxn ang="0">
                  <a:pos x="6" y="28"/>
                </a:cxn>
                <a:cxn ang="0">
                  <a:pos x="15" y="22"/>
                </a:cxn>
                <a:cxn ang="0">
                  <a:pos x="27" y="16"/>
                </a:cxn>
                <a:cxn ang="0">
                  <a:pos x="37" y="12"/>
                </a:cxn>
                <a:cxn ang="0">
                  <a:pos x="47" y="7"/>
                </a:cxn>
                <a:cxn ang="0">
                  <a:pos x="55" y="3"/>
                </a:cxn>
                <a:cxn ang="0">
                  <a:pos x="60" y="0"/>
                </a:cxn>
              </a:cxnLst>
              <a:rect l="0" t="0" r="r" b="b"/>
              <a:pathLst>
                <a:path w="60" h="39">
                  <a:moveTo>
                    <a:pt x="60" y="0"/>
                  </a:moveTo>
                  <a:lnTo>
                    <a:pt x="55" y="5"/>
                  </a:lnTo>
                  <a:lnTo>
                    <a:pt x="47" y="12"/>
                  </a:lnTo>
                  <a:lnTo>
                    <a:pt x="38" y="19"/>
                  </a:lnTo>
                  <a:lnTo>
                    <a:pt x="28" y="25"/>
                  </a:lnTo>
                  <a:lnTo>
                    <a:pt x="18" y="32"/>
                  </a:lnTo>
                  <a:lnTo>
                    <a:pt x="10" y="37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6" y="28"/>
                  </a:lnTo>
                  <a:lnTo>
                    <a:pt x="15" y="22"/>
                  </a:lnTo>
                  <a:lnTo>
                    <a:pt x="27" y="16"/>
                  </a:lnTo>
                  <a:lnTo>
                    <a:pt x="37" y="12"/>
                  </a:lnTo>
                  <a:lnTo>
                    <a:pt x="47" y="7"/>
                  </a:lnTo>
                  <a:lnTo>
                    <a:pt x="55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231"/>
            <p:cNvSpPr/>
            <p:nvPr/>
          </p:nvSpPr>
          <p:spPr bwMode="auto">
            <a:xfrm>
              <a:off x="231" y="1356"/>
              <a:ext cx="55" cy="33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0" y="4"/>
                </a:cxn>
                <a:cxn ang="0">
                  <a:pos x="42" y="10"/>
                </a:cxn>
                <a:cxn ang="0">
                  <a:pos x="34" y="16"/>
                </a:cxn>
                <a:cxn ang="0">
                  <a:pos x="24" y="22"/>
                </a:cxn>
                <a:cxn ang="0">
                  <a:pos x="16" y="28"/>
                </a:cxn>
                <a:cxn ang="0">
                  <a:pos x="8" y="31"/>
                </a:cxn>
                <a:cxn ang="0">
                  <a:pos x="3" y="33"/>
                </a:cxn>
                <a:cxn ang="0">
                  <a:pos x="0" y="30"/>
                </a:cxn>
                <a:cxn ang="0">
                  <a:pos x="3" y="26"/>
                </a:cxn>
                <a:cxn ang="0">
                  <a:pos x="7" y="21"/>
                </a:cxn>
                <a:cxn ang="0">
                  <a:pos x="15" y="17"/>
                </a:cxn>
                <a:cxn ang="0">
                  <a:pos x="25" y="12"/>
                </a:cxn>
                <a:cxn ang="0">
                  <a:pos x="34" y="8"/>
                </a:cxn>
                <a:cxn ang="0">
                  <a:pos x="43" y="4"/>
                </a:cxn>
                <a:cxn ang="0">
                  <a:pos x="50" y="2"/>
                </a:cxn>
                <a:cxn ang="0">
                  <a:pos x="55" y="0"/>
                </a:cxn>
              </a:cxnLst>
              <a:rect l="0" t="0" r="r" b="b"/>
              <a:pathLst>
                <a:path w="55" h="33">
                  <a:moveTo>
                    <a:pt x="55" y="0"/>
                  </a:moveTo>
                  <a:lnTo>
                    <a:pt x="50" y="4"/>
                  </a:lnTo>
                  <a:lnTo>
                    <a:pt x="42" y="10"/>
                  </a:lnTo>
                  <a:lnTo>
                    <a:pt x="34" y="16"/>
                  </a:lnTo>
                  <a:lnTo>
                    <a:pt x="24" y="22"/>
                  </a:lnTo>
                  <a:lnTo>
                    <a:pt x="16" y="28"/>
                  </a:lnTo>
                  <a:lnTo>
                    <a:pt x="8" y="31"/>
                  </a:lnTo>
                  <a:lnTo>
                    <a:pt x="3" y="33"/>
                  </a:lnTo>
                  <a:lnTo>
                    <a:pt x="0" y="30"/>
                  </a:lnTo>
                  <a:lnTo>
                    <a:pt x="3" y="26"/>
                  </a:lnTo>
                  <a:lnTo>
                    <a:pt x="7" y="21"/>
                  </a:lnTo>
                  <a:lnTo>
                    <a:pt x="15" y="17"/>
                  </a:lnTo>
                  <a:lnTo>
                    <a:pt x="25" y="12"/>
                  </a:lnTo>
                  <a:lnTo>
                    <a:pt x="34" y="8"/>
                  </a:lnTo>
                  <a:lnTo>
                    <a:pt x="43" y="4"/>
                  </a:lnTo>
                  <a:lnTo>
                    <a:pt x="50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232"/>
            <p:cNvSpPr/>
            <p:nvPr/>
          </p:nvSpPr>
          <p:spPr bwMode="auto">
            <a:xfrm>
              <a:off x="281" y="1358"/>
              <a:ext cx="79" cy="50"/>
            </a:xfrm>
            <a:custGeom>
              <a:avLst/>
              <a:gdLst/>
              <a:ahLst/>
              <a:cxnLst>
                <a:cxn ang="0">
                  <a:pos x="79" y="49"/>
                </a:cxn>
                <a:cxn ang="0">
                  <a:pos x="75" y="50"/>
                </a:cxn>
                <a:cxn ang="0">
                  <a:pos x="66" y="48"/>
                </a:cxn>
                <a:cxn ang="0">
                  <a:pos x="54" y="42"/>
                </a:cxn>
                <a:cxn ang="0">
                  <a:pos x="41" y="35"/>
                </a:cxn>
                <a:cxn ang="0">
                  <a:pos x="27" y="27"/>
                </a:cxn>
                <a:cxn ang="0">
                  <a:pos x="15" y="18"/>
                </a:cxn>
                <a:cxn ang="0">
                  <a:pos x="6" y="9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17" y="9"/>
                </a:cxn>
                <a:cxn ang="0">
                  <a:pos x="30" y="16"/>
                </a:cxn>
                <a:cxn ang="0">
                  <a:pos x="44" y="24"/>
                </a:cxn>
                <a:cxn ang="0">
                  <a:pos x="58" y="33"/>
                </a:cxn>
                <a:cxn ang="0">
                  <a:pos x="69" y="40"/>
                </a:cxn>
                <a:cxn ang="0">
                  <a:pos x="77" y="45"/>
                </a:cxn>
                <a:cxn ang="0">
                  <a:pos x="79" y="49"/>
                </a:cxn>
              </a:cxnLst>
              <a:rect l="0" t="0" r="r" b="b"/>
              <a:pathLst>
                <a:path w="79" h="50">
                  <a:moveTo>
                    <a:pt x="79" y="49"/>
                  </a:moveTo>
                  <a:lnTo>
                    <a:pt x="75" y="5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41" y="35"/>
                  </a:lnTo>
                  <a:lnTo>
                    <a:pt x="27" y="27"/>
                  </a:lnTo>
                  <a:lnTo>
                    <a:pt x="15" y="18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3"/>
                  </a:lnTo>
                  <a:lnTo>
                    <a:pt x="17" y="9"/>
                  </a:lnTo>
                  <a:lnTo>
                    <a:pt x="30" y="16"/>
                  </a:lnTo>
                  <a:lnTo>
                    <a:pt x="44" y="24"/>
                  </a:lnTo>
                  <a:lnTo>
                    <a:pt x="58" y="33"/>
                  </a:lnTo>
                  <a:lnTo>
                    <a:pt x="69" y="40"/>
                  </a:lnTo>
                  <a:lnTo>
                    <a:pt x="77" y="45"/>
                  </a:lnTo>
                  <a:lnTo>
                    <a:pt x="79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233"/>
            <p:cNvSpPr/>
            <p:nvPr/>
          </p:nvSpPr>
          <p:spPr bwMode="auto">
            <a:xfrm>
              <a:off x="284" y="1399"/>
              <a:ext cx="63" cy="43"/>
            </a:xfrm>
            <a:custGeom>
              <a:avLst/>
              <a:gdLst/>
              <a:ahLst/>
              <a:cxnLst>
                <a:cxn ang="0">
                  <a:pos x="63" y="43"/>
                </a:cxn>
                <a:cxn ang="0">
                  <a:pos x="59" y="43"/>
                </a:cxn>
                <a:cxn ang="0">
                  <a:pos x="54" y="42"/>
                </a:cxn>
                <a:cxn ang="0">
                  <a:pos x="45" y="38"/>
                </a:cxn>
                <a:cxn ang="0">
                  <a:pos x="34" y="33"/>
                </a:cxn>
                <a:cxn ang="0">
                  <a:pos x="24" y="26"/>
                </a:cxn>
                <a:cxn ang="0">
                  <a:pos x="14" y="18"/>
                </a:cxn>
                <a:cxn ang="0">
                  <a:pos x="6" y="9"/>
                </a:cxn>
                <a:cxn ang="0">
                  <a:pos x="0" y="0"/>
                </a:cxn>
                <a:cxn ang="0">
                  <a:pos x="7" y="5"/>
                </a:cxn>
                <a:cxn ang="0">
                  <a:pos x="16" y="11"/>
                </a:cxn>
                <a:cxn ang="0">
                  <a:pos x="28" y="18"/>
                </a:cxn>
                <a:cxn ang="0">
                  <a:pos x="38" y="25"/>
                </a:cxn>
                <a:cxn ang="0">
                  <a:pos x="48" y="30"/>
                </a:cxn>
                <a:cxn ang="0">
                  <a:pos x="56" y="36"/>
                </a:cxn>
                <a:cxn ang="0">
                  <a:pos x="62" y="41"/>
                </a:cxn>
                <a:cxn ang="0">
                  <a:pos x="63" y="43"/>
                </a:cxn>
              </a:cxnLst>
              <a:rect l="0" t="0" r="r" b="b"/>
              <a:pathLst>
                <a:path w="63" h="43">
                  <a:moveTo>
                    <a:pt x="63" y="43"/>
                  </a:moveTo>
                  <a:lnTo>
                    <a:pt x="59" y="43"/>
                  </a:lnTo>
                  <a:lnTo>
                    <a:pt x="54" y="42"/>
                  </a:lnTo>
                  <a:lnTo>
                    <a:pt x="45" y="38"/>
                  </a:lnTo>
                  <a:lnTo>
                    <a:pt x="34" y="33"/>
                  </a:lnTo>
                  <a:lnTo>
                    <a:pt x="24" y="26"/>
                  </a:lnTo>
                  <a:lnTo>
                    <a:pt x="14" y="18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1"/>
                  </a:lnTo>
                  <a:lnTo>
                    <a:pt x="28" y="18"/>
                  </a:lnTo>
                  <a:lnTo>
                    <a:pt x="38" y="25"/>
                  </a:lnTo>
                  <a:lnTo>
                    <a:pt x="48" y="30"/>
                  </a:lnTo>
                  <a:lnTo>
                    <a:pt x="56" y="36"/>
                  </a:lnTo>
                  <a:lnTo>
                    <a:pt x="62" y="41"/>
                  </a:lnTo>
                  <a:lnTo>
                    <a:pt x="63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234"/>
            <p:cNvSpPr/>
            <p:nvPr/>
          </p:nvSpPr>
          <p:spPr bwMode="auto">
            <a:xfrm>
              <a:off x="230" y="1404"/>
              <a:ext cx="59" cy="39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4" y="5"/>
                </a:cxn>
                <a:cxn ang="0">
                  <a:pos x="47" y="12"/>
                </a:cxn>
                <a:cxn ang="0">
                  <a:pos x="38" y="19"/>
                </a:cxn>
                <a:cxn ang="0">
                  <a:pos x="28" y="26"/>
                </a:cxn>
                <a:cxn ang="0">
                  <a:pos x="18" y="32"/>
                </a:cxn>
                <a:cxn ang="0">
                  <a:pos x="10" y="37"/>
                </a:cxn>
                <a:cxn ang="0">
                  <a:pos x="4" y="39"/>
                </a:cxn>
                <a:cxn ang="0">
                  <a:pos x="0" y="37"/>
                </a:cxn>
                <a:cxn ang="0">
                  <a:pos x="1" y="32"/>
                </a:cxn>
                <a:cxn ang="0">
                  <a:pos x="6" y="28"/>
                </a:cxn>
                <a:cxn ang="0">
                  <a:pos x="15" y="23"/>
                </a:cxn>
                <a:cxn ang="0">
                  <a:pos x="26" y="17"/>
                </a:cxn>
                <a:cxn ang="0">
                  <a:pos x="36" y="12"/>
                </a:cxn>
                <a:cxn ang="0">
                  <a:pos x="47" y="7"/>
                </a:cxn>
                <a:cxn ang="0">
                  <a:pos x="54" y="4"/>
                </a:cxn>
                <a:cxn ang="0">
                  <a:pos x="59" y="0"/>
                </a:cxn>
              </a:cxnLst>
              <a:rect l="0" t="0" r="r" b="b"/>
              <a:pathLst>
                <a:path w="59" h="39">
                  <a:moveTo>
                    <a:pt x="59" y="0"/>
                  </a:moveTo>
                  <a:lnTo>
                    <a:pt x="54" y="5"/>
                  </a:lnTo>
                  <a:lnTo>
                    <a:pt x="47" y="12"/>
                  </a:lnTo>
                  <a:lnTo>
                    <a:pt x="38" y="19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10" y="37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6" y="28"/>
                  </a:lnTo>
                  <a:lnTo>
                    <a:pt x="15" y="23"/>
                  </a:lnTo>
                  <a:lnTo>
                    <a:pt x="26" y="17"/>
                  </a:lnTo>
                  <a:lnTo>
                    <a:pt x="36" y="12"/>
                  </a:lnTo>
                  <a:lnTo>
                    <a:pt x="47" y="7"/>
                  </a:lnTo>
                  <a:lnTo>
                    <a:pt x="54" y="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235"/>
            <p:cNvSpPr/>
            <p:nvPr/>
          </p:nvSpPr>
          <p:spPr bwMode="auto">
            <a:xfrm>
              <a:off x="366" y="1450"/>
              <a:ext cx="48" cy="197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4" y="0"/>
                </a:cxn>
                <a:cxn ang="0">
                  <a:pos x="47" y="1"/>
                </a:cxn>
                <a:cxn ang="0">
                  <a:pos x="48" y="3"/>
                </a:cxn>
                <a:cxn ang="0">
                  <a:pos x="48" y="4"/>
                </a:cxn>
                <a:cxn ang="0">
                  <a:pos x="28" y="28"/>
                </a:cxn>
                <a:cxn ang="0">
                  <a:pos x="16" y="54"/>
                </a:cxn>
                <a:cxn ang="0">
                  <a:pos x="10" y="81"/>
                </a:cxn>
                <a:cxn ang="0">
                  <a:pos x="8" y="107"/>
                </a:cxn>
                <a:cxn ang="0">
                  <a:pos x="10" y="133"/>
                </a:cxn>
                <a:cxn ang="0">
                  <a:pos x="14" y="157"/>
                </a:cxn>
                <a:cxn ang="0">
                  <a:pos x="19" y="179"/>
                </a:cxn>
                <a:cxn ang="0">
                  <a:pos x="24" y="197"/>
                </a:cxn>
                <a:cxn ang="0">
                  <a:pos x="14" y="184"/>
                </a:cxn>
                <a:cxn ang="0">
                  <a:pos x="6" y="164"/>
                </a:cxn>
                <a:cxn ang="0">
                  <a:pos x="1" y="136"/>
                </a:cxn>
                <a:cxn ang="0">
                  <a:pos x="0" y="105"/>
                </a:cxn>
                <a:cxn ang="0">
                  <a:pos x="3" y="73"/>
                </a:cxn>
                <a:cxn ang="0">
                  <a:pos x="11" y="43"/>
                </a:cxn>
                <a:cxn ang="0">
                  <a:pos x="24" y="18"/>
                </a:cxn>
                <a:cxn ang="0">
                  <a:pos x="43" y="0"/>
                </a:cxn>
              </a:cxnLst>
              <a:rect l="0" t="0" r="r" b="b"/>
              <a:pathLst>
                <a:path w="48" h="197">
                  <a:moveTo>
                    <a:pt x="43" y="0"/>
                  </a:moveTo>
                  <a:lnTo>
                    <a:pt x="44" y="0"/>
                  </a:lnTo>
                  <a:lnTo>
                    <a:pt x="47" y="1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28" y="28"/>
                  </a:lnTo>
                  <a:lnTo>
                    <a:pt x="16" y="54"/>
                  </a:lnTo>
                  <a:lnTo>
                    <a:pt x="10" y="81"/>
                  </a:lnTo>
                  <a:lnTo>
                    <a:pt x="8" y="107"/>
                  </a:lnTo>
                  <a:lnTo>
                    <a:pt x="10" y="133"/>
                  </a:lnTo>
                  <a:lnTo>
                    <a:pt x="14" y="157"/>
                  </a:lnTo>
                  <a:lnTo>
                    <a:pt x="19" y="179"/>
                  </a:lnTo>
                  <a:lnTo>
                    <a:pt x="24" y="197"/>
                  </a:lnTo>
                  <a:lnTo>
                    <a:pt x="14" y="184"/>
                  </a:lnTo>
                  <a:lnTo>
                    <a:pt x="6" y="164"/>
                  </a:lnTo>
                  <a:lnTo>
                    <a:pt x="1" y="136"/>
                  </a:lnTo>
                  <a:lnTo>
                    <a:pt x="0" y="105"/>
                  </a:lnTo>
                  <a:lnTo>
                    <a:pt x="3" y="73"/>
                  </a:lnTo>
                  <a:lnTo>
                    <a:pt x="11" y="43"/>
                  </a:lnTo>
                  <a:lnTo>
                    <a:pt x="24" y="1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236"/>
            <p:cNvSpPr/>
            <p:nvPr/>
          </p:nvSpPr>
          <p:spPr bwMode="auto">
            <a:xfrm>
              <a:off x="376" y="1620"/>
              <a:ext cx="4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10" y="10"/>
                </a:cxn>
                <a:cxn ang="0">
                  <a:pos x="17" y="14"/>
                </a:cxn>
                <a:cxn ang="0">
                  <a:pos x="25" y="18"/>
                </a:cxn>
                <a:cxn ang="0">
                  <a:pos x="31" y="21"/>
                </a:cxn>
                <a:cxn ang="0">
                  <a:pos x="37" y="23"/>
                </a:cxn>
                <a:cxn ang="0">
                  <a:pos x="41" y="25"/>
                </a:cxn>
                <a:cxn ang="0">
                  <a:pos x="43" y="23"/>
                </a:cxn>
                <a:cxn ang="0">
                  <a:pos x="43" y="21"/>
                </a:cxn>
                <a:cxn ang="0">
                  <a:pos x="40" y="19"/>
                </a:cxn>
                <a:cxn ang="0">
                  <a:pos x="35" y="17"/>
                </a:cxn>
                <a:cxn ang="0">
                  <a:pos x="29" y="13"/>
                </a:cxn>
                <a:cxn ang="0">
                  <a:pos x="22" y="11"/>
                </a:cxn>
                <a:cxn ang="0">
                  <a:pos x="14" y="8"/>
                </a:cxn>
                <a:cxn ang="0">
                  <a:pos x="6" y="4"/>
                </a:cxn>
                <a:cxn ang="0">
                  <a:pos x="0" y="0"/>
                </a:cxn>
              </a:cxnLst>
              <a:rect l="0" t="0" r="r" b="b"/>
              <a:pathLst>
                <a:path w="43" h="25">
                  <a:moveTo>
                    <a:pt x="0" y="0"/>
                  </a:moveTo>
                  <a:lnTo>
                    <a:pt x="5" y="4"/>
                  </a:lnTo>
                  <a:lnTo>
                    <a:pt x="10" y="10"/>
                  </a:lnTo>
                  <a:lnTo>
                    <a:pt x="17" y="14"/>
                  </a:lnTo>
                  <a:lnTo>
                    <a:pt x="25" y="18"/>
                  </a:lnTo>
                  <a:lnTo>
                    <a:pt x="31" y="21"/>
                  </a:lnTo>
                  <a:lnTo>
                    <a:pt x="37" y="23"/>
                  </a:lnTo>
                  <a:lnTo>
                    <a:pt x="41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0" y="19"/>
                  </a:lnTo>
                  <a:lnTo>
                    <a:pt x="35" y="17"/>
                  </a:lnTo>
                  <a:lnTo>
                    <a:pt x="29" y="13"/>
                  </a:lnTo>
                  <a:lnTo>
                    <a:pt x="22" y="11"/>
                  </a:lnTo>
                  <a:lnTo>
                    <a:pt x="14" y="8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237"/>
            <p:cNvSpPr/>
            <p:nvPr/>
          </p:nvSpPr>
          <p:spPr bwMode="auto">
            <a:xfrm>
              <a:off x="373" y="1603"/>
              <a:ext cx="46" cy="28"/>
            </a:xfrm>
            <a:custGeom>
              <a:avLst/>
              <a:gdLst/>
              <a:ahLst/>
              <a:cxnLst>
                <a:cxn ang="0">
                  <a:pos x="46" y="27"/>
                </a:cxn>
                <a:cxn ang="0">
                  <a:pos x="44" y="28"/>
                </a:cxn>
                <a:cxn ang="0">
                  <a:pos x="41" y="27"/>
                </a:cxn>
                <a:cxn ang="0">
                  <a:pos x="34" y="26"/>
                </a:cxn>
                <a:cxn ang="0">
                  <a:pos x="27" y="22"/>
                </a:cxn>
                <a:cxn ang="0">
                  <a:pos x="19" y="18"/>
                </a:cxn>
                <a:cxn ang="0">
                  <a:pos x="11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12" y="6"/>
                </a:cxn>
                <a:cxn ang="0">
                  <a:pos x="20" y="11"/>
                </a:cxn>
                <a:cxn ang="0">
                  <a:pos x="28" y="14"/>
                </a:cxn>
                <a:cxn ang="0">
                  <a:pos x="36" y="19"/>
                </a:cxn>
                <a:cxn ang="0">
                  <a:pos x="42" y="22"/>
                </a:cxn>
                <a:cxn ang="0">
                  <a:pos x="45" y="25"/>
                </a:cxn>
                <a:cxn ang="0">
                  <a:pos x="46" y="27"/>
                </a:cxn>
              </a:cxnLst>
              <a:rect l="0" t="0" r="r" b="b"/>
              <a:pathLst>
                <a:path w="46" h="28">
                  <a:moveTo>
                    <a:pt x="46" y="27"/>
                  </a:moveTo>
                  <a:lnTo>
                    <a:pt x="44" y="28"/>
                  </a:lnTo>
                  <a:lnTo>
                    <a:pt x="41" y="27"/>
                  </a:lnTo>
                  <a:lnTo>
                    <a:pt x="34" y="26"/>
                  </a:lnTo>
                  <a:lnTo>
                    <a:pt x="27" y="22"/>
                  </a:lnTo>
                  <a:lnTo>
                    <a:pt x="19" y="18"/>
                  </a:lnTo>
                  <a:lnTo>
                    <a:pt x="11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3"/>
                  </a:lnTo>
                  <a:lnTo>
                    <a:pt x="12" y="6"/>
                  </a:lnTo>
                  <a:lnTo>
                    <a:pt x="20" y="11"/>
                  </a:lnTo>
                  <a:lnTo>
                    <a:pt x="28" y="14"/>
                  </a:lnTo>
                  <a:lnTo>
                    <a:pt x="36" y="19"/>
                  </a:lnTo>
                  <a:lnTo>
                    <a:pt x="42" y="22"/>
                  </a:lnTo>
                  <a:lnTo>
                    <a:pt x="45" y="25"/>
                  </a:lnTo>
                  <a:lnTo>
                    <a:pt x="46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238"/>
            <p:cNvSpPr/>
            <p:nvPr/>
          </p:nvSpPr>
          <p:spPr bwMode="auto">
            <a:xfrm>
              <a:off x="368" y="1563"/>
              <a:ext cx="62" cy="39"/>
            </a:xfrm>
            <a:custGeom>
              <a:avLst/>
              <a:gdLst/>
              <a:ahLst/>
              <a:cxnLst>
                <a:cxn ang="0">
                  <a:pos x="62" y="37"/>
                </a:cxn>
                <a:cxn ang="0">
                  <a:pos x="58" y="39"/>
                </a:cxn>
                <a:cxn ang="0">
                  <a:pos x="51" y="37"/>
                </a:cxn>
                <a:cxn ang="0">
                  <a:pos x="43" y="34"/>
                </a:cxn>
                <a:cxn ang="0">
                  <a:pos x="33" y="28"/>
                </a:cxn>
                <a:cxn ang="0">
                  <a:pos x="23" y="23"/>
                </a:cxn>
                <a:cxn ang="0">
                  <a:pos x="13" y="16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13" y="8"/>
                </a:cxn>
                <a:cxn ang="0">
                  <a:pos x="24" y="14"/>
                </a:cxn>
                <a:cxn ang="0">
                  <a:pos x="34" y="19"/>
                </a:cxn>
                <a:cxn ang="0">
                  <a:pos x="46" y="25"/>
                </a:cxn>
                <a:cxn ang="0">
                  <a:pos x="55" y="31"/>
                </a:cxn>
                <a:cxn ang="0">
                  <a:pos x="60" y="34"/>
                </a:cxn>
                <a:cxn ang="0">
                  <a:pos x="62" y="37"/>
                </a:cxn>
              </a:cxnLst>
              <a:rect l="0" t="0" r="r" b="b"/>
              <a:pathLst>
                <a:path w="62" h="39">
                  <a:moveTo>
                    <a:pt x="62" y="37"/>
                  </a:moveTo>
                  <a:lnTo>
                    <a:pt x="58" y="39"/>
                  </a:lnTo>
                  <a:lnTo>
                    <a:pt x="51" y="37"/>
                  </a:lnTo>
                  <a:lnTo>
                    <a:pt x="43" y="34"/>
                  </a:lnTo>
                  <a:lnTo>
                    <a:pt x="33" y="28"/>
                  </a:lnTo>
                  <a:lnTo>
                    <a:pt x="23" y="23"/>
                  </a:lnTo>
                  <a:lnTo>
                    <a:pt x="13" y="16"/>
                  </a:lnTo>
                  <a:lnTo>
                    <a:pt x="5" y="8"/>
                  </a:lnTo>
                  <a:lnTo>
                    <a:pt x="0" y="0"/>
                  </a:lnTo>
                  <a:lnTo>
                    <a:pt x="5" y="3"/>
                  </a:lnTo>
                  <a:lnTo>
                    <a:pt x="13" y="8"/>
                  </a:lnTo>
                  <a:lnTo>
                    <a:pt x="24" y="14"/>
                  </a:lnTo>
                  <a:lnTo>
                    <a:pt x="34" y="19"/>
                  </a:lnTo>
                  <a:lnTo>
                    <a:pt x="46" y="25"/>
                  </a:lnTo>
                  <a:lnTo>
                    <a:pt x="55" y="31"/>
                  </a:lnTo>
                  <a:lnTo>
                    <a:pt x="60" y="34"/>
                  </a:lnTo>
                  <a:lnTo>
                    <a:pt x="62" y="3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239"/>
            <p:cNvSpPr/>
            <p:nvPr/>
          </p:nvSpPr>
          <p:spPr bwMode="auto">
            <a:xfrm>
              <a:off x="372" y="1527"/>
              <a:ext cx="67" cy="43"/>
            </a:xfrm>
            <a:custGeom>
              <a:avLst/>
              <a:gdLst/>
              <a:ahLst/>
              <a:cxnLst>
                <a:cxn ang="0">
                  <a:pos x="67" y="42"/>
                </a:cxn>
                <a:cxn ang="0">
                  <a:pos x="63" y="43"/>
                </a:cxn>
                <a:cxn ang="0">
                  <a:pos x="55" y="41"/>
                </a:cxn>
                <a:cxn ang="0">
                  <a:pos x="45" y="36"/>
                </a:cxn>
                <a:cxn ang="0">
                  <a:pos x="34" y="29"/>
                </a:cxn>
                <a:cxn ang="0">
                  <a:pos x="22" y="22"/>
                </a:cxn>
                <a:cxn ang="0">
                  <a:pos x="12" y="14"/>
                </a:cxn>
                <a:cxn ang="0">
                  <a:pos x="4" y="7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13" y="8"/>
                </a:cxn>
                <a:cxn ang="0">
                  <a:pos x="25" y="13"/>
                </a:cxn>
                <a:cxn ang="0">
                  <a:pos x="37" y="20"/>
                </a:cxn>
                <a:cxn ang="0">
                  <a:pos x="48" y="28"/>
                </a:cxn>
                <a:cxn ang="0">
                  <a:pos x="58" y="34"/>
                </a:cxn>
                <a:cxn ang="0">
                  <a:pos x="64" y="38"/>
                </a:cxn>
                <a:cxn ang="0">
                  <a:pos x="67" y="42"/>
                </a:cxn>
              </a:cxnLst>
              <a:rect l="0" t="0" r="r" b="b"/>
              <a:pathLst>
                <a:path w="67" h="43">
                  <a:moveTo>
                    <a:pt x="67" y="42"/>
                  </a:moveTo>
                  <a:lnTo>
                    <a:pt x="63" y="43"/>
                  </a:lnTo>
                  <a:lnTo>
                    <a:pt x="55" y="41"/>
                  </a:lnTo>
                  <a:lnTo>
                    <a:pt x="45" y="36"/>
                  </a:lnTo>
                  <a:lnTo>
                    <a:pt x="34" y="29"/>
                  </a:lnTo>
                  <a:lnTo>
                    <a:pt x="22" y="22"/>
                  </a:lnTo>
                  <a:lnTo>
                    <a:pt x="12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3"/>
                  </a:lnTo>
                  <a:lnTo>
                    <a:pt x="13" y="8"/>
                  </a:lnTo>
                  <a:lnTo>
                    <a:pt x="25" y="13"/>
                  </a:lnTo>
                  <a:lnTo>
                    <a:pt x="37" y="20"/>
                  </a:lnTo>
                  <a:lnTo>
                    <a:pt x="48" y="28"/>
                  </a:lnTo>
                  <a:lnTo>
                    <a:pt x="58" y="34"/>
                  </a:lnTo>
                  <a:lnTo>
                    <a:pt x="64" y="38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240"/>
            <p:cNvSpPr/>
            <p:nvPr/>
          </p:nvSpPr>
          <p:spPr bwMode="auto">
            <a:xfrm>
              <a:off x="377" y="1503"/>
              <a:ext cx="55" cy="45"/>
            </a:xfrm>
            <a:custGeom>
              <a:avLst/>
              <a:gdLst/>
              <a:ahLst/>
              <a:cxnLst>
                <a:cxn ang="0">
                  <a:pos x="55" y="45"/>
                </a:cxn>
                <a:cxn ang="0">
                  <a:pos x="51" y="45"/>
                </a:cxn>
                <a:cxn ang="0">
                  <a:pos x="46" y="42"/>
                </a:cxn>
                <a:cxn ang="0">
                  <a:pos x="37" y="36"/>
                </a:cxn>
                <a:cxn ang="0">
                  <a:pos x="28" y="29"/>
                </a:cxn>
                <a:cxn ang="0">
                  <a:pos x="17" y="21"/>
                </a:cxn>
                <a:cxn ang="0">
                  <a:pos x="9" y="14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14" y="9"/>
                </a:cxn>
                <a:cxn ang="0">
                  <a:pos x="23" y="16"/>
                </a:cxn>
                <a:cxn ang="0">
                  <a:pos x="33" y="23"/>
                </a:cxn>
                <a:cxn ang="0">
                  <a:pos x="42" y="31"/>
                </a:cxn>
                <a:cxn ang="0">
                  <a:pos x="50" y="36"/>
                </a:cxn>
                <a:cxn ang="0">
                  <a:pos x="55" y="42"/>
                </a:cxn>
                <a:cxn ang="0">
                  <a:pos x="55" y="45"/>
                </a:cxn>
              </a:cxnLst>
              <a:rect l="0" t="0" r="r" b="b"/>
              <a:pathLst>
                <a:path w="55" h="45">
                  <a:moveTo>
                    <a:pt x="55" y="45"/>
                  </a:moveTo>
                  <a:lnTo>
                    <a:pt x="51" y="45"/>
                  </a:lnTo>
                  <a:lnTo>
                    <a:pt x="46" y="42"/>
                  </a:lnTo>
                  <a:lnTo>
                    <a:pt x="37" y="36"/>
                  </a:lnTo>
                  <a:lnTo>
                    <a:pt x="28" y="29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6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3" y="23"/>
                  </a:lnTo>
                  <a:lnTo>
                    <a:pt x="42" y="31"/>
                  </a:lnTo>
                  <a:lnTo>
                    <a:pt x="50" y="36"/>
                  </a:lnTo>
                  <a:lnTo>
                    <a:pt x="55" y="42"/>
                  </a:lnTo>
                  <a:lnTo>
                    <a:pt x="55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241"/>
            <p:cNvSpPr/>
            <p:nvPr/>
          </p:nvSpPr>
          <p:spPr bwMode="auto">
            <a:xfrm>
              <a:off x="385" y="1485"/>
              <a:ext cx="45" cy="37"/>
            </a:xfrm>
            <a:custGeom>
              <a:avLst/>
              <a:gdLst/>
              <a:ahLst/>
              <a:cxnLst>
                <a:cxn ang="0">
                  <a:pos x="45" y="37"/>
                </a:cxn>
                <a:cxn ang="0">
                  <a:pos x="42" y="37"/>
                </a:cxn>
                <a:cxn ang="0">
                  <a:pos x="37" y="36"/>
                </a:cxn>
                <a:cxn ang="0">
                  <a:pos x="30" y="33"/>
                </a:cxn>
                <a:cxn ang="0">
                  <a:pos x="23" y="28"/>
                </a:cxn>
                <a:cxn ang="0">
                  <a:pos x="15" y="21"/>
                </a:cxn>
                <a:cxn ang="0">
                  <a:pos x="8" y="15"/>
                </a:cxn>
                <a:cxn ang="0">
                  <a:pos x="3" y="8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12" y="9"/>
                </a:cxn>
                <a:cxn ang="0">
                  <a:pos x="18" y="15"/>
                </a:cxn>
                <a:cxn ang="0">
                  <a:pos x="28" y="20"/>
                </a:cxn>
                <a:cxn ang="0">
                  <a:pos x="34" y="26"/>
                </a:cxn>
                <a:cxn ang="0">
                  <a:pos x="41" y="32"/>
                </a:cxn>
                <a:cxn ang="0">
                  <a:pos x="45" y="35"/>
                </a:cxn>
                <a:cxn ang="0">
                  <a:pos x="45" y="37"/>
                </a:cxn>
              </a:cxnLst>
              <a:rect l="0" t="0" r="r" b="b"/>
              <a:pathLst>
                <a:path w="45" h="37">
                  <a:moveTo>
                    <a:pt x="45" y="37"/>
                  </a:moveTo>
                  <a:lnTo>
                    <a:pt x="42" y="37"/>
                  </a:lnTo>
                  <a:lnTo>
                    <a:pt x="37" y="36"/>
                  </a:lnTo>
                  <a:lnTo>
                    <a:pt x="30" y="33"/>
                  </a:lnTo>
                  <a:lnTo>
                    <a:pt x="23" y="28"/>
                  </a:lnTo>
                  <a:lnTo>
                    <a:pt x="15" y="21"/>
                  </a:lnTo>
                  <a:lnTo>
                    <a:pt x="8" y="15"/>
                  </a:lnTo>
                  <a:lnTo>
                    <a:pt x="3" y="8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9"/>
                  </a:lnTo>
                  <a:lnTo>
                    <a:pt x="18" y="15"/>
                  </a:lnTo>
                  <a:lnTo>
                    <a:pt x="28" y="20"/>
                  </a:lnTo>
                  <a:lnTo>
                    <a:pt x="34" y="26"/>
                  </a:lnTo>
                  <a:lnTo>
                    <a:pt x="41" y="32"/>
                  </a:lnTo>
                  <a:lnTo>
                    <a:pt x="45" y="35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242"/>
            <p:cNvSpPr/>
            <p:nvPr/>
          </p:nvSpPr>
          <p:spPr bwMode="auto">
            <a:xfrm>
              <a:off x="398" y="1467"/>
              <a:ext cx="32" cy="33"/>
            </a:xfrm>
            <a:custGeom>
              <a:avLst/>
              <a:gdLst/>
              <a:ahLst/>
              <a:cxnLst>
                <a:cxn ang="0">
                  <a:pos x="32" y="33"/>
                </a:cxn>
                <a:cxn ang="0">
                  <a:pos x="29" y="33"/>
                </a:cxn>
                <a:cxn ang="0">
                  <a:pos x="25" y="30"/>
                </a:cxn>
                <a:cxn ang="0">
                  <a:pos x="19" y="26"/>
                </a:cxn>
                <a:cxn ang="0">
                  <a:pos x="13" y="20"/>
                </a:cxn>
                <a:cxn ang="0">
                  <a:pos x="8" y="14"/>
                </a:cxn>
                <a:cxn ang="0">
                  <a:pos x="3" y="9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8" y="6"/>
                </a:cxn>
                <a:cxn ang="0">
                  <a:pos x="18" y="17"/>
                </a:cxn>
                <a:cxn ang="0">
                  <a:pos x="27" y="26"/>
                </a:cxn>
                <a:cxn ang="0">
                  <a:pos x="32" y="33"/>
                </a:cxn>
              </a:cxnLst>
              <a:rect l="0" t="0" r="r" b="b"/>
              <a:pathLst>
                <a:path w="32" h="33">
                  <a:moveTo>
                    <a:pt x="32" y="33"/>
                  </a:moveTo>
                  <a:lnTo>
                    <a:pt x="29" y="33"/>
                  </a:lnTo>
                  <a:lnTo>
                    <a:pt x="25" y="30"/>
                  </a:lnTo>
                  <a:lnTo>
                    <a:pt x="19" y="26"/>
                  </a:lnTo>
                  <a:lnTo>
                    <a:pt x="13" y="20"/>
                  </a:lnTo>
                  <a:lnTo>
                    <a:pt x="8" y="14"/>
                  </a:lnTo>
                  <a:lnTo>
                    <a:pt x="3" y="9"/>
                  </a:lnTo>
                  <a:lnTo>
                    <a:pt x="1" y="3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7"/>
                  </a:lnTo>
                  <a:lnTo>
                    <a:pt x="27" y="26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243"/>
            <p:cNvSpPr/>
            <p:nvPr/>
          </p:nvSpPr>
          <p:spPr bwMode="auto">
            <a:xfrm>
              <a:off x="406" y="1455"/>
              <a:ext cx="19" cy="22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13" y="21"/>
                </a:cxn>
                <a:cxn ang="0">
                  <a:pos x="7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13" y="14"/>
                </a:cxn>
                <a:cxn ang="0">
                  <a:pos x="19" y="18"/>
                </a:cxn>
                <a:cxn ang="0">
                  <a:pos x="19" y="22"/>
                </a:cxn>
              </a:cxnLst>
              <a:rect l="0" t="0" r="r" b="b"/>
              <a:pathLst>
                <a:path w="19" h="22">
                  <a:moveTo>
                    <a:pt x="19" y="22"/>
                  </a:moveTo>
                  <a:lnTo>
                    <a:pt x="13" y="21"/>
                  </a:lnTo>
                  <a:lnTo>
                    <a:pt x="7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13" y="14"/>
                  </a:lnTo>
                  <a:lnTo>
                    <a:pt x="19" y="18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244"/>
            <p:cNvSpPr/>
            <p:nvPr/>
          </p:nvSpPr>
          <p:spPr bwMode="auto">
            <a:xfrm>
              <a:off x="384" y="1635"/>
              <a:ext cx="27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4"/>
                </a:cxn>
                <a:cxn ang="0">
                  <a:pos x="17" y="11"/>
                </a:cxn>
                <a:cxn ang="0">
                  <a:pos x="26" y="19"/>
                </a:cxn>
                <a:cxn ang="0">
                  <a:pos x="27" y="25"/>
                </a:cxn>
                <a:cxn ang="0">
                  <a:pos x="22" y="24"/>
                </a:cxn>
                <a:cxn ang="0">
                  <a:pos x="14" y="17"/>
                </a:cxn>
                <a:cxn ang="0">
                  <a:pos x="6" y="7"/>
                </a:cxn>
                <a:cxn ang="0">
                  <a:pos x="0" y="0"/>
                </a:cxn>
              </a:cxnLst>
              <a:rect l="0" t="0" r="r" b="b"/>
              <a:pathLst>
                <a:path w="27" h="25">
                  <a:moveTo>
                    <a:pt x="0" y="0"/>
                  </a:moveTo>
                  <a:lnTo>
                    <a:pt x="7" y="4"/>
                  </a:lnTo>
                  <a:lnTo>
                    <a:pt x="17" y="11"/>
                  </a:lnTo>
                  <a:lnTo>
                    <a:pt x="26" y="19"/>
                  </a:lnTo>
                  <a:lnTo>
                    <a:pt x="27" y="25"/>
                  </a:lnTo>
                  <a:lnTo>
                    <a:pt x="22" y="24"/>
                  </a:lnTo>
                  <a:lnTo>
                    <a:pt x="14" y="17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245"/>
            <p:cNvSpPr/>
            <p:nvPr/>
          </p:nvSpPr>
          <p:spPr bwMode="auto">
            <a:xfrm>
              <a:off x="369" y="1634"/>
              <a:ext cx="14" cy="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" y="6"/>
                </a:cxn>
                <a:cxn ang="0">
                  <a:pos x="5" y="15"/>
                </a:cxn>
                <a:cxn ang="0">
                  <a:pos x="0" y="24"/>
                </a:cxn>
                <a:cxn ang="0">
                  <a:pos x="2" y="30"/>
                </a:cxn>
                <a:cxn ang="0">
                  <a:pos x="6" y="28"/>
                </a:cxn>
                <a:cxn ang="0">
                  <a:pos x="10" y="20"/>
                </a:cxn>
                <a:cxn ang="0">
                  <a:pos x="13" y="8"/>
                </a:cxn>
                <a:cxn ang="0">
                  <a:pos x="14" y="0"/>
                </a:cxn>
              </a:cxnLst>
              <a:rect l="0" t="0" r="r" b="b"/>
              <a:pathLst>
                <a:path w="14" h="30">
                  <a:moveTo>
                    <a:pt x="14" y="0"/>
                  </a:moveTo>
                  <a:lnTo>
                    <a:pt x="11" y="6"/>
                  </a:lnTo>
                  <a:lnTo>
                    <a:pt x="5" y="15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28"/>
                  </a:lnTo>
                  <a:lnTo>
                    <a:pt x="10" y="20"/>
                  </a:lnTo>
                  <a:lnTo>
                    <a:pt x="13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246"/>
            <p:cNvSpPr/>
            <p:nvPr/>
          </p:nvSpPr>
          <p:spPr bwMode="auto">
            <a:xfrm>
              <a:off x="386" y="1641"/>
              <a:ext cx="8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7"/>
                </a:cxn>
                <a:cxn ang="0">
                  <a:pos x="2" y="28"/>
                </a:cxn>
                <a:cxn ang="0">
                  <a:pos x="5" y="33"/>
                </a:cxn>
                <a:cxn ang="0">
                  <a:pos x="8" y="28"/>
                </a:cxn>
                <a:cxn ang="0">
                  <a:pos x="6" y="18"/>
                </a:cxn>
                <a:cxn ang="0">
                  <a:pos x="3" y="8"/>
                </a:cxn>
                <a:cxn ang="0">
                  <a:pos x="0" y="0"/>
                </a:cxn>
              </a:cxnLst>
              <a:rect l="0" t="0" r="r" b="b"/>
              <a:pathLst>
                <a:path w="8" h="33">
                  <a:moveTo>
                    <a:pt x="0" y="0"/>
                  </a:moveTo>
                  <a:lnTo>
                    <a:pt x="0" y="6"/>
                  </a:lnTo>
                  <a:lnTo>
                    <a:pt x="0" y="17"/>
                  </a:lnTo>
                  <a:lnTo>
                    <a:pt x="2" y="28"/>
                  </a:lnTo>
                  <a:lnTo>
                    <a:pt x="5" y="33"/>
                  </a:lnTo>
                  <a:lnTo>
                    <a:pt x="8" y="28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247"/>
            <p:cNvSpPr/>
            <p:nvPr/>
          </p:nvSpPr>
          <p:spPr bwMode="auto">
            <a:xfrm>
              <a:off x="354" y="1624"/>
              <a:ext cx="25" cy="3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9" y="9"/>
                </a:cxn>
                <a:cxn ang="0">
                  <a:pos x="12" y="21"/>
                </a:cxn>
                <a:cxn ang="0">
                  <a:pos x="5" y="28"/>
                </a:cxn>
                <a:cxn ang="0">
                  <a:pos x="0" y="30"/>
                </a:cxn>
                <a:cxn ang="0">
                  <a:pos x="1" y="24"/>
                </a:cxn>
                <a:cxn ang="0">
                  <a:pos x="9" y="15"/>
                </a:cxn>
                <a:cxn ang="0">
                  <a:pos x="18" y="6"/>
                </a:cxn>
                <a:cxn ang="0">
                  <a:pos x="25" y="0"/>
                </a:cxn>
              </a:cxnLst>
              <a:rect l="0" t="0" r="r" b="b"/>
              <a:pathLst>
                <a:path w="25" h="30">
                  <a:moveTo>
                    <a:pt x="25" y="0"/>
                  </a:moveTo>
                  <a:lnTo>
                    <a:pt x="19" y="9"/>
                  </a:lnTo>
                  <a:lnTo>
                    <a:pt x="12" y="21"/>
                  </a:lnTo>
                  <a:lnTo>
                    <a:pt x="5" y="28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9" y="15"/>
                  </a:lnTo>
                  <a:lnTo>
                    <a:pt x="18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248"/>
            <p:cNvSpPr/>
            <p:nvPr/>
          </p:nvSpPr>
          <p:spPr bwMode="auto">
            <a:xfrm>
              <a:off x="357" y="1461"/>
              <a:ext cx="43" cy="9"/>
            </a:xfrm>
            <a:custGeom>
              <a:avLst/>
              <a:gdLst/>
              <a:ahLst/>
              <a:cxnLst>
                <a:cxn ang="0">
                  <a:pos x="43" y="8"/>
                </a:cxn>
                <a:cxn ang="0">
                  <a:pos x="39" y="8"/>
                </a:cxn>
                <a:cxn ang="0">
                  <a:pos x="32" y="9"/>
                </a:cxn>
                <a:cxn ang="0">
                  <a:pos x="25" y="9"/>
                </a:cxn>
                <a:cxn ang="0">
                  <a:pos x="18" y="9"/>
                </a:cxn>
                <a:cxn ang="0">
                  <a:pos x="11" y="9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7" y="2"/>
                </a:cxn>
                <a:cxn ang="0">
                  <a:pos x="24" y="3"/>
                </a:cxn>
                <a:cxn ang="0">
                  <a:pos x="32" y="6"/>
                </a:cxn>
                <a:cxn ang="0">
                  <a:pos x="37" y="7"/>
                </a:cxn>
                <a:cxn ang="0">
                  <a:pos x="43" y="8"/>
                </a:cxn>
              </a:cxnLst>
              <a:rect l="0" t="0" r="r" b="b"/>
              <a:pathLst>
                <a:path w="43" h="9">
                  <a:moveTo>
                    <a:pt x="43" y="8"/>
                  </a:moveTo>
                  <a:lnTo>
                    <a:pt x="39" y="8"/>
                  </a:lnTo>
                  <a:lnTo>
                    <a:pt x="32" y="9"/>
                  </a:lnTo>
                  <a:lnTo>
                    <a:pt x="25" y="9"/>
                  </a:lnTo>
                  <a:lnTo>
                    <a:pt x="18" y="9"/>
                  </a:lnTo>
                  <a:lnTo>
                    <a:pt x="11" y="9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24" y="3"/>
                  </a:lnTo>
                  <a:lnTo>
                    <a:pt x="32" y="6"/>
                  </a:lnTo>
                  <a:lnTo>
                    <a:pt x="37" y="7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249"/>
            <p:cNvSpPr/>
            <p:nvPr/>
          </p:nvSpPr>
          <p:spPr bwMode="auto">
            <a:xfrm>
              <a:off x="364" y="1444"/>
              <a:ext cx="42" cy="15"/>
            </a:xfrm>
            <a:custGeom>
              <a:avLst/>
              <a:gdLst/>
              <a:ahLst/>
              <a:cxnLst>
                <a:cxn ang="0">
                  <a:pos x="42" y="15"/>
                </a:cxn>
                <a:cxn ang="0">
                  <a:pos x="37" y="15"/>
                </a:cxn>
                <a:cxn ang="0">
                  <a:pos x="32" y="14"/>
                </a:cxn>
                <a:cxn ang="0">
                  <a:pos x="25" y="13"/>
                </a:cxn>
                <a:cxn ang="0">
                  <a:pos x="18" y="11"/>
                </a:cxn>
                <a:cxn ang="0">
                  <a:pos x="11" y="10"/>
                </a:cxn>
                <a:cxn ang="0">
                  <a:pos x="5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11" y="1"/>
                </a:cxn>
                <a:cxn ang="0">
                  <a:pos x="18" y="5"/>
                </a:cxn>
                <a:cxn ang="0">
                  <a:pos x="26" y="8"/>
                </a:cxn>
                <a:cxn ang="0">
                  <a:pos x="33" y="10"/>
                </a:cxn>
                <a:cxn ang="0">
                  <a:pos x="38" y="14"/>
                </a:cxn>
                <a:cxn ang="0">
                  <a:pos x="42" y="15"/>
                </a:cxn>
              </a:cxnLst>
              <a:rect l="0" t="0" r="r" b="b"/>
              <a:pathLst>
                <a:path w="42" h="15">
                  <a:moveTo>
                    <a:pt x="42" y="15"/>
                  </a:moveTo>
                  <a:lnTo>
                    <a:pt x="37" y="15"/>
                  </a:lnTo>
                  <a:lnTo>
                    <a:pt x="32" y="14"/>
                  </a:lnTo>
                  <a:lnTo>
                    <a:pt x="25" y="13"/>
                  </a:lnTo>
                  <a:lnTo>
                    <a:pt x="18" y="11"/>
                  </a:lnTo>
                  <a:lnTo>
                    <a:pt x="11" y="10"/>
                  </a:lnTo>
                  <a:lnTo>
                    <a:pt x="5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1"/>
                  </a:lnTo>
                  <a:lnTo>
                    <a:pt x="18" y="5"/>
                  </a:lnTo>
                  <a:lnTo>
                    <a:pt x="26" y="8"/>
                  </a:lnTo>
                  <a:lnTo>
                    <a:pt x="33" y="10"/>
                  </a:lnTo>
                  <a:lnTo>
                    <a:pt x="38" y="14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250"/>
            <p:cNvSpPr/>
            <p:nvPr/>
          </p:nvSpPr>
          <p:spPr bwMode="auto">
            <a:xfrm>
              <a:off x="346" y="1483"/>
              <a:ext cx="39" cy="9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8" y="5"/>
                </a:cxn>
                <a:cxn ang="0">
                  <a:pos x="34" y="6"/>
                </a:cxn>
                <a:cxn ang="0">
                  <a:pos x="28" y="7"/>
                </a:cxn>
                <a:cxn ang="0">
                  <a:pos x="21" y="9"/>
                </a:cxn>
                <a:cxn ang="0">
                  <a:pos x="13" y="9"/>
                </a:cxn>
                <a:cxn ang="0">
                  <a:pos x="8" y="7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20" y="2"/>
                </a:cxn>
                <a:cxn ang="0">
                  <a:pos x="28" y="2"/>
                </a:cxn>
                <a:cxn ang="0">
                  <a:pos x="34" y="3"/>
                </a:cxn>
                <a:cxn ang="0">
                  <a:pos x="39" y="3"/>
                </a:cxn>
              </a:cxnLst>
              <a:rect l="0" t="0" r="r" b="b"/>
              <a:pathLst>
                <a:path w="39" h="9">
                  <a:moveTo>
                    <a:pt x="39" y="3"/>
                  </a:moveTo>
                  <a:lnTo>
                    <a:pt x="38" y="5"/>
                  </a:lnTo>
                  <a:lnTo>
                    <a:pt x="34" y="6"/>
                  </a:lnTo>
                  <a:lnTo>
                    <a:pt x="28" y="7"/>
                  </a:lnTo>
                  <a:lnTo>
                    <a:pt x="21" y="9"/>
                  </a:lnTo>
                  <a:lnTo>
                    <a:pt x="13" y="9"/>
                  </a:lnTo>
                  <a:lnTo>
                    <a:pt x="8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8" y="2"/>
                  </a:lnTo>
                  <a:lnTo>
                    <a:pt x="34" y="3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251"/>
            <p:cNvSpPr/>
            <p:nvPr/>
          </p:nvSpPr>
          <p:spPr bwMode="auto">
            <a:xfrm>
              <a:off x="334" y="1502"/>
              <a:ext cx="47" cy="1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1" y="3"/>
                </a:cxn>
                <a:cxn ang="0">
                  <a:pos x="35" y="7"/>
                </a:cxn>
                <a:cxn ang="0">
                  <a:pos x="28" y="9"/>
                </a:cxn>
                <a:cxn ang="0">
                  <a:pos x="20" y="12"/>
                </a:cxn>
                <a:cxn ang="0">
                  <a:pos x="13" y="13"/>
                </a:cxn>
                <a:cxn ang="0">
                  <a:pos x="6" y="15"/>
                </a:cxn>
                <a:cxn ang="0">
                  <a:pos x="3" y="13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5" y="5"/>
                </a:cxn>
                <a:cxn ang="0">
                  <a:pos x="12" y="4"/>
                </a:cxn>
                <a:cxn ang="0">
                  <a:pos x="20" y="3"/>
                </a:cxn>
                <a:cxn ang="0">
                  <a:pos x="28" y="3"/>
                </a:cxn>
                <a:cxn ang="0">
                  <a:pos x="35" y="2"/>
                </a:cxn>
                <a:cxn ang="0">
                  <a:pos x="42" y="1"/>
                </a:cxn>
                <a:cxn ang="0">
                  <a:pos x="47" y="0"/>
                </a:cxn>
              </a:cxnLst>
              <a:rect l="0" t="0" r="r" b="b"/>
              <a:pathLst>
                <a:path w="47" h="15">
                  <a:moveTo>
                    <a:pt x="47" y="0"/>
                  </a:moveTo>
                  <a:lnTo>
                    <a:pt x="41" y="3"/>
                  </a:lnTo>
                  <a:lnTo>
                    <a:pt x="35" y="7"/>
                  </a:lnTo>
                  <a:lnTo>
                    <a:pt x="28" y="9"/>
                  </a:lnTo>
                  <a:lnTo>
                    <a:pt x="20" y="12"/>
                  </a:lnTo>
                  <a:lnTo>
                    <a:pt x="13" y="13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5"/>
                  </a:lnTo>
                  <a:lnTo>
                    <a:pt x="12" y="4"/>
                  </a:lnTo>
                  <a:lnTo>
                    <a:pt x="20" y="3"/>
                  </a:lnTo>
                  <a:lnTo>
                    <a:pt x="28" y="3"/>
                  </a:lnTo>
                  <a:lnTo>
                    <a:pt x="35" y="2"/>
                  </a:lnTo>
                  <a:lnTo>
                    <a:pt x="42" y="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252"/>
            <p:cNvSpPr/>
            <p:nvPr/>
          </p:nvSpPr>
          <p:spPr bwMode="auto">
            <a:xfrm>
              <a:off x="322" y="1523"/>
              <a:ext cx="51" cy="1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6" y="3"/>
                </a:cxn>
                <a:cxn ang="0">
                  <a:pos x="38" y="6"/>
                </a:cxn>
                <a:cxn ang="0">
                  <a:pos x="30" y="9"/>
                </a:cxn>
                <a:cxn ang="0">
                  <a:pos x="21" y="13"/>
                </a:cxn>
                <a:cxn ang="0">
                  <a:pos x="13" y="15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4"/>
                </a:cxn>
                <a:cxn ang="0">
                  <a:pos x="2" y="11"/>
                </a:cxn>
                <a:cxn ang="0">
                  <a:pos x="8" y="8"/>
                </a:cxn>
                <a:cxn ang="0">
                  <a:pos x="15" y="6"/>
                </a:cxn>
                <a:cxn ang="0">
                  <a:pos x="24" y="5"/>
                </a:cxn>
                <a:cxn ang="0">
                  <a:pos x="33" y="4"/>
                </a:cxn>
                <a:cxn ang="0">
                  <a:pos x="41" y="3"/>
                </a:cxn>
                <a:cxn ang="0">
                  <a:pos x="47" y="1"/>
                </a:cxn>
                <a:cxn ang="0">
                  <a:pos x="51" y="0"/>
                </a:cxn>
              </a:cxnLst>
              <a:rect l="0" t="0" r="r" b="b"/>
              <a:pathLst>
                <a:path w="51" h="17">
                  <a:moveTo>
                    <a:pt x="51" y="0"/>
                  </a:moveTo>
                  <a:lnTo>
                    <a:pt x="46" y="3"/>
                  </a:lnTo>
                  <a:lnTo>
                    <a:pt x="38" y="6"/>
                  </a:lnTo>
                  <a:lnTo>
                    <a:pt x="30" y="9"/>
                  </a:lnTo>
                  <a:lnTo>
                    <a:pt x="21" y="13"/>
                  </a:lnTo>
                  <a:lnTo>
                    <a:pt x="13" y="15"/>
                  </a:lnTo>
                  <a:lnTo>
                    <a:pt x="6" y="17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8" y="8"/>
                  </a:lnTo>
                  <a:lnTo>
                    <a:pt x="15" y="6"/>
                  </a:lnTo>
                  <a:lnTo>
                    <a:pt x="24" y="5"/>
                  </a:lnTo>
                  <a:lnTo>
                    <a:pt x="33" y="4"/>
                  </a:lnTo>
                  <a:lnTo>
                    <a:pt x="41" y="3"/>
                  </a:lnTo>
                  <a:lnTo>
                    <a:pt x="47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253"/>
            <p:cNvSpPr/>
            <p:nvPr/>
          </p:nvSpPr>
          <p:spPr bwMode="auto">
            <a:xfrm>
              <a:off x="318" y="1563"/>
              <a:ext cx="55" cy="27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9" y="5"/>
                </a:cxn>
                <a:cxn ang="0">
                  <a:pos x="42" y="10"/>
                </a:cxn>
                <a:cxn ang="0">
                  <a:pos x="34" y="16"/>
                </a:cxn>
                <a:cxn ang="0">
                  <a:pos x="25" y="20"/>
                </a:cxn>
                <a:cxn ang="0">
                  <a:pos x="16" y="24"/>
                </a:cxn>
                <a:cxn ang="0">
                  <a:pos x="10" y="27"/>
                </a:cxn>
                <a:cxn ang="0">
                  <a:pos x="4" y="27"/>
                </a:cxn>
                <a:cxn ang="0">
                  <a:pos x="0" y="26"/>
                </a:cxn>
                <a:cxn ang="0">
                  <a:pos x="2" y="23"/>
                </a:cxn>
                <a:cxn ang="0">
                  <a:pos x="7" y="19"/>
                </a:cxn>
                <a:cxn ang="0">
                  <a:pos x="15" y="16"/>
                </a:cxn>
                <a:cxn ang="0">
                  <a:pos x="24" y="12"/>
                </a:cxn>
                <a:cxn ang="0">
                  <a:pos x="34" y="10"/>
                </a:cxn>
                <a:cxn ang="0">
                  <a:pos x="44" y="7"/>
                </a:cxn>
                <a:cxn ang="0">
                  <a:pos x="50" y="3"/>
                </a:cxn>
                <a:cxn ang="0">
                  <a:pos x="55" y="0"/>
                </a:cxn>
              </a:cxnLst>
              <a:rect l="0" t="0" r="r" b="b"/>
              <a:pathLst>
                <a:path w="55" h="27">
                  <a:moveTo>
                    <a:pt x="55" y="0"/>
                  </a:moveTo>
                  <a:lnTo>
                    <a:pt x="49" y="5"/>
                  </a:lnTo>
                  <a:lnTo>
                    <a:pt x="42" y="10"/>
                  </a:lnTo>
                  <a:lnTo>
                    <a:pt x="34" y="16"/>
                  </a:lnTo>
                  <a:lnTo>
                    <a:pt x="25" y="20"/>
                  </a:lnTo>
                  <a:lnTo>
                    <a:pt x="16" y="24"/>
                  </a:lnTo>
                  <a:lnTo>
                    <a:pt x="10" y="27"/>
                  </a:lnTo>
                  <a:lnTo>
                    <a:pt x="4" y="27"/>
                  </a:lnTo>
                  <a:lnTo>
                    <a:pt x="0" y="26"/>
                  </a:lnTo>
                  <a:lnTo>
                    <a:pt x="2" y="23"/>
                  </a:lnTo>
                  <a:lnTo>
                    <a:pt x="7" y="19"/>
                  </a:lnTo>
                  <a:lnTo>
                    <a:pt x="15" y="16"/>
                  </a:lnTo>
                  <a:lnTo>
                    <a:pt x="24" y="12"/>
                  </a:lnTo>
                  <a:lnTo>
                    <a:pt x="34" y="10"/>
                  </a:lnTo>
                  <a:lnTo>
                    <a:pt x="44" y="7"/>
                  </a:lnTo>
                  <a:lnTo>
                    <a:pt x="50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254"/>
            <p:cNvSpPr/>
            <p:nvPr/>
          </p:nvSpPr>
          <p:spPr bwMode="auto">
            <a:xfrm>
              <a:off x="328" y="1606"/>
              <a:ext cx="49" cy="3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6" y="5"/>
                </a:cxn>
                <a:cxn ang="0">
                  <a:pos x="39" y="10"/>
                </a:cxn>
                <a:cxn ang="0">
                  <a:pos x="31" y="16"/>
                </a:cxn>
                <a:cxn ang="0">
                  <a:pos x="23" y="23"/>
                </a:cxn>
                <a:cxn ang="0">
                  <a:pos x="15" y="27"/>
                </a:cxn>
                <a:cxn ang="0">
                  <a:pos x="7" y="32"/>
                </a:cxn>
                <a:cxn ang="0">
                  <a:pos x="3" y="33"/>
                </a:cxn>
                <a:cxn ang="0">
                  <a:pos x="0" y="32"/>
                </a:cxn>
                <a:cxn ang="0">
                  <a:pos x="1" y="28"/>
                </a:cxn>
                <a:cxn ang="0">
                  <a:pos x="5" y="24"/>
                </a:cxn>
                <a:cxn ang="0">
                  <a:pos x="12" y="19"/>
                </a:cxn>
                <a:cxn ang="0">
                  <a:pos x="21" y="15"/>
                </a:cxn>
                <a:cxn ang="0">
                  <a:pos x="31" y="10"/>
                </a:cxn>
                <a:cxn ang="0">
                  <a:pos x="39" y="6"/>
                </a:cxn>
                <a:cxn ang="0">
                  <a:pos x="46" y="2"/>
                </a:cxn>
                <a:cxn ang="0">
                  <a:pos x="49" y="0"/>
                </a:cxn>
              </a:cxnLst>
              <a:rect l="0" t="0" r="r" b="b"/>
              <a:pathLst>
                <a:path w="49" h="33">
                  <a:moveTo>
                    <a:pt x="49" y="0"/>
                  </a:moveTo>
                  <a:lnTo>
                    <a:pt x="46" y="5"/>
                  </a:lnTo>
                  <a:lnTo>
                    <a:pt x="39" y="10"/>
                  </a:lnTo>
                  <a:lnTo>
                    <a:pt x="31" y="16"/>
                  </a:lnTo>
                  <a:lnTo>
                    <a:pt x="23" y="23"/>
                  </a:lnTo>
                  <a:lnTo>
                    <a:pt x="15" y="27"/>
                  </a:lnTo>
                  <a:lnTo>
                    <a:pt x="7" y="32"/>
                  </a:lnTo>
                  <a:lnTo>
                    <a:pt x="3" y="33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5" y="24"/>
                  </a:lnTo>
                  <a:lnTo>
                    <a:pt x="12" y="19"/>
                  </a:lnTo>
                  <a:lnTo>
                    <a:pt x="21" y="15"/>
                  </a:lnTo>
                  <a:lnTo>
                    <a:pt x="31" y="10"/>
                  </a:lnTo>
                  <a:lnTo>
                    <a:pt x="39" y="6"/>
                  </a:lnTo>
                  <a:lnTo>
                    <a:pt x="46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255"/>
            <p:cNvSpPr/>
            <p:nvPr/>
          </p:nvSpPr>
          <p:spPr bwMode="auto">
            <a:xfrm>
              <a:off x="325" y="1543"/>
              <a:ext cx="46" cy="2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2" y="3"/>
                </a:cxn>
                <a:cxn ang="0">
                  <a:pos x="35" y="8"/>
                </a:cxn>
                <a:cxn ang="0">
                  <a:pos x="29" y="13"/>
                </a:cxn>
                <a:cxn ang="0">
                  <a:pos x="21" y="19"/>
                </a:cxn>
                <a:cxn ang="0">
                  <a:pos x="14" y="23"/>
                </a:cxn>
                <a:cxn ang="0">
                  <a:pos x="7" y="27"/>
                </a:cxn>
                <a:cxn ang="0">
                  <a:pos x="3" y="28"/>
                </a:cxn>
                <a:cxn ang="0">
                  <a:pos x="0" y="26"/>
                </a:cxn>
                <a:cxn ang="0">
                  <a:pos x="1" y="22"/>
                </a:cxn>
                <a:cxn ang="0">
                  <a:pos x="6" y="18"/>
                </a:cxn>
                <a:cxn ang="0">
                  <a:pos x="13" y="14"/>
                </a:cxn>
                <a:cxn ang="0">
                  <a:pos x="21" y="11"/>
                </a:cxn>
                <a:cxn ang="0">
                  <a:pos x="29" y="8"/>
                </a:cxn>
                <a:cxn ang="0">
                  <a:pos x="37" y="4"/>
                </a:cxn>
                <a:cxn ang="0">
                  <a:pos x="42" y="2"/>
                </a:cxn>
                <a:cxn ang="0">
                  <a:pos x="46" y="0"/>
                </a:cxn>
              </a:cxnLst>
              <a:rect l="0" t="0" r="r" b="b"/>
              <a:pathLst>
                <a:path w="46" h="28">
                  <a:moveTo>
                    <a:pt x="46" y="0"/>
                  </a:moveTo>
                  <a:lnTo>
                    <a:pt x="42" y="3"/>
                  </a:lnTo>
                  <a:lnTo>
                    <a:pt x="35" y="8"/>
                  </a:lnTo>
                  <a:lnTo>
                    <a:pt x="29" y="13"/>
                  </a:lnTo>
                  <a:lnTo>
                    <a:pt x="21" y="19"/>
                  </a:lnTo>
                  <a:lnTo>
                    <a:pt x="14" y="23"/>
                  </a:lnTo>
                  <a:lnTo>
                    <a:pt x="7" y="27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6" y="18"/>
                  </a:lnTo>
                  <a:lnTo>
                    <a:pt x="13" y="14"/>
                  </a:lnTo>
                  <a:lnTo>
                    <a:pt x="21" y="11"/>
                  </a:lnTo>
                  <a:lnTo>
                    <a:pt x="29" y="8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256"/>
            <p:cNvSpPr/>
            <p:nvPr/>
          </p:nvSpPr>
          <p:spPr bwMode="auto">
            <a:xfrm>
              <a:off x="367" y="1545"/>
              <a:ext cx="67" cy="43"/>
            </a:xfrm>
            <a:custGeom>
              <a:avLst/>
              <a:gdLst/>
              <a:ahLst/>
              <a:cxnLst>
                <a:cxn ang="0">
                  <a:pos x="67" y="42"/>
                </a:cxn>
                <a:cxn ang="0">
                  <a:pos x="64" y="43"/>
                </a:cxn>
                <a:cxn ang="0">
                  <a:pos x="56" y="41"/>
                </a:cxn>
                <a:cxn ang="0">
                  <a:pos x="46" y="36"/>
                </a:cxn>
                <a:cxn ang="0">
                  <a:pos x="34" y="30"/>
                </a:cxn>
                <a:cxn ang="0">
                  <a:pos x="23" y="23"/>
                </a:cxn>
                <a:cxn ang="0">
                  <a:pos x="13" y="15"/>
                </a:cxn>
                <a:cxn ang="0">
                  <a:pos x="5" y="7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14" y="8"/>
                </a:cxn>
                <a:cxn ang="0">
                  <a:pos x="25" y="13"/>
                </a:cxn>
                <a:cxn ang="0">
                  <a:pos x="38" y="20"/>
                </a:cxn>
                <a:cxn ang="0">
                  <a:pos x="49" y="28"/>
                </a:cxn>
                <a:cxn ang="0">
                  <a:pos x="59" y="34"/>
                </a:cxn>
                <a:cxn ang="0">
                  <a:pos x="65" y="38"/>
                </a:cxn>
                <a:cxn ang="0">
                  <a:pos x="67" y="42"/>
                </a:cxn>
              </a:cxnLst>
              <a:rect l="0" t="0" r="r" b="b"/>
              <a:pathLst>
                <a:path w="67" h="43">
                  <a:moveTo>
                    <a:pt x="67" y="42"/>
                  </a:moveTo>
                  <a:lnTo>
                    <a:pt x="64" y="43"/>
                  </a:lnTo>
                  <a:lnTo>
                    <a:pt x="56" y="41"/>
                  </a:lnTo>
                  <a:lnTo>
                    <a:pt x="46" y="36"/>
                  </a:lnTo>
                  <a:lnTo>
                    <a:pt x="34" y="30"/>
                  </a:lnTo>
                  <a:lnTo>
                    <a:pt x="23" y="23"/>
                  </a:lnTo>
                  <a:lnTo>
                    <a:pt x="13" y="15"/>
                  </a:lnTo>
                  <a:lnTo>
                    <a:pt x="5" y="7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8"/>
                  </a:lnTo>
                  <a:lnTo>
                    <a:pt x="25" y="13"/>
                  </a:lnTo>
                  <a:lnTo>
                    <a:pt x="38" y="20"/>
                  </a:lnTo>
                  <a:lnTo>
                    <a:pt x="49" y="28"/>
                  </a:lnTo>
                  <a:lnTo>
                    <a:pt x="59" y="34"/>
                  </a:lnTo>
                  <a:lnTo>
                    <a:pt x="65" y="38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257"/>
            <p:cNvSpPr/>
            <p:nvPr/>
          </p:nvSpPr>
          <p:spPr bwMode="auto">
            <a:xfrm>
              <a:off x="371" y="1580"/>
              <a:ext cx="52" cy="36"/>
            </a:xfrm>
            <a:custGeom>
              <a:avLst/>
              <a:gdLst/>
              <a:ahLst/>
              <a:cxnLst>
                <a:cxn ang="0">
                  <a:pos x="52" y="36"/>
                </a:cxn>
                <a:cxn ang="0">
                  <a:pos x="49" y="36"/>
                </a:cxn>
                <a:cxn ang="0">
                  <a:pos x="44" y="35"/>
                </a:cxn>
                <a:cxn ang="0">
                  <a:pos x="36" y="32"/>
                </a:cxn>
                <a:cxn ang="0">
                  <a:pos x="28" y="27"/>
                </a:cxn>
                <a:cxn ang="0">
                  <a:pos x="19" y="22"/>
                </a:cxn>
                <a:cxn ang="0">
                  <a:pos x="11" y="15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13" y="9"/>
                </a:cxn>
                <a:cxn ang="0">
                  <a:pos x="21" y="15"/>
                </a:cxn>
                <a:cxn ang="0">
                  <a:pos x="31" y="20"/>
                </a:cxn>
                <a:cxn ang="0">
                  <a:pos x="39" y="26"/>
                </a:cxn>
                <a:cxn ang="0">
                  <a:pos x="46" y="31"/>
                </a:cxn>
                <a:cxn ang="0">
                  <a:pos x="51" y="34"/>
                </a:cxn>
                <a:cxn ang="0">
                  <a:pos x="52" y="36"/>
                </a:cxn>
              </a:cxnLst>
              <a:rect l="0" t="0" r="r" b="b"/>
              <a:pathLst>
                <a:path w="52" h="36">
                  <a:moveTo>
                    <a:pt x="52" y="36"/>
                  </a:moveTo>
                  <a:lnTo>
                    <a:pt x="49" y="36"/>
                  </a:lnTo>
                  <a:lnTo>
                    <a:pt x="44" y="35"/>
                  </a:lnTo>
                  <a:lnTo>
                    <a:pt x="36" y="32"/>
                  </a:lnTo>
                  <a:lnTo>
                    <a:pt x="28" y="27"/>
                  </a:lnTo>
                  <a:lnTo>
                    <a:pt x="19" y="22"/>
                  </a:lnTo>
                  <a:lnTo>
                    <a:pt x="11" y="15"/>
                  </a:lnTo>
                  <a:lnTo>
                    <a:pt x="4" y="8"/>
                  </a:lnTo>
                  <a:lnTo>
                    <a:pt x="0" y="0"/>
                  </a:lnTo>
                  <a:lnTo>
                    <a:pt x="5" y="5"/>
                  </a:lnTo>
                  <a:lnTo>
                    <a:pt x="13" y="9"/>
                  </a:lnTo>
                  <a:lnTo>
                    <a:pt x="21" y="15"/>
                  </a:lnTo>
                  <a:lnTo>
                    <a:pt x="31" y="20"/>
                  </a:lnTo>
                  <a:lnTo>
                    <a:pt x="39" y="26"/>
                  </a:lnTo>
                  <a:lnTo>
                    <a:pt x="46" y="31"/>
                  </a:lnTo>
                  <a:lnTo>
                    <a:pt x="51" y="34"/>
                  </a:lnTo>
                  <a:lnTo>
                    <a:pt x="52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258"/>
            <p:cNvSpPr/>
            <p:nvPr/>
          </p:nvSpPr>
          <p:spPr bwMode="auto">
            <a:xfrm>
              <a:off x="323" y="1585"/>
              <a:ext cx="51" cy="31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8" y="4"/>
                </a:cxn>
                <a:cxn ang="0">
                  <a:pos x="41" y="10"/>
                </a:cxn>
                <a:cxn ang="0">
                  <a:pos x="33" y="15"/>
                </a:cxn>
                <a:cxn ang="0">
                  <a:pos x="25" y="21"/>
                </a:cxn>
                <a:cxn ang="0">
                  <a:pos x="16" y="27"/>
                </a:cxn>
                <a:cxn ang="0">
                  <a:pos x="9" y="30"/>
                </a:cxn>
                <a:cxn ang="0">
                  <a:pos x="3" y="31"/>
                </a:cxn>
                <a:cxn ang="0">
                  <a:pos x="0" y="30"/>
                </a:cxn>
                <a:cxn ang="0">
                  <a:pos x="1" y="27"/>
                </a:cxn>
                <a:cxn ang="0">
                  <a:pos x="6" y="23"/>
                </a:cxn>
                <a:cxn ang="0">
                  <a:pos x="14" y="19"/>
                </a:cxn>
                <a:cxn ang="0">
                  <a:pos x="23" y="14"/>
                </a:cxn>
                <a:cxn ang="0">
                  <a:pos x="33" y="10"/>
                </a:cxn>
                <a:cxn ang="0">
                  <a:pos x="41" y="5"/>
                </a:cxn>
                <a:cxn ang="0">
                  <a:pos x="48" y="2"/>
                </a:cxn>
                <a:cxn ang="0">
                  <a:pos x="51" y="0"/>
                </a:cxn>
              </a:cxnLst>
              <a:rect l="0" t="0" r="r" b="b"/>
              <a:pathLst>
                <a:path w="51" h="31">
                  <a:moveTo>
                    <a:pt x="51" y="0"/>
                  </a:moveTo>
                  <a:lnTo>
                    <a:pt x="48" y="4"/>
                  </a:lnTo>
                  <a:lnTo>
                    <a:pt x="41" y="10"/>
                  </a:lnTo>
                  <a:lnTo>
                    <a:pt x="33" y="15"/>
                  </a:lnTo>
                  <a:lnTo>
                    <a:pt x="25" y="21"/>
                  </a:lnTo>
                  <a:lnTo>
                    <a:pt x="16" y="27"/>
                  </a:lnTo>
                  <a:lnTo>
                    <a:pt x="9" y="30"/>
                  </a:lnTo>
                  <a:lnTo>
                    <a:pt x="3" y="31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6" y="23"/>
                  </a:lnTo>
                  <a:lnTo>
                    <a:pt x="14" y="19"/>
                  </a:lnTo>
                  <a:lnTo>
                    <a:pt x="23" y="14"/>
                  </a:lnTo>
                  <a:lnTo>
                    <a:pt x="33" y="10"/>
                  </a:lnTo>
                  <a:lnTo>
                    <a:pt x="41" y="5"/>
                  </a:lnTo>
                  <a:lnTo>
                    <a:pt x="48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259"/>
            <p:cNvSpPr/>
            <p:nvPr/>
          </p:nvSpPr>
          <p:spPr bwMode="auto">
            <a:xfrm>
              <a:off x="144" y="130"/>
              <a:ext cx="500" cy="493"/>
            </a:xfrm>
            <a:custGeom>
              <a:avLst/>
              <a:gdLst/>
              <a:ahLst/>
              <a:cxnLst>
                <a:cxn ang="0">
                  <a:pos x="198" y="114"/>
                </a:cxn>
                <a:cxn ang="0">
                  <a:pos x="137" y="72"/>
                </a:cxn>
                <a:cxn ang="0">
                  <a:pos x="58" y="55"/>
                </a:cxn>
                <a:cxn ang="0">
                  <a:pos x="29" y="46"/>
                </a:cxn>
                <a:cxn ang="0">
                  <a:pos x="49" y="113"/>
                </a:cxn>
                <a:cxn ang="0">
                  <a:pos x="80" y="172"/>
                </a:cxn>
                <a:cxn ang="0">
                  <a:pos x="140" y="208"/>
                </a:cxn>
                <a:cxn ang="0">
                  <a:pos x="186" y="234"/>
                </a:cxn>
                <a:cxn ang="0">
                  <a:pos x="166" y="244"/>
                </a:cxn>
                <a:cxn ang="0">
                  <a:pos x="127" y="236"/>
                </a:cxn>
                <a:cxn ang="0">
                  <a:pos x="76" y="259"/>
                </a:cxn>
                <a:cxn ang="0">
                  <a:pos x="42" y="304"/>
                </a:cxn>
                <a:cxn ang="0">
                  <a:pos x="8" y="327"/>
                </a:cxn>
                <a:cxn ang="0">
                  <a:pos x="13" y="343"/>
                </a:cxn>
                <a:cxn ang="0">
                  <a:pos x="42" y="357"/>
                </a:cxn>
                <a:cxn ang="0">
                  <a:pos x="104" y="365"/>
                </a:cxn>
                <a:cxn ang="0">
                  <a:pos x="173" y="323"/>
                </a:cxn>
                <a:cxn ang="0">
                  <a:pos x="188" y="289"/>
                </a:cxn>
                <a:cxn ang="0">
                  <a:pos x="209" y="258"/>
                </a:cxn>
                <a:cxn ang="0">
                  <a:pos x="222" y="272"/>
                </a:cxn>
                <a:cxn ang="0">
                  <a:pos x="201" y="315"/>
                </a:cxn>
                <a:cxn ang="0">
                  <a:pos x="165" y="341"/>
                </a:cxn>
                <a:cxn ang="0">
                  <a:pos x="142" y="394"/>
                </a:cxn>
                <a:cxn ang="0">
                  <a:pos x="145" y="438"/>
                </a:cxn>
                <a:cxn ang="0">
                  <a:pos x="140" y="485"/>
                </a:cxn>
                <a:cxn ang="0">
                  <a:pos x="184" y="486"/>
                </a:cxn>
                <a:cxn ang="0">
                  <a:pos x="270" y="379"/>
                </a:cxn>
                <a:cxn ang="0">
                  <a:pos x="246" y="296"/>
                </a:cxn>
                <a:cxn ang="0">
                  <a:pos x="261" y="280"/>
                </a:cxn>
                <a:cxn ang="0">
                  <a:pos x="280" y="343"/>
                </a:cxn>
                <a:cxn ang="0">
                  <a:pos x="306" y="394"/>
                </a:cxn>
                <a:cxn ang="0">
                  <a:pos x="377" y="426"/>
                </a:cxn>
                <a:cxn ang="0">
                  <a:pos x="425" y="464"/>
                </a:cxn>
                <a:cxn ang="0">
                  <a:pos x="424" y="353"/>
                </a:cxn>
                <a:cxn ang="0">
                  <a:pos x="356" y="300"/>
                </a:cxn>
                <a:cxn ang="0">
                  <a:pos x="324" y="292"/>
                </a:cxn>
                <a:cxn ang="0">
                  <a:pos x="330" y="275"/>
                </a:cxn>
                <a:cxn ang="0">
                  <a:pos x="411" y="298"/>
                </a:cxn>
                <a:cxn ang="0">
                  <a:pos x="466" y="284"/>
                </a:cxn>
                <a:cxn ang="0">
                  <a:pos x="496" y="275"/>
                </a:cxn>
                <a:cxn ang="0">
                  <a:pos x="464" y="253"/>
                </a:cxn>
                <a:cxn ang="0">
                  <a:pos x="430" y="211"/>
                </a:cxn>
                <a:cxn ang="0">
                  <a:pos x="362" y="183"/>
                </a:cxn>
                <a:cxn ang="0">
                  <a:pos x="318" y="202"/>
                </a:cxn>
                <a:cxn ang="0">
                  <a:pos x="300" y="210"/>
                </a:cxn>
                <a:cxn ang="0">
                  <a:pos x="302" y="189"/>
                </a:cxn>
                <a:cxn ang="0">
                  <a:pos x="322" y="183"/>
                </a:cxn>
                <a:cxn ang="0">
                  <a:pos x="360" y="144"/>
                </a:cxn>
                <a:cxn ang="0">
                  <a:pos x="365" y="68"/>
                </a:cxn>
                <a:cxn ang="0">
                  <a:pos x="347" y="10"/>
                </a:cxn>
                <a:cxn ang="0">
                  <a:pos x="306" y="48"/>
                </a:cxn>
                <a:cxn ang="0">
                  <a:pos x="252" y="84"/>
                </a:cxn>
                <a:cxn ang="0">
                  <a:pos x="236" y="179"/>
                </a:cxn>
              </a:cxnLst>
              <a:rect l="0" t="0" r="r" b="b"/>
              <a:pathLst>
                <a:path w="500" h="493">
                  <a:moveTo>
                    <a:pt x="218" y="180"/>
                  </a:moveTo>
                  <a:lnTo>
                    <a:pt x="217" y="163"/>
                  </a:lnTo>
                  <a:lnTo>
                    <a:pt x="212" y="146"/>
                  </a:lnTo>
                  <a:lnTo>
                    <a:pt x="207" y="130"/>
                  </a:lnTo>
                  <a:lnTo>
                    <a:pt x="198" y="114"/>
                  </a:lnTo>
                  <a:lnTo>
                    <a:pt x="187" y="101"/>
                  </a:lnTo>
                  <a:lnTo>
                    <a:pt x="176" y="89"/>
                  </a:lnTo>
                  <a:lnTo>
                    <a:pt x="164" y="80"/>
                  </a:lnTo>
                  <a:lnTo>
                    <a:pt x="151" y="76"/>
                  </a:lnTo>
                  <a:lnTo>
                    <a:pt x="137" y="72"/>
                  </a:lnTo>
                  <a:lnTo>
                    <a:pt x="122" y="69"/>
                  </a:lnTo>
                  <a:lnTo>
                    <a:pt x="105" y="66"/>
                  </a:lnTo>
                  <a:lnTo>
                    <a:pt x="88" y="62"/>
                  </a:lnTo>
                  <a:lnTo>
                    <a:pt x="72" y="59"/>
                  </a:lnTo>
                  <a:lnTo>
                    <a:pt x="58" y="55"/>
                  </a:lnTo>
                  <a:lnTo>
                    <a:pt x="47" y="52"/>
                  </a:lnTo>
                  <a:lnTo>
                    <a:pt x="40" y="49"/>
                  </a:lnTo>
                  <a:lnTo>
                    <a:pt x="33" y="44"/>
                  </a:lnTo>
                  <a:lnTo>
                    <a:pt x="29" y="43"/>
                  </a:lnTo>
                  <a:lnTo>
                    <a:pt x="29" y="46"/>
                  </a:lnTo>
                  <a:lnTo>
                    <a:pt x="33" y="52"/>
                  </a:lnTo>
                  <a:lnTo>
                    <a:pt x="40" y="62"/>
                  </a:lnTo>
                  <a:lnTo>
                    <a:pt x="43" y="77"/>
                  </a:lnTo>
                  <a:lnTo>
                    <a:pt x="47" y="95"/>
                  </a:lnTo>
                  <a:lnTo>
                    <a:pt x="49" y="113"/>
                  </a:lnTo>
                  <a:lnTo>
                    <a:pt x="51" y="123"/>
                  </a:lnTo>
                  <a:lnTo>
                    <a:pt x="56" y="135"/>
                  </a:lnTo>
                  <a:lnTo>
                    <a:pt x="63" y="147"/>
                  </a:lnTo>
                  <a:lnTo>
                    <a:pt x="71" y="160"/>
                  </a:lnTo>
                  <a:lnTo>
                    <a:pt x="80" y="172"/>
                  </a:lnTo>
                  <a:lnTo>
                    <a:pt x="91" y="183"/>
                  </a:lnTo>
                  <a:lnTo>
                    <a:pt x="102" y="193"/>
                  </a:lnTo>
                  <a:lnTo>
                    <a:pt x="116" y="199"/>
                  </a:lnTo>
                  <a:lnTo>
                    <a:pt x="128" y="204"/>
                  </a:lnTo>
                  <a:lnTo>
                    <a:pt x="140" y="208"/>
                  </a:lnTo>
                  <a:lnTo>
                    <a:pt x="151" y="212"/>
                  </a:lnTo>
                  <a:lnTo>
                    <a:pt x="161" y="216"/>
                  </a:lnTo>
                  <a:lnTo>
                    <a:pt x="170" y="221"/>
                  </a:lnTo>
                  <a:lnTo>
                    <a:pt x="178" y="227"/>
                  </a:lnTo>
                  <a:lnTo>
                    <a:pt x="186" y="234"/>
                  </a:lnTo>
                  <a:lnTo>
                    <a:pt x="193" y="245"/>
                  </a:lnTo>
                  <a:lnTo>
                    <a:pt x="186" y="247"/>
                  </a:lnTo>
                  <a:lnTo>
                    <a:pt x="178" y="247"/>
                  </a:lnTo>
                  <a:lnTo>
                    <a:pt x="173" y="246"/>
                  </a:lnTo>
                  <a:lnTo>
                    <a:pt x="166" y="244"/>
                  </a:lnTo>
                  <a:lnTo>
                    <a:pt x="159" y="242"/>
                  </a:lnTo>
                  <a:lnTo>
                    <a:pt x="153" y="240"/>
                  </a:lnTo>
                  <a:lnTo>
                    <a:pt x="145" y="238"/>
                  </a:lnTo>
                  <a:lnTo>
                    <a:pt x="139" y="237"/>
                  </a:lnTo>
                  <a:lnTo>
                    <a:pt x="127" y="236"/>
                  </a:lnTo>
                  <a:lnTo>
                    <a:pt x="117" y="238"/>
                  </a:lnTo>
                  <a:lnTo>
                    <a:pt x="106" y="241"/>
                  </a:lnTo>
                  <a:lnTo>
                    <a:pt x="96" y="246"/>
                  </a:lnTo>
                  <a:lnTo>
                    <a:pt x="85" y="251"/>
                  </a:lnTo>
                  <a:lnTo>
                    <a:pt x="76" y="259"/>
                  </a:lnTo>
                  <a:lnTo>
                    <a:pt x="70" y="268"/>
                  </a:lnTo>
                  <a:lnTo>
                    <a:pt x="63" y="278"/>
                  </a:lnTo>
                  <a:lnTo>
                    <a:pt x="57" y="287"/>
                  </a:lnTo>
                  <a:lnTo>
                    <a:pt x="50" y="296"/>
                  </a:lnTo>
                  <a:lnTo>
                    <a:pt x="42" y="304"/>
                  </a:lnTo>
                  <a:lnTo>
                    <a:pt x="34" y="310"/>
                  </a:lnTo>
                  <a:lnTo>
                    <a:pt x="28" y="316"/>
                  </a:lnTo>
                  <a:lnTo>
                    <a:pt x="20" y="321"/>
                  </a:lnTo>
                  <a:lnTo>
                    <a:pt x="14" y="325"/>
                  </a:lnTo>
                  <a:lnTo>
                    <a:pt x="8" y="327"/>
                  </a:lnTo>
                  <a:lnTo>
                    <a:pt x="3" y="331"/>
                  </a:lnTo>
                  <a:lnTo>
                    <a:pt x="0" y="334"/>
                  </a:lnTo>
                  <a:lnTo>
                    <a:pt x="4" y="336"/>
                  </a:lnTo>
                  <a:lnTo>
                    <a:pt x="11" y="342"/>
                  </a:lnTo>
                  <a:lnTo>
                    <a:pt x="13" y="343"/>
                  </a:lnTo>
                  <a:lnTo>
                    <a:pt x="17" y="345"/>
                  </a:lnTo>
                  <a:lnTo>
                    <a:pt x="22" y="348"/>
                  </a:lnTo>
                  <a:lnTo>
                    <a:pt x="29" y="351"/>
                  </a:lnTo>
                  <a:lnTo>
                    <a:pt x="34" y="353"/>
                  </a:lnTo>
                  <a:lnTo>
                    <a:pt x="42" y="357"/>
                  </a:lnTo>
                  <a:lnTo>
                    <a:pt x="50" y="359"/>
                  </a:lnTo>
                  <a:lnTo>
                    <a:pt x="59" y="361"/>
                  </a:lnTo>
                  <a:lnTo>
                    <a:pt x="73" y="364"/>
                  </a:lnTo>
                  <a:lnTo>
                    <a:pt x="88" y="365"/>
                  </a:lnTo>
                  <a:lnTo>
                    <a:pt x="104" y="365"/>
                  </a:lnTo>
                  <a:lnTo>
                    <a:pt x="118" y="362"/>
                  </a:lnTo>
                  <a:lnTo>
                    <a:pt x="133" y="357"/>
                  </a:lnTo>
                  <a:lnTo>
                    <a:pt x="148" y="349"/>
                  </a:lnTo>
                  <a:lnTo>
                    <a:pt x="161" y="338"/>
                  </a:lnTo>
                  <a:lnTo>
                    <a:pt x="173" y="323"/>
                  </a:lnTo>
                  <a:lnTo>
                    <a:pt x="176" y="317"/>
                  </a:lnTo>
                  <a:lnTo>
                    <a:pt x="179" y="310"/>
                  </a:lnTo>
                  <a:lnTo>
                    <a:pt x="182" y="305"/>
                  </a:lnTo>
                  <a:lnTo>
                    <a:pt x="185" y="298"/>
                  </a:lnTo>
                  <a:lnTo>
                    <a:pt x="188" y="289"/>
                  </a:lnTo>
                  <a:lnTo>
                    <a:pt x="192" y="280"/>
                  </a:lnTo>
                  <a:lnTo>
                    <a:pt x="195" y="273"/>
                  </a:lnTo>
                  <a:lnTo>
                    <a:pt x="200" y="267"/>
                  </a:lnTo>
                  <a:lnTo>
                    <a:pt x="204" y="262"/>
                  </a:lnTo>
                  <a:lnTo>
                    <a:pt x="209" y="258"/>
                  </a:lnTo>
                  <a:lnTo>
                    <a:pt x="215" y="256"/>
                  </a:lnTo>
                  <a:lnTo>
                    <a:pt x="220" y="255"/>
                  </a:lnTo>
                  <a:lnTo>
                    <a:pt x="220" y="262"/>
                  </a:lnTo>
                  <a:lnTo>
                    <a:pt x="220" y="267"/>
                  </a:lnTo>
                  <a:lnTo>
                    <a:pt x="222" y="272"/>
                  </a:lnTo>
                  <a:lnTo>
                    <a:pt x="225" y="276"/>
                  </a:lnTo>
                  <a:lnTo>
                    <a:pt x="224" y="289"/>
                  </a:lnTo>
                  <a:lnTo>
                    <a:pt x="220" y="299"/>
                  </a:lnTo>
                  <a:lnTo>
                    <a:pt x="212" y="308"/>
                  </a:lnTo>
                  <a:lnTo>
                    <a:pt x="201" y="315"/>
                  </a:lnTo>
                  <a:lnTo>
                    <a:pt x="193" y="318"/>
                  </a:lnTo>
                  <a:lnTo>
                    <a:pt x="186" y="322"/>
                  </a:lnTo>
                  <a:lnTo>
                    <a:pt x="179" y="327"/>
                  </a:lnTo>
                  <a:lnTo>
                    <a:pt x="173" y="333"/>
                  </a:lnTo>
                  <a:lnTo>
                    <a:pt x="165" y="341"/>
                  </a:lnTo>
                  <a:lnTo>
                    <a:pt x="158" y="350"/>
                  </a:lnTo>
                  <a:lnTo>
                    <a:pt x="152" y="360"/>
                  </a:lnTo>
                  <a:lnTo>
                    <a:pt x="148" y="372"/>
                  </a:lnTo>
                  <a:lnTo>
                    <a:pt x="144" y="382"/>
                  </a:lnTo>
                  <a:lnTo>
                    <a:pt x="142" y="394"/>
                  </a:lnTo>
                  <a:lnTo>
                    <a:pt x="141" y="406"/>
                  </a:lnTo>
                  <a:lnTo>
                    <a:pt x="142" y="417"/>
                  </a:lnTo>
                  <a:lnTo>
                    <a:pt x="143" y="425"/>
                  </a:lnTo>
                  <a:lnTo>
                    <a:pt x="144" y="432"/>
                  </a:lnTo>
                  <a:lnTo>
                    <a:pt x="145" y="438"/>
                  </a:lnTo>
                  <a:lnTo>
                    <a:pt x="145" y="444"/>
                  </a:lnTo>
                  <a:lnTo>
                    <a:pt x="147" y="459"/>
                  </a:lnTo>
                  <a:lnTo>
                    <a:pt x="145" y="470"/>
                  </a:lnTo>
                  <a:lnTo>
                    <a:pt x="143" y="479"/>
                  </a:lnTo>
                  <a:lnTo>
                    <a:pt x="140" y="485"/>
                  </a:lnTo>
                  <a:lnTo>
                    <a:pt x="136" y="490"/>
                  </a:lnTo>
                  <a:lnTo>
                    <a:pt x="139" y="493"/>
                  </a:lnTo>
                  <a:lnTo>
                    <a:pt x="144" y="493"/>
                  </a:lnTo>
                  <a:lnTo>
                    <a:pt x="151" y="492"/>
                  </a:lnTo>
                  <a:lnTo>
                    <a:pt x="184" y="486"/>
                  </a:lnTo>
                  <a:lnTo>
                    <a:pt x="213" y="473"/>
                  </a:lnTo>
                  <a:lnTo>
                    <a:pt x="236" y="455"/>
                  </a:lnTo>
                  <a:lnTo>
                    <a:pt x="254" y="433"/>
                  </a:lnTo>
                  <a:lnTo>
                    <a:pt x="266" y="407"/>
                  </a:lnTo>
                  <a:lnTo>
                    <a:pt x="270" y="379"/>
                  </a:lnTo>
                  <a:lnTo>
                    <a:pt x="269" y="352"/>
                  </a:lnTo>
                  <a:lnTo>
                    <a:pt x="261" y="325"/>
                  </a:lnTo>
                  <a:lnTo>
                    <a:pt x="255" y="313"/>
                  </a:lnTo>
                  <a:lnTo>
                    <a:pt x="250" y="302"/>
                  </a:lnTo>
                  <a:lnTo>
                    <a:pt x="246" y="296"/>
                  </a:lnTo>
                  <a:lnTo>
                    <a:pt x="244" y="288"/>
                  </a:lnTo>
                  <a:lnTo>
                    <a:pt x="249" y="287"/>
                  </a:lnTo>
                  <a:lnTo>
                    <a:pt x="254" y="284"/>
                  </a:lnTo>
                  <a:lnTo>
                    <a:pt x="259" y="282"/>
                  </a:lnTo>
                  <a:lnTo>
                    <a:pt x="261" y="280"/>
                  </a:lnTo>
                  <a:lnTo>
                    <a:pt x="269" y="288"/>
                  </a:lnTo>
                  <a:lnTo>
                    <a:pt x="273" y="301"/>
                  </a:lnTo>
                  <a:lnTo>
                    <a:pt x="277" y="316"/>
                  </a:lnTo>
                  <a:lnTo>
                    <a:pt x="279" y="332"/>
                  </a:lnTo>
                  <a:lnTo>
                    <a:pt x="280" y="343"/>
                  </a:lnTo>
                  <a:lnTo>
                    <a:pt x="283" y="355"/>
                  </a:lnTo>
                  <a:lnTo>
                    <a:pt x="286" y="365"/>
                  </a:lnTo>
                  <a:lnTo>
                    <a:pt x="290" y="375"/>
                  </a:lnTo>
                  <a:lnTo>
                    <a:pt x="297" y="385"/>
                  </a:lnTo>
                  <a:lnTo>
                    <a:pt x="306" y="394"/>
                  </a:lnTo>
                  <a:lnTo>
                    <a:pt x="318" y="402"/>
                  </a:lnTo>
                  <a:lnTo>
                    <a:pt x="331" y="409"/>
                  </a:lnTo>
                  <a:lnTo>
                    <a:pt x="347" y="415"/>
                  </a:lnTo>
                  <a:lnTo>
                    <a:pt x="362" y="420"/>
                  </a:lnTo>
                  <a:lnTo>
                    <a:pt x="377" y="426"/>
                  </a:lnTo>
                  <a:lnTo>
                    <a:pt x="389" y="432"/>
                  </a:lnTo>
                  <a:lnTo>
                    <a:pt x="400" y="438"/>
                  </a:lnTo>
                  <a:lnTo>
                    <a:pt x="411" y="445"/>
                  </a:lnTo>
                  <a:lnTo>
                    <a:pt x="418" y="454"/>
                  </a:lnTo>
                  <a:lnTo>
                    <a:pt x="425" y="464"/>
                  </a:lnTo>
                  <a:lnTo>
                    <a:pt x="429" y="449"/>
                  </a:lnTo>
                  <a:lnTo>
                    <a:pt x="431" y="428"/>
                  </a:lnTo>
                  <a:lnTo>
                    <a:pt x="432" y="404"/>
                  </a:lnTo>
                  <a:lnTo>
                    <a:pt x="430" y="378"/>
                  </a:lnTo>
                  <a:lnTo>
                    <a:pt x="424" y="353"/>
                  </a:lnTo>
                  <a:lnTo>
                    <a:pt x="413" y="332"/>
                  </a:lnTo>
                  <a:lnTo>
                    <a:pt x="396" y="315"/>
                  </a:lnTo>
                  <a:lnTo>
                    <a:pt x="372" y="304"/>
                  </a:lnTo>
                  <a:lnTo>
                    <a:pt x="364" y="301"/>
                  </a:lnTo>
                  <a:lnTo>
                    <a:pt x="356" y="300"/>
                  </a:lnTo>
                  <a:lnTo>
                    <a:pt x="348" y="298"/>
                  </a:lnTo>
                  <a:lnTo>
                    <a:pt x="341" y="297"/>
                  </a:lnTo>
                  <a:lnTo>
                    <a:pt x="335" y="295"/>
                  </a:lnTo>
                  <a:lnTo>
                    <a:pt x="329" y="293"/>
                  </a:lnTo>
                  <a:lnTo>
                    <a:pt x="324" y="292"/>
                  </a:lnTo>
                  <a:lnTo>
                    <a:pt x="321" y="291"/>
                  </a:lnTo>
                  <a:lnTo>
                    <a:pt x="323" y="288"/>
                  </a:lnTo>
                  <a:lnTo>
                    <a:pt x="327" y="283"/>
                  </a:lnTo>
                  <a:lnTo>
                    <a:pt x="329" y="279"/>
                  </a:lnTo>
                  <a:lnTo>
                    <a:pt x="330" y="275"/>
                  </a:lnTo>
                  <a:lnTo>
                    <a:pt x="347" y="283"/>
                  </a:lnTo>
                  <a:lnTo>
                    <a:pt x="364" y="290"/>
                  </a:lnTo>
                  <a:lnTo>
                    <a:pt x="380" y="295"/>
                  </a:lnTo>
                  <a:lnTo>
                    <a:pt x="396" y="297"/>
                  </a:lnTo>
                  <a:lnTo>
                    <a:pt x="411" y="298"/>
                  </a:lnTo>
                  <a:lnTo>
                    <a:pt x="424" y="298"/>
                  </a:lnTo>
                  <a:lnTo>
                    <a:pt x="437" y="296"/>
                  </a:lnTo>
                  <a:lnTo>
                    <a:pt x="448" y="292"/>
                  </a:lnTo>
                  <a:lnTo>
                    <a:pt x="458" y="288"/>
                  </a:lnTo>
                  <a:lnTo>
                    <a:pt x="466" y="284"/>
                  </a:lnTo>
                  <a:lnTo>
                    <a:pt x="474" y="281"/>
                  </a:lnTo>
                  <a:lnTo>
                    <a:pt x="481" y="279"/>
                  </a:lnTo>
                  <a:lnTo>
                    <a:pt x="486" y="276"/>
                  </a:lnTo>
                  <a:lnTo>
                    <a:pt x="491" y="275"/>
                  </a:lnTo>
                  <a:lnTo>
                    <a:pt x="496" y="275"/>
                  </a:lnTo>
                  <a:lnTo>
                    <a:pt x="500" y="275"/>
                  </a:lnTo>
                  <a:lnTo>
                    <a:pt x="490" y="271"/>
                  </a:lnTo>
                  <a:lnTo>
                    <a:pt x="481" y="266"/>
                  </a:lnTo>
                  <a:lnTo>
                    <a:pt x="472" y="259"/>
                  </a:lnTo>
                  <a:lnTo>
                    <a:pt x="464" y="253"/>
                  </a:lnTo>
                  <a:lnTo>
                    <a:pt x="457" y="246"/>
                  </a:lnTo>
                  <a:lnTo>
                    <a:pt x="450" y="238"/>
                  </a:lnTo>
                  <a:lnTo>
                    <a:pt x="443" y="229"/>
                  </a:lnTo>
                  <a:lnTo>
                    <a:pt x="438" y="220"/>
                  </a:lnTo>
                  <a:lnTo>
                    <a:pt x="430" y="211"/>
                  </a:lnTo>
                  <a:lnTo>
                    <a:pt x="420" y="202"/>
                  </a:lnTo>
                  <a:lnTo>
                    <a:pt x="406" y="194"/>
                  </a:lnTo>
                  <a:lnTo>
                    <a:pt x="392" y="188"/>
                  </a:lnTo>
                  <a:lnTo>
                    <a:pt x="377" y="185"/>
                  </a:lnTo>
                  <a:lnTo>
                    <a:pt x="362" y="183"/>
                  </a:lnTo>
                  <a:lnTo>
                    <a:pt x="348" y="186"/>
                  </a:lnTo>
                  <a:lnTo>
                    <a:pt x="337" y="190"/>
                  </a:lnTo>
                  <a:lnTo>
                    <a:pt x="330" y="195"/>
                  </a:lnTo>
                  <a:lnTo>
                    <a:pt x="323" y="199"/>
                  </a:lnTo>
                  <a:lnTo>
                    <a:pt x="318" y="202"/>
                  </a:lnTo>
                  <a:lnTo>
                    <a:pt x="313" y="205"/>
                  </a:lnTo>
                  <a:lnTo>
                    <a:pt x="309" y="206"/>
                  </a:lnTo>
                  <a:lnTo>
                    <a:pt x="305" y="208"/>
                  </a:lnTo>
                  <a:lnTo>
                    <a:pt x="302" y="208"/>
                  </a:lnTo>
                  <a:lnTo>
                    <a:pt x="300" y="210"/>
                  </a:lnTo>
                  <a:lnTo>
                    <a:pt x="301" y="206"/>
                  </a:lnTo>
                  <a:lnTo>
                    <a:pt x="301" y="200"/>
                  </a:lnTo>
                  <a:lnTo>
                    <a:pt x="300" y="195"/>
                  </a:lnTo>
                  <a:lnTo>
                    <a:pt x="297" y="191"/>
                  </a:lnTo>
                  <a:lnTo>
                    <a:pt x="302" y="189"/>
                  </a:lnTo>
                  <a:lnTo>
                    <a:pt x="305" y="187"/>
                  </a:lnTo>
                  <a:lnTo>
                    <a:pt x="310" y="186"/>
                  </a:lnTo>
                  <a:lnTo>
                    <a:pt x="314" y="185"/>
                  </a:lnTo>
                  <a:lnTo>
                    <a:pt x="318" y="185"/>
                  </a:lnTo>
                  <a:lnTo>
                    <a:pt x="322" y="183"/>
                  </a:lnTo>
                  <a:lnTo>
                    <a:pt x="327" y="182"/>
                  </a:lnTo>
                  <a:lnTo>
                    <a:pt x="331" y="180"/>
                  </a:lnTo>
                  <a:lnTo>
                    <a:pt x="343" y="171"/>
                  </a:lnTo>
                  <a:lnTo>
                    <a:pt x="352" y="159"/>
                  </a:lnTo>
                  <a:lnTo>
                    <a:pt x="360" y="144"/>
                  </a:lnTo>
                  <a:lnTo>
                    <a:pt x="365" y="127"/>
                  </a:lnTo>
                  <a:lnTo>
                    <a:pt x="370" y="110"/>
                  </a:lnTo>
                  <a:lnTo>
                    <a:pt x="371" y="93"/>
                  </a:lnTo>
                  <a:lnTo>
                    <a:pt x="370" y="79"/>
                  </a:lnTo>
                  <a:lnTo>
                    <a:pt x="365" y="68"/>
                  </a:lnTo>
                  <a:lnTo>
                    <a:pt x="358" y="51"/>
                  </a:lnTo>
                  <a:lnTo>
                    <a:pt x="355" y="32"/>
                  </a:lnTo>
                  <a:lnTo>
                    <a:pt x="354" y="14"/>
                  </a:lnTo>
                  <a:lnTo>
                    <a:pt x="355" y="0"/>
                  </a:lnTo>
                  <a:lnTo>
                    <a:pt x="347" y="10"/>
                  </a:lnTo>
                  <a:lnTo>
                    <a:pt x="339" y="20"/>
                  </a:lnTo>
                  <a:lnTo>
                    <a:pt x="331" y="29"/>
                  </a:lnTo>
                  <a:lnTo>
                    <a:pt x="323" y="36"/>
                  </a:lnTo>
                  <a:lnTo>
                    <a:pt x="314" y="43"/>
                  </a:lnTo>
                  <a:lnTo>
                    <a:pt x="306" y="48"/>
                  </a:lnTo>
                  <a:lnTo>
                    <a:pt x="298" y="52"/>
                  </a:lnTo>
                  <a:lnTo>
                    <a:pt x="292" y="54"/>
                  </a:lnTo>
                  <a:lnTo>
                    <a:pt x="277" y="60"/>
                  </a:lnTo>
                  <a:lnTo>
                    <a:pt x="263" y="70"/>
                  </a:lnTo>
                  <a:lnTo>
                    <a:pt x="252" y="84"/>
                  </a:lnTo>
                  <a:lnTo>
                    <a:pt x="242" y="100"/>
                  </a:lnTo>
                  <a:lnTo>
                    <a:pt x="234" y="118"/>
                  </a:lnTo>
                  <a:lnTo>
                    <a:pt x="230" y="137"/>
                  </a:lnTo>
                  <a:lnTo>
                    <a:pt x="230" y="157"/>
                  </a:lnTo>
                  <a:lnTo>
                    <a:pt x="236" y="179"/>
                  </a:lnTo>
                  <a:lnTo>
                    <a:pt x="233" y="178"/>
                  </a:lnTo>
                  <a:lnTo>
                    <a:pt x="227" y="178"/>
                  </a:lnTo>
                  <a:lnTo>
                    <a:pt x="221" y="178"/>
                  </a:lnTo>
                  <a:lnTo>
                    <a:pt x="218" y="18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260"/>
            <p:cNvSpPr/>
            <p:nvPr/>
          </p:nvSpPr>
          <p:spPr bwMode="auto">
            <a:xfrm>
              <a:off x="287" y="96"/>
              <a:ext cx="152" cy="214"/>
            </a:xfrm>
            <a:custGeom>
              <a:avLst/>
              <a:gdLst/>
              <a:ahLst/>
              <a:cxnLst>
                <a:cxn ang="0">
                  <a:pos x="152" y="88"/>
                </a:cxn>
                <a:cxn ang="0">
                  <a:pos x="143" y="92"/>
                </a:cxn>
                <a:cxn ang="0">
                  <a:pos x="133" y="97"/>
                </a:cxn>
                <a:cxn ang="0">
                  <a:pos x="124" y="104"/>
                </a:cxn>
                <a:cxn ang="0">
                  <a:pos x="115" y="112"/>
                </a:cxn>
                <a:cxn ang="0">
                  <a:pos x="109" y="121"/>
                </a:cxn>
                <a:cxn ang="0">
                  <a:pos x="102" y="133"/>
                </a:cxn>
                <a:cxn ang="0">
                  <a:pos x="96" y="144"/>
                </a:cxn>
                <a:cxn ang="0">
                  <a:pos x="93" y="156"/>
                </a:cxn>
                <a:cxn ang="0">
                  <a:pos x="92" y="161"/>
                </a:cxn>
                <a:cxn ang="0">
                  <a:pos x="92" y="164"/>
                </a:cxn>
                <a:cxn ang="0">
                  <a:pos x="90" y="169"/>
                </a:cxn>
                <a:cxn ang="0">
                  <a:pos x="90" y="173"/>
                </a:cxn>
                <a:cxn ang="0">
                  <a:pos x="90" y="182"/>
                </a:cxn>
                <a:cxn ang="0">
                  <a:pos x="92" y="193"/>
                </a:cxn>
                <a:cxn ang="0">
                  <a:pos x="93" y="203"/>
                </a:cxn>
                <a:cxn ang="0">
                  <a:pos x="96" y="213"/>
                </a:cxn>
                <a:cxn ang="0">
                  <a:pos x="93" y="212"/>
                </a:cxn>
                <a:cxn ang="0">
                  <a:pos x="87" y="212"/>
                </a:cxn>
                <a:cxn ang="0">
                  <a:pos x="81" y="212"/>
                </a:cxn>
                <a:cxn ang="0">
                  <a:pos x="78" y="214"/>
                </a:cxn>
                <a:cxn ang="0">
                  <a:pos x="77" y="197"/>
                </a:cxn>
                <a:cxn ang="0">
                  <a:pos x="72" y="180"/>
                </a:cxn>
                <a:cxn ang="0">
                  <a:pos x="67" y="164"/>
                </a:cxn>
                <a:cxn ang="0">
                  <a:pos x="58" y="148"/>
                </a:cxn>
                <a:cxn ang="0">
                  <a:pos x="47" y="135"/>
                </a:cxn>
                <a:cxn ang="0">
                  <a:pos x="36" y="123"/>
                </a:cxn>
                <a:cxn ang="0">
                  <a:pos x="24" y="114"/>
                </a:cxn>
                <a:cxn ang="0">
                  <a:pos x="11" y="110"/>
                </a:cxn>
                <a:cxn ang="0">
                  <a:pos x="12" y="100"/>
                </a:cxn>
                <a:cxn ang="0">
                  <a:pos x="12" y="89"/>
                </a:cxn>
                <a:cxn ang="0">
                  <a:pos x="8" y="82"/>
                </a:cxn>
                <a:cxn ang="0">
                  <a:pos x="0" y="76"/>
                </a:cxn>
                <a:cxn ang="0">
                  <a:pos x="9" y="61"/>
                </a:cxn>
                <a:cxn ang="0">
                  <a:pos x="17" y="41"/>
                </a:cxn>
                <a:cxn ang="0">
                  <a:pos x="20" y="18"/>
                </a:cxn>
                <a:cxn ang="0">
                  <a:pos x="13" y="0"/>
                </a:cxn>
                <a:cxn ang="0">
                  <a:pos x="20" y="6"/>
                </a:cxn>
                <a:cxn ang="0">
                  <a:pos x="28" y="12"/>
                </a:cxn>
                <a:cxn ang="0">
                  <a:pos x="36" y="19"/>
                </a:cxn>
                <a:cxn ang="0">
                  <a:pos x="45" y="25"/>
                </a:cxn>
                <a:cxn ang="0">
                  <a:pos x="55" y="29"/>
                </a:cxn>
                <a:cxn ang="0">
                  <a:pos x="67" y="33"/>
                </a:cxn>
                <a:cxn ang="0">
                  <a:pos x="79" y="34"/>
                </a:cxn>
                <a:cxn ang="0">
                  <a:pos x="93" y="33"/>
                </a:cxn>
                <a:cxn ang="0">
                  <a:pos x="93" y="43"/>
                </a:cxn>
                <a:cxn ang="0">
                  <a:pos x="94" y="54"/>
                </a:cxn>
                <a:cxn ang="0">
                  <a:pos x="96" y="66"/>
                </a:cxn>
                <a:cxn ang="0">
                  <a:pos x="101" y="76"/>
                </a:cxn>
                <a:cxn ang="0">
                  <a:pos x="109" y="85"/>
                </a:cxn>
                <a:cxn ang="0">
                  <a:pos x="119" y="89"/>
                </a:cxn>
                <a:cxn ang="0">
                  <a:pos x="133" y="92"/>
                </a:cxn>
                <a:cxn ang="0">
                  <a:pos x="152" y="88"/>
                </a:cxn>
              </a:cxnLst>
              <a:rect l="0" t="0" r="r" b="b"/>
              <a:pathLst>
                <a:path w="152" h="214">
                  <a:moveTo>
                    <a:pt x="152" y="88"/>
                  </a:moveTo>
                  <a:lnTo>
                    <a:pt x="143" y="92"/>
                  </a:lnTo>
                  <a:lnTo>
                    <a:pt x="133" y="97"/>
                  </a:lnTo>
                  <a:lnTo>
                    <a:pt x="124" y="104"/>
                  </a:lnTo>
                  <a:lnTo>
                    <a:pt x="115" y="112"/>
                  </a:lnTo>
                  <a:lnTo>
                    <a:pt x="109" y="121"/>
                  </a:lnTo>
                  <a:lnTo>
                    <a:pt x="102" y="133"/>
                  </a:lnTo>
                  <a:lnTo>
                    <a:pt x="96" y="144"/>
                  </a:lnTo>
                  <a:lnTo>
                    <a:pt x="93" y="156"/>
                  </a:lnTo>
                  <a:lnTo>
                    <a:pt x="92" y="161"/>
                  </a:lnTo>
                  <a:lnTo>
                    <a:pt x="92" y="164"/>
                  </a:lnTo>
                  <a:lnTo>
                    <a:pt x="90" y="169"/>
                  </a:lnTo>
                  <a:lnTo>
                    <a:pt x="90" y="173"/>
                  </a:lnTo>
                  <a:lnTo>
                    <a:pt x="90" y="182"/>
                  </a:lnTo>
                  <a:lnTo>
                    <a:pt x="92" y="193"/>
                  </a:lnTo>
                  <a:lnTo>
                    <a:pt x="93" y="203"/>
                  </a:lnTo>
                  <a:lnTo>
                    <a:pt x="96" y="213"/>
                  </a:lnTo>
                  <a:lnTo>
                    <a:pt x="93" y="212"/>
                  </a:lnTo>
                  <a:lnTo>
                    <a:pt x="87" y="212"/>
                  </a:lnTo>
                  <a:lnTo>
                    <a:pt x="81" y="212"/>
                  </a:lnTo>
                  <a:lnTo>
                    <a:pt x="78" y="214"/>
                  </a:lnTo>
                  <a:lnTo>
                    <a:pt x="77" y="197"/>
                  </a:lnTo>
                  <a:lnTo>
                    <a:pt x="72" y="180"/>
                  </a:lnTo>
                  <a:lnTo>
                    <a:pt x="67" y="164"/>
                  </a:lnTo>
                  <a:lnTo>
                    <a:pt x="58" y="148"/>
                  </a:lnTo>
                  <a:lnTo>
                    <a:pt x="47" y="135"/>
                  </a:lnTo>
                  <a:lnTo>
                    <a:pt x="36" y="123"/>
                  </a:lnTo>
                  <a:lnTo>
                    <a:pt x="24" y="114"/>
                  </a:lnTo>
                  <a:lnTo>
                    <a:pt x="11" y="110"/>
                  </a:lnTo>
                  <a:lnTo>
                    <a:pt x="12" y="100"/>
                  </a:lnTo>
                  <a:lnTo>
                    <a:pt x="12" y="89"/>
                  </a:lnTo>
                  <a:lnTo>
                    <a:pt x="8" y="82"/>
                  </a:lnTo>
                  <a:lnTo>
                    <a:pt x="0" y="76"/>
                  </a:lnTo>
                  <a:lnTo>
                    <a:pt x="9" y="61"/>
                  </a:lnTo>
                  <a:lnTo>
                    <a:pt x="17" y="41"/>
                  </a:lnTo>
                  <a:lnTo>
                    <a:pt x="20" y="18"/>
                  </a:lnTo>
                  <a:lnTo>
                    <a:pt x="13" y="0"/>
                  </a:lnTo>
                  <a:lnTo>
                    <a:pt x="20" y="6"/>
                  </a:lnTo>
                  <a:lnTo>
                    <a:pt x="28" y="12"/>
                  </a:lnTo>
                  <a:lnTo>
                    <a:pt x="36" y="19"/>
                  </a:lnTo>
                  <a:lnTo>
                    <a:pt x="45" y="25"/>
                  </a:lnTo>
                  <a:lnTo>
                    <a:pt x="55" y="29"/>
                  </a:lnTo>
                  <a:lnTo>
                    <a:pt x="67" y="33"/>
                  </a:lnTo>
                  <a:lnTo>
                    <a:pt x="79" y="34"/>
                  </a:lnTo>
                  <a:lnTo>
                    <a:pt x="93" y="33"/>
                  </a:lnTo>
                  <a:lnTo>
                    <a:pt x="93" y="43"/>
                  </a:lnTo>
                  <a:lnTo>
                    <a:pt x="94" y="54"/>
                  </a:lnTo>
                  <a:lnTo>
                    <a:pt x="96" y="66"/>
                  </a:lnTo>
                  <a:lnTo>
                    <a:pt x="101" y="76"/>
                  </a:lnTo>
                  <a:lnTo>
                    <a:pt x="109" y="85"/>
                  </a:lnTo>
                  <a:lnTo>
                    <a:pt x="119" y="89"/>
                  </a:lnTo>
                  <a:lnTo>
                    <a:pt x="133" y="92"/>
                  </a:lnTo>
                  <a:lnTo>
                    <a:pt x="152" y="8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261"/>
            <p:cNvSpPr/>
            <p:nvPr/>
          </p:nvSpPr>
          <p:spPr bwMode="auto">
            <a:xfrm>
              <a:off x="150" y="453"/>
              <a:ext cx="171" cy="199"/>
            </a:xfrm>
            <a:custGeom>
              <a:avLst/>
              <a:gdLst/>
              <a:ahLst/>
              <a:cxnLst>
                <a:cxn ang="0">
                  <a:pos x="61" y="39"/>
                </a:cxn>
                <a:cxn ang="0">
                  <a:pos x="71" y="42"/>
                </a:cxn>
                <a:cxn ang="0">
                  <a:pos x="81" y="42"/>
                </a:cxn>
                <a:cxn ang="0">
                  <a:pos x="93" y="42"/>
                </a:cxn>
                <a:cxn ang="0">
                  <a:pos x="104" y="42"/>
                </a:cxn>
                <a:cxn ang="0">
                  <a:pos x="114" y="39"/>
                </a:cxn>
                <a:cxn ang="0">
                  <a:pos x="127" y="36"/>
                </a:cxn>
                <a:cxn ang="0">
                  <a:pos x="140" y="29"/>
                </a:cxn>
                <a:cxn ang="0">
                  <a:pos x="153" y="20"/>
                </a:cxn>
                <a:cxn ang="0">
                  <a:pos x="164" y="8"/>
                </a:cxn>
                <a:cxn ang="0">
                  <a:pos x="171" y="2"/>
                </a:cxn>
                <a:cxn ang="0">
                  <a:pos x="171" y="8"/>
                </a:cxn>
                <a:cxn ang="0">
                  <a:pos x="162" y="18"/>
                </a:cxn>
                <a:cxn ang="0">
                  <a:pos x="149" y="37"/>
                </a:cxn>
                <a:cxn ang="0">
                  <a:pos x="141" y="59"/>
                </a:cxn>
                <a:cxn ang="0">
                  <a:pos x="138" y="83"/>
                </a:cxn>
                <a:cxn ang="0">
                  <a:pos x="140" y="102"/>
                </a:cxn>
                <a:cxn ang="0">
                  <a:pos x="142" y="115"/>
                </a:cxn>
                <a:cxn ang="0">
                  <a:pos x="138" y="120"/>
                </a:cxn>
                <a:cxn ang="0">
                  <a:pos x="124" y="127"/>
                </a:cxn>
                <a:cxn ang="0">
                  <a:pos x="112" y="141"/>
                </a:cxn>
                <a:cxn ang="0">
                  <a:pos x="105" y="167"/>
                </a:cxn>
                <a:cxn ang="0">
                  <a:pos x="98" y="179"/>
                </a:cxn>
                <a:cxn ang="0">
                  <a:pos x="78" y="173"/>
                </a:cxn>
                <a:cxn ang="0">
                  <a:pos x="54" y="175"/>
                </a:cxn>
                <a:cxn ang="0">
                  <a:pos x="35" y="188"/>
                </a:cxn>
                <a:cxn ang="0">
                  <a:pos x="29" y="178"/>
                </a:cxn>
                <a:cxn ang="0">
                  <a:pos x="16" y="136"/>
                </a:cxn>
                <a:cxn ang="0">
                  <a:pos x="10" y="113"/>
                </a:cxn>
                <a:cxn ang="0">
                  <a:pos x="18" y="81"/>
                </a:cxn>
                <a:cxn ang="0">
                  <a:pos x="21" y="69"/>
                </a:cxn>
                <a:cxn ang="0">
                  <a:pos x="34" y="63"/>
                </a:cxn>
                <a:cxn ang="0">
                  <a:pos x="45" y="55"/>
                </a:cxn>
                <a:cxn ang="0">
                  <a:pos x="54" y="45"/>
                </a:cxn>
              </a:cxnLst>
              <a:rect l="0" t="0" r="r" b="b"/>
              <a:pathLst>
                <a:path w="171" h="199">
                  <a:moveTo>
                    <a:pt x="56" y="38"/>
                  </a:moveTo>
                  <a:lnTo>
                    <a:pt x="61" y="39"/>
                  </a:lnTo>
                  <a:lnTo>
                    <a:pt x="67" y="41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1" y="42"/>
                  </a:lnTo>
                  <a:lnTo>
                    <a:pt x="87" y="42"/>
                  </a:lnTo>
                  <a:lnTo>
                    <a:pt x="93" y="42"/>
                  </a:lnTo>
                  <a:lnTo>
                    <a:pt x="98" y="42"/>
                  </a:lnTo>
                  <a:lnTo>
                    <a:pt x="104" y="42"/>
                  </a:lnTo>
                  <a:lnTo>
                    <a:pt x="110" y="41"/>
                  </a:lnTo>
                  <a:lnTo>
                    <a:pt x="114" y="39"/>
                  </a:lnTo>
                  <a:lnTo>
                    <a:pt x="120" y="38"/>
                  </a:lnTo>
                  <a:lnTo>
                    <a:pt x="127" y="36"/>
                  </a:lnTo>
                  <a:lnTo>
                    <a:pt x="133" y="33"/>
                  </a:lnTo>
                  <a:lnTo>
                    <a:pt x="140" y="29"/>
                  </a:lnTo>
                  <a:lnTo>
                    <a:pt x="147" y="25"/>
                  </a:lnTo>
                  <a:lnTo>
                    <a:pt x="153" y="20"/>
                  </a:lnTo>
                  <a:lnTo>
                    <a:pt x="158" y="15"/>
                  </a:lnTo>
                  <a:lnTo>
                    <a:pt x="164" y="8"/>
                  </a:lnTo>
                  <a:lnTo>
                    <a:pt x="170" y="0"/>
                  </a:lnTo>
                  <a:lnTo>
                    <a:pt x="171" y="2"/>
                  </a:lnTo>
                  <a:lnTo>
                    <a:pt x="171" y="4"/>
                  </a:lnTo>
                  <a:lnTo>
                    <a:pt x="171" y="8"/>
                  </a:lnTo>
                  <a:lnTo>
                    <a:pt x="170" y="10"/>
                  </a:lnTo>
                  <a:lnTo>
                    <a:pt x="162" y="18"/>
                  </a:lnTo>
                  <a:lnTo>
                    <a:pt x="155" y="27"/>
                  </a:lnTo>
                  <a:lnTo>
                    <a:pt x="149" y="37"/>
                  </a:lnTo>
                  <a:lnTo>
                    <a:pt x="145" y="49"/>
                  </a:lnTo>
                  <a:lnTo>
                    <a:pt x="141" y="59"/>
                  </a:lnTo>
                  <a:lnTo>
                    <a:pt x="139" y="71"/>
                  </a:lnTo>
                  <a:lnTo>
                    <a:pt x="138" y="83"/>
                  </a:lnTo>
                  <a:lnTo>
                    <a:pt x="139" y="94"/>
                  </a:lnTo>
                  <a:lnTo>
                    <a:pt x="140" y="102"/>
                  </a:lnTo>
                  <a:lnTo>
                    <a:pt x="141" y="109"/>
                  </a:lnTo>
                  <a:lnTo>
                    <a:pt x="142" y="115"/>
                  </a:lnTo>
                  <a:lnTo>
                    <a:pt x="142" y="121"/>
                  </a:lnTo>
                  <a:lnTo>
                    <a:pt x="138" y="120"/>
                  </a:lnTo>
                  <a:lnTo>
                    <a:pt x="131" y="122"/>
                  </a:lnTo>
                  <a:lnTo>
                    <a:pt x="124" y="127"/>
                  </a:lnTo>
                  <a:lnTo>
                    <a:pt x="118" y="132"/>
                  </a:lnTo>
                  <a:lnTo>
                    <a:pt x="112" y="141"/>
                  </a:lnTo>
                  <a:lnTo>
                    <a:pt x="107" y="154"/>
                  </a:lnTo>
                  <a:lnTo>
                    <a:pt x="105" y="167"/>
                  </a:lnTo>
                  <a:lnTo>
                    <a:pt x="105" y="184"/>
                  </a:lnTo>
                  <a:lnTo>
                    <a:pt x="98" y="179"/>
                  </a:lnTo>
                  <a:lnTo>
                    <a:pt x="88" y="174"/>
                  </a:lnTo>
                  <a:lnTo>
                    <a:pt x="78" y="173"/>
                  </a:lnTo>
                  <a:lnTo>
                    <a:pt x="65" y="173"/>
                  </a:lnTo>
                  <a:lnTo>
                    <a:pt x="54" y="175"/>
                  </a:lnTo>
                  <a:lnTo>
                    <a:pt x="44" y="180"/>
                  </a:lnTo>
                  <a:lnTo>
                    <a:pt x="35" y="188"/>
                  </a:lnTo>
                  <a:lnTo>
                    <a:pt x="29" y="199"/>
                  </a:lnTo>
                  <a:lnTo>
                    <a:pt x="29" y="178"/>
                  </a:lnTo>
                  <a:lnTo>
                    <a:pt x="25" y="154"/>
                  </a:lnTo>
                  <a:lnTo>
                    <a:pt x="16" y="136"/>
                  </a:lnTo>
                  <a:lnTo>
                    <a:pt x="0" y="127"/>
                  </a:lnTo>
                  <a:lnTo>
                    <a:pt x="10" y="113"/>
                  </a:lnTo>
                  <a:lnTo>
                    <a:pt x="16" y="97"/>
                  </a:lnTo>
                  <a:lnTo>
                    <a:pt x="18" y="81"/>
                  </a:lnTo>
                  <a:lnTo>
                    <a:pt x="14" y="71"/>
                  </a:lnTo>
                  <a:lnTo>
                    <a:pt x="21" y="69"/>
                  </a:lnTo>
                  <a:lnTo>
                    <a:pt x="28" y="67"/>
                  </a:lnTo>
                  <a:lnTo>
                    <a:pt x="34" y="63"/>
                  </a:lnTo>
                  <a:lnTo>
                    <a:pt x="40" y="60"/>
                  </a:lnTo>
                  <a:lnTo>
                    <a:pt x="45" y="55"/>
                  </a:lnTo>
                  <a:lnTo>
                    <a:pt x="51" y="51"/>
                  </a:lnTo>
                  <a:lnTo>
                    <a:pt x="54" y="45"/>
                  </a:lnTo>
                  <a:lnTo>
                    <a:pt x="56" y="3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262"/>
            <p:cNvSpPr/>
            <p:nvPr/>
          </p:nvSpPr>
          <p:spPr bwMode="auto">
            <a:xfrm>
              <a:off x="295" y="120"/>
              <a:ext cx="105" cy="149"/>
            </a:xfrm>
            <a:custGeom>
              <a:avLst/>
              <a:gdLst/>
              <a:ahLst/>
              <a:cxnLst>
                <a:cxn ang="0">
                  <a:pos x="84" y="137"/>
                </a:cxn>
                <a:cxn ang="0">
                  <a:pos x="82" y="145"/>
                </a:cxn>
                <a:cxn ang="0">
                  <a:pos x="78" y="141"/>
                </a:cxn>
                <a:cxn ang="0">
                  <a:pos x="69" y="121"/>
                </a:cxn>
                <a:cxn ang="0">
                  <a:pos x="64" y="113"/>
                </a:cxn>
                <a:cxn ang="0">
                  <a:pos x="55" y="109"/>
                </a:cxn>
                <a:cxn ang="0">
                  <a:pos x="44" y="105"/>
                </a:cxn>
                <a:cxn ang="0">
                  <a:pos x="34" y="102"/>
                </a:cxn>
                <a:cxn ang="0">
                  <a:pos x="29" y="101"/>
                </a:cxn>
                <a:cxn ang="0">
                  <a:pos x="27" y="98"/>
                </a:cxn>
                <a:cxn ang="0">
                  <a:pos x="29" y="97"/>
                </a:cxn>
                <a:cxn ang="0">
                  <a:pos x="40" y="98"/>
                </a:cxn>
                <a:cxn ang="0">
                  <a:pos x="53" y="101"/>
                </a:cxn>
                <a:cxn ang="0">
                  <a:pos x="63" y="102"/>
                </a:cxn>
                <a:cxn ang="0">
                  <a:pos x="63" y="94"/>
                </a:cxn>
                <a:cxn ang="0">
                  <a:pos x="57" y="82"/>
                </a:cxn>
                <a:cxn ang="0">
                  <a:pos x="47" y="75"/>
                </a:cxn>
                <a:cxn ang="0">
                  <a:pos x="31" y="67"/>
                </a:cxn>
                <a:cxn ang="0">
                  <a:pos x="18" y="59"/>
                </a:cxn>
                <a:cxn ang="0">
                  <a:pos x="6" y="53"/>
                </a:cxn>
                <a:cxn ang="0">
                  <a:pos x="1" y="51"/>
                </a:cxn>
                <a:cxn ang="0">
                  <a:pos x="1" y="47"/>
                </a:cxn>
                <a:cxn ang="0">
                  <a:pos x="9" y="51"/>
                </a:cxn>
                <a:cxn ang="0">
                  <a:pos x="20" y="55"/>
                </a:cxn>
                <a:cxn ang="0">
                  <a:pos x="34" y="62"/>
                </a:cxn>
                <a:cxn ang="0">
                  <a:pos x="47" y="68"/>
                </a:cxn>
                <a:cxn ang="0">
                  <a:pos x="50" y="53"/>
                </a:cxn>
                <a:cxn ang="0">
                  <a:pos x="31" y="16"/>
                </a:cxn>
                <a:cxn ang="0">
                  <a:pos x="21" y="1"/>
                </a:cxn>
                <a:cxn ang="0">
                  <a:pos x="26" y="1"/>
                </a:cxn>
                <a:cxn ang="0">
                  <a:pos x="39" y="18"/>
                </a:cxn>
                <a:cxn ang="0">
                  <a:pos x="56" y="50"/>
                </a:cxn>
                <a:cxn ang="0">
                  <a:pos x="68" y="54"/>
                </a:cxn>
                <a:cxn ang="0">
                  <a:pos x="78" y="29"/>
                </a:cxn>
                <a:cxn ang="0">
                  <a:pos x="79" y="16"/>
                </a:cxn>
                <a:cxn ang="0">
                  <a:pos x="81" y="18"/>
                </a:cxn>
                <a:cxn ang="0">
                  <a:pos x="81" y="33"/>
                </a:cxn>
                <a:cxn ang="0">
                  <a:pos x="76" y="62"/>
                </a:cxn>
                <a:cxn ang="0">
                  <a:pos x="69" y="82"/>
                </a:cxn>
                <a:cxn ang="0">
                  <a:pos x="73" y="98"/>
                </a:cxn>
                <a:cxn ang="0">
                  <a:pos x="82" y="98"/>
                </a:cxn>
                <a:cxn ang="0">
                  <a:pos x="95" y="88"/>
                </a:cxn>
                <a:cxn ang="0">
                  <a:pos x="102" y="76"/>
                </a:cxn>
                <a:cxn ang="0">
                  <a:pos x="105" y="77"/>
                </a:cxn>
                <a:cxn ang="0">
                  <a:pos x="102" y="89"/>
                </a:cxn>
                <a:cxn ang="0">
                  <a:pos x="86" y="109"/>
                </a:cxn>
                <a:cxn ang="0">
                  <a:pos x="80" y="119"/>
                </a:cxn>
                <a:cxn ang="0">
                  <a:pos x="84" y="129"/>
                </a:cxn>
              </a:cxnLst>
              <a:rect l="0" t="0" r="r" b="b"/>
              <a:pathLst>
                <a:path w="105" h="149">
                  <a:moveTo>
                    <a:pt x="85" y="132"/>
                  </a:moveTo>
                  <a:lnTo>
                    <a:pt x="84" y="137"/>
                  </a:lnTo>
                  <a:lnTo>
                    <a:pt x="84" y="140"/>
                  </a:lnTo>
                  <a:lnTo>
                    <a:pt x="82" y="145"/>
                  </a:lnTo>
                  <a:lnTo>
                    <a:pt x="82" y="149"/>
                  </a:lnTo>
                  <a:lnTo>
                    <a:pt x="78" y="141"/>
                  </a:lnTo>
                  <a:lnTo>
                    <a:pt x="73" y="131"/>
                  </a:lnTo>
                  <a:lnTo>
                    <a:pt x="69" y="121"/>
                  </a:lnTo>
                  <a:lnTo>
                    <a:pt x="68" y="114"/>
                  </a:lnTo>
                  <a:lnTo>
                    <a:pt x="64" y="113"/>
                  </a:lnTo>
                  <a:lnTo>
                    <a:pt x="60" y="111"/>
                  </a:lnTo>
                  <a:lnTo>
                    <a:pt x="55" y="109"/>
                  </a:lnTo>
                  <a:lnTo>
                    <a:pt x="50" y="106"/>
                  </a:lnTo>
                  <a:lnTo>
                    <a:pt x="44" y="105"/>
                  </a:lnTo>
                  <a:lnTo>
                    <a:pt x="39" y="103"/>
                  </a:lnTo>
                  <a:lnTo>
                    <a:pt x="34" y="102"/>
                  </a:lnTo>
                  <a:lnTo>
                    <a:pt x="30" y="102"/>
                  </a:lnTo>
                  <a:lnTo>
                    <a:pt x="29" y="101"/>
                  </a:lnTo>
                  <a:lnTo>
                    <a:pt x="28" y="99"/>
                  </a:lnTo>
                  <a:lnTo>
                    <a:pt x="27" y="98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5" y="98"/>
                  </a:lnTo>
                  <a:lnTo>
                    <a:pt x="40" y="98"/>
                  </a:lnTo>
                  <a:lnTo>
                    <a:pt x="47" y="99"/>
                  </a:lnTo>
                  <a:lnTo>
                    <a:pt x="53" y="101"/>
                  </a:lnTo>
                  <a:lnTo>
                    <a:pt x="59" y="102"/>
                  </a:lnTo>
                  <a:lnTo>
                    <a:pt x="63" y="102"/>
                  </a:lnTo>
                  <a:lnTo>
                    <a:pt x="65" y="103"/>
                  </a:lnTo>
                  <a:lnTo>
                    <a:pt x="63" y="94"/>
                  </a:lnTo>
                  <a:lnTo>
                    <a:pt x="61" y="87"/>
                  </a:lnTo>
                  <a:lnTo>
                    <a:pt x="57" y="82"/>
                  </a:lnTo>
                  <a:lnTo>
                    <a:pt x="55" y="78"/>
                  </a:lnTo>
                  <a:lnTo>
                    <a:pt x="47" y="75"/>
                  </a:lnTo>
                  <a:lnTo>
                    <a:pt x="39" y="71"/>
                  </a:lnTo>
                  <a:lnTo>
                    <a:pt x="31" y="67"/>
                  </a:lnTo>
                  <a:lnTo>
                    <a:pt x="25" y="63"/>
                  </a:lnTo>
                  <a:lnTo>
                    <a:pt x="18" y="59"/>
                  </a:lnTo>
                  <a:lnTo>
                    <a:pt x="12" y="55"/>
                  </a:lnTo>
                  <a:lnTo>
                    <a:pt x="6" y="53"/>
                  </a:lnTo>
                  <a:lnTo>
                    <a:pt x="3" y="52"/>
                  </a:lnTo>
                  <a:lnTo>
                    <a:pt x="1" y="51"/>
                  </a:lnTo>
                  <a:lnTo>
                    <a:pt x="0" y="48"/>
                  </a:lnTo>
                  <a:lnTo>
                    <a:pt x="1" y="47"/>
                  </a:lnTo>
                  <a:lnTo>
                    <a:pt x="5" y="48"/>
                  </a:lnTo>
                  <a:lnTo>
                    <a:pt x="9" y="51"/>
                  </a:lnTo>
                  <a:lnTo>
                    <a:pt x="14" y="53"/>
                  </a:lnTo>
                  <a:lnTo>
                    <a:pt x="20" y="55"/>
                  </a:lnTo>
                  <a:lnTo>
                    <a:pt x="27" y="59"/>
                  </a:lnTo>
                  <a:lnTo>
                    <a:pt x="34" y="62"/>
                  </a:lnTo>
                  <a:lnTo>
                    <a:pt x="40" y="65"/>
                  </a:lnTo>
                  <a:lnTo>
                    <a:pt x="47" y="68"/>
                  </a:lnTo>
                  <a:lnTo>
                    <a:pt x="53" y="69"/>
                  </a:lnTo>
                  <a:lnTo>
                    <a:pt x="50" y="53"/>
                  </a:lnTo>
                  <a:lnTo>
                    <a:pt x="40" y="34"/>
                  </a:lnTo>
                  <a:lnTo>
                    <a:pt x="31" y="16"/>
                  </a:lnTo>
                  <a:lnTo>
                    <a:pt x="23" y="5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1" y="7"/>
                  </a:lnTo>
                  <a:lnTo>
                    <a:pt x="39" y="18"/>
                  </a:lnTo>
                  <a:lnTo>
                    <a:pt x="48" y="34"/>
                  </a:lnTo>
                  <a:lnTo>
                    <a:pt x="56" y="50"/>
                  </a:lnTo>
                  <a:lnTo>
                    <a:pt x="61" y="62"/>
                  </a:lnTo>
                  <a:lnTo>
                    <a:pt x="68" y="54"/>
                  </a:lnTo>
                  <a:lnTo>
                    <a:pt x="73" y="42"/>
                  </a:lnTo>
                  <a:lnTo>
                    <a:pt x="78" y="29"/>
                  </a:lnTo>
                  <a:lnTo>
                    <a:pt x="79" y="19"/>
                  </a:lnTo>
                  <a:lnTo>
                    <a:pt x="79" y="16"/>
                  </a:lnTo>
                  <a:lnTo>
                    <a:pt x="80" y="15"/>
                  </a:lnTo>
                  <a:lnTo>
                    <a:pt x="81" y="18"/>
                  </a:lnTo>
                  <a:lnTo>
                    <a:pt x="81" y="22"/>
                  </a:lnTo>
                  <a:lnTo>
                    <a:pt x="81" y="33"/>
                  </a:lnTo>
                  <a:lnTo>
                    <a:pt x="80" y="46"/>
                  </a:lnTo>
                  <a:lnTo>
                    <a:pt x="76" y="62"/>
                  </a:lnTo>
                  <a:lnTo>
                    <a:pt x="65" y="75"/>
                  </a:lnTo>
                  <a:lnTo>
                    <a:pt x="69" y="82"/>
                  </a:lnTo>
                  <a:lnTo>
                    <a:pt x="72" y="90"/>
                  </a:lnTo>
                  <a:lnTo>
                    <a:pt x="73" y="98"/>
                  </a:lnTo>
                  <a:lnTo>
                    <a:pt x="74" y="103"/>
                  </a:lnTo>
                  <a:lnTo>
                    <a:pt x="82" y="98"/>
                  </a:lnTo>
                  <a:lnTo>
                    <a:pt x="89" y="94"/>
                  </a:lnTo>
                  <a:lnTo>
                    <a:pt x="95" y="88"/>
                  </a:lnTo>
                  <a:lnTo>
                    <a:pt x="99" y="80"/>
                  </a:lnTo>
                  <a:lnTo>
                    <a:pt x="102" y="76"/>
                  </a:lnTo>
                  <a:lnTo>
                    <a:pt x="104" y="75"/>
                  </a:lnTo>
                  <a:lnTo>
                    <a:pt x="105" y="77"/>
                  </a:lnTo>
                  <a:lnTo>
                    <a:pt x="105" y="81"/>
                  </a:lnTo>
                  <a:lnTo>
                    <a:pt x="102" y="89"/>
                  </a:lnTo>
                  <a:lnTo>
                    <a:pt x="95" y="99"/>
                  </a:lnTo>
                  <a:lnTo>
                    <a:pt x="86" y="109"/>
                  </a:lnTo>
                  <a:lnTo>
                    <a:pt x="78" y="114"/>
                  </a:lnTo>
                  <a:lnTo>
                    <a:pt x="80" y="119"/>
                  </a:lnTo>
                  <a:lnTo>
                    <a:pt x="81" y="124"/>
                  </a:lnTo>
                  <a:lnTo>
                    <a:pt x="84" y="129"/>
                  </a:lnTo>
                  <a:lnTo>
                    <a:pt x="85" y="132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263"/>
            <p:cNvSpPr/>
            <p:nvPr/>
          </p:nvSpPr>
          <p:spPr bwMode="auto">
            <a:xfrm>
              <a:off x="166" y="491"/>
              <a:ext cx="104" cy="135"/>
            </a:xfrm>
            <a:custGeom>
              <a:avLst/>
              <a:gdLst/>
              <a:ahLst/>
              <a:cxnLst>
                <a:cxn ang="0">
                  <a:pos x="98" y="1"/>
                </a:cxn>
                <a:cxn ang="0">
                  <a:pos x="88" y="4"/>
                </a:cxn>
                <a:cxn ang="0">
                  <a:pos x="81" y="9"/>
                </a:cxn>
                <a:cxn ang="0">
                  <a:pos x="73" y="22"/>
                </a:cxn>
                <a:cxn ang="0">
                  <a:pos x="62" y="25"/>
                </a:cxn>
                <a:cxn ang="0">
                  <a:pos x="48" y="28"/>
                </a:cxn>
                <a:cxn ang="0">
                  <a:pos x="32" y="31"/>
                </a:cxn>
                <a:cxn ang="0">
                  <a:pos x="20" y="37"/>
                </a:cxn>
                <a:cxn ang="0">
                  <a:pos x="15" y="42"/>
                </a:cxn>
                <a:cxn ang="0">
                  <a:pos x="15" y="42"/>
                </a:cxn>
                <a:cxn ang="0">
                  <a:pos x="22" y="40"/>
                </a:cxn>
                <a:cxn ang="0">
                  <a:pos x="32" y="37"/>
                </a:cxn>
                <a:cxn ang="0">
                  <a:pos x="45" y="33"/>
                </a:cxn>
                <a:cxn ang="0">
                  <a:pos x="58" y="33"/>
                </a:cxn>
                <a:cxn ang="0">
                  <a:pos x="60" y="43"/>
                </a:cxn>
                <a:cxn ang="0">
                  <a:pos x="51" y="63"/>
                </a:cxn>
                <a:cxn ang="0">
                  <a:pos x="43" y="68"/>
                </a:cxn>
                <a:cxn ang="0">
                  <a:pos x="31" y="72"/>
                </a:cxn>
                <a:cxn ang="0">
                  <a:pos x="18" y="75"/>
                </a:cxn>
                <a:cxn ang="0">
                  <a:pos x="6" y="77"/>
                </a:cxn>
                <a:cxn ang="0">
                  <a:pos x="1" y="80"/>
                </a:cxn>
                <a:cxn ang="0">
                  <a:pos x="1" y="81"/>
                </a:cxn>
                <a:cxn ang="0">
                  <a:pos x="9" y="81"/>
                </a:cxn>
                <a:cxn ang="0">
                  <a:pos x="18" y="80"/>
                </a:cxn>
                <a:cxn ang="0">
                  <a:pos x="28" y="77"/>
                </a:cxn>
                <a:cxn ang="0">
                  <a:pos x="39" y="76"/>
                </a:cxn>
                <a:cxn ang="0">
                  <a:pos x="37" y="84"/>
                </a:cxn>
                <a:cxn ang="0">
                  <a:pos x="24" y="109"/>
                </a:cxn>
                <a:cxn ang="0">
                  <a:pos x="28" y="123"/>
                </a:cxn>
                <a:cxn ang="0">
                  <a:pos x="44" y="90"/>
                </a:cxn>
                <a:cxn ang="0">
                  <a:pos x="54" y="91"/>
                </a:cxn>
                <a:cxn ang="0">
                  <a:pos x="64" y="114"/>
                </a:cxn>
                <a:cxn ang="0">
                  <a:pos x="73" y="125"/>
                </a:cxn>
                <a:cxn ang="0">
                  <a:pos x="72" y="122"/>
                </a:cxn>
                <a:cxn ang="0">
                  <a:pos x="65" y="106"/>
                </a:cxn>
                <a:cxn ang="0">
                  <a:pos x="60" y="82"/>
                </a:cxn>
                <a:cxn ang="0">
                  <a:pos x="62" y="64"/>
                </a:cxn>
                <a:cxn ang="0">
                  <a:pos x="73" y="42"/>
                </a:cxn>
                <a:cxn ang="0">
                  <a:pos x="83" y="43"/>
                </a:cxn>
                <a:cxn ang="0">
                  <a:pos x="97" y="65"/>
                </a:cxn>
                <a:cxn ang="0">
                  <a:pos x="100" y="86"/>
                </a:cxn>
                <a:cxn ang="0">
                  <a:pos x="104" y="83"/>
                </a:cxn>
                <a:cxn ang="0">
                  <a:pos x="102" y="64"/>
                </a:cxn>
                <a:cxn ang="0">
                  <a:pos x="92" y="37"/>
                </a:cxn>
                <a:cxn ang="0">
                  <a:pos x="92" y="23"/>
                </a:cxn>
                <a:cxn ang="0">
                  <a:pos x="102" y="7"/>
                </a:cxn>
                <a:cxn ang="0">
                  <a:pos x="104" y="0"/>
                </a:cxn>
              </a:cxnLst>
              <a:rect l="0" t="0" r="r" b="b"/>
              <a:pathLst>
                <a:path w="104" h="135">
                  <a:moveTo>
                    <a:pt x="104" y="0"/>
                  </a:moveTo>
                  <a:lnTo>
                    <a:pt x="98" y="1"/>
                  </a:lnTo>
                  <a:lnTo>
                    <a:pt x="94" y="3"/>
                  </a:lnTo>
                  <a:lnTo>
                    <a:pt x="88" y="4"/>
                  </a:lnTo>
                  <a:lnTo>
                    <a:pt x="82" y="4"/>
                  </a:lnTo>
                  <a:lnTo>
                    <a:pt x="81" y="9"/>
                  </a:lnTo>
                  <a:lnTo>
                    <a:pt x="78" y="16"/>
                  </a:lnTo>
                  <a:lnTo>
                    <a:pt x="73" y="22"/>
                  </a:lnTo>
                  <a:lnTo>
                    <a:pt x="68" y="24"/>
                  </a:lnTo>
                  <a:lnTo>
                    <a:pt x="62" y="25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0" y="29"/>
                  </a:lnTo>
                  <a:lnTo>
                    <a:pt x="32" y="31"/>
                  </a:lnTo>
                  <a:lnTo>
                    <a:pt x="26" y="34"/>
                  </a:lnTo>
                  <a:lnTo>
                    <a:pt x="20" y="37"/>
                  </a:lnTo>
                  <a:lnTo>
                    <a:pt x="17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9" y="41"/>
                  </a:lnTo>
                  <a:lnTo>
                    <a:pt x="22" y="40"/>
                  </a:lnTo>
                  <a:lnTo>
                    <a:pt x="27" y="38"/>
                  </a:lnTo>
                  <a:lnTo>
                    <a:pt x="32" y="37"/>
                  </a:lnTo>
                  <a:lnTo>
                    <a:pt x="38" y="34"/>
                  </a:lnTo>
                  <a:lnTo>
                    <a:pt x="45" y="33"/>
                  </a:lnTo>
                  <a:lnTo>
                    <a:pt x="52" y="33"/>
                  </a:lnTo>
                  <a:lnTo>
                    <a:pt x="58" y="33"/>
                  </a:lnTo>
                  <a:lnTo>
                    <a:pt x="64" y="34"/>
                  </a:lnTo>
                  <a:lnTo>
                    <a:pt x="60" y="43"/>
                  </a:lnTo>
                  <a:lnTo>
                    <a:pt x="55" y="54"/>
                  </a:lnTo>
                  <a:lnTo>
                    <a:pt x="51" y="63"/>
                  </a:lnTo>
                  <a:lnTo>
                    <a:pt x="46" y="67"/>
                  </a:lnTo>
                  <a:lnTo>
                    <a:pt x="43" y="68"/>
                  </a:lnTo>
                  <a:lnTo>
                    <a:pt x="37" y="71"/>
                  </a:lnTo>
                  <a:lnTo>
                    <a:pt x="31" y="72"/>
                  </a:lnTo>
                  <a:lnTo>
                    <a:pt x="24" y="74"/>
                  </a:lnTo>
                  <a:lnTo>
                    <a:pt x="18" y="75"/>
                  </a:lnTo>
                  <a:lnTo>
                    <a:pt x="12" y="76"/>
                  </a:lnTo>
                  <a:lnTo>
                    <a:pt x="6" y="77"/>
                  </a:lnTo>
                  <a:lnTo>
                    <a:pt x="3" y="79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5" y="81"/>
                  </a:lnTo>
                  <a:lnTo>
                    <a:pt x="9" y="81"/>
                  </a:lnTo>
                  <a:lnTo>
                    <a:pt x="13" y="80"/>
                  </a:lnTo>
                  <a:lnTo>
                    <a:pt x="18" y="80"/>
                  </a:lnTo>
                  <a:lnTo>
                    <a:pt x="23" y="79"/>
                  </a:lnTo>
                  <a:lnTo>
                    <a:pt x="28" y="77"/>
                  </a:lnTo>
                  <a:lnTo>
                    <a:pt x="34" y="77"/>
                  </a:lnTo>
                  <a:lnTo>
                    <a:pt x="39" y="76"/>
                  </a:lnTo>
                  <a:lnTo>
                    <a:pt x="44" y="75"/>
                  </a:lnTo>
                  <a:lnTo>
                    <a:pt x="37" y="84"/>
                  </a:lnTo>
                  <a:lnTo>
                    <a:pt x="30" y="93"/>
                  </a:lnTo>
                  <a:lnTo>
                    <a:pt x="24" y="109"/>
                  </a:lnTo>
                  <a:lnTo>
                    <a:pt x="22" y="135"/>
                  </a:lnTo>
                  <a:lnTo>
                    <a:pt x="28" y="123"/>
                  </a:lnTo>
                  <a:lnTo>
                    <a:pt x="36" y="106"/>
                  </a:lnTo>
                  <a:lnTo>
                    <a:pt x="44" y="90"/>
                  </a:lnTo>
                  <a:lnTo>
                    <a:pt x="52" y="80"/>
                  </a:lnTo>
                  <a:lnTo>
                    <a:pt x="54" y="91"/>
                  </a:lnTo>
                  <a:lnTo>
                    <a:pt x="58" y="103"/>
                  </a:lnTo>
                  <a:lnTo>
                    <a:pt x="64" y="114"/>
                  </a:lnTo>
                  <a:lnTo>
                    <a:pt x="70" y="122"/>
                  </a:lnTo>
                  <a:lnTo>
                    <a:pt x="73" y="125"/>
                  </a:lnTo>
                  <a:lnTo>
                    <a:pt x="73" y="124"/>
                  </a:lnTo>
                  <a:lnTo>
                    <a:pt x="72" y="122"/>
                  </a:lnTo>
                  <a:lnTo>
                    <a:pt x="70" y="118"/>
                  </a:lnTo>
                  <a:lnTo>
                    <a:pt x="65" y="106"/>
                  </a:lnTo>
                  <a:lnTo>
                    <a:pt x="62" y="93"/>
                  </a:lnTo>
                  <a:lnTo>
                    <a:pt x="60" y="82"/>
                  </a:lnTo>
                  <a:lnTo>
                    <a:pt x="60" y="73"/>
                  </a:lnTo>
                  <a:lnTo>
                    <a:pt x="62" y="64"/>
                  </a:lnTo>
                  <a:lnTo>
                    <a:pt x="68" y="52"/>
                  </a:lnTo>
                  <a:lnTo>
                    <a:pt x="73" y="42"/>
                  </a:lnTo>
                  <a:lnTo>
                    <a:pt x="77" y="37"/>
                  </a:lnTo>
                  <a:lnTo>
                    <a:pt x="83" y="43"/>
                  </a:lnTo>
                  <a:lnTo>
                    <a:pt x="91" y="54"/>
                  </a:lnTo>
                  <a:lnTo>
                    <a:pt x="97" y="65"/>
                  </a:lnTo>
                  <a:lnTo>
                    <a:pt x="100" y="81"/>
                  </a:lnTo>
                  <a:lnTo>
                    <a:pt x="100" y="86"/>
                  </a:lnTo>
                  <a:lnTo>
                    <a:pt x="103" y="86"/>
                  </a:lnTo>
                  <a:lnTo>
                    <a:pt x="104" y="83"/>
                  </a:lnTo>
                  <a:lnTo>
                    <a:pt x="104" y="79"/>
                  </a:lnTo>
                  <a:lnTo>
                    <a:pt x="102" y="64"/>
                  </a:lnTo>
                  <a:lnTo>
                    <a:pt x="98" y="48"/>
                  </a:lnTo>
                  <a:lnTo>
                    <a:pt x="92" y="37"/>
                  </a:lnTo>
                  <a:lnTo>
                    <a:pt x="88" y="30"/>
                  </a:lnTo>
                  <a:lnTo>
                    <a:pt x="92" y="23"/>
                  </a:lnTo>
                  <a:lnTo>
                    <a:pt x="97" y="15"/>
                  </a:lnTo>
                  <a:lnTo>
                    <a:pt x="102" y="7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264"/>
            <p:cNvSpPr/>
            <p:nvPr/>
          </p:nvSpPr>
          <p:spPr bwMode="auto">
            <a:xfrm>
              <a:off x="329" y="308"/>
              <a:ext cx="148" cy="11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103" y="7"/>
                </a:cxn>
                <a:cxn ang="0">
                  <a:pos x="116" y="15"/>
                </a:cxn>
                <a:cxn ang="0">
                  <a:pos x="119" y="22"/>
                </a:cxn>
                <a:cxn ang="0">
                  <a:pos x="115" y="35"/>
                </a:cxn>
                <a:cxn ang="0">
                  <a:pos x="95" y="41"/>
                </a:cxn>
                <a:cxn ang="0">
                  <a:pos x="86" y="49"/>
                </a:cxn>
                <a:cxn ang="0">
                  <a:pos x="85" y="52"/>
                </a:cxn>
                <a:cxn ang="0">
                  <a:pos x="89" y="50"/>
                </a:cxn>
                <a:cxn ang="0">
                  <a:pos x="104" y="46"/>
                </a:cxn>
                <a:cxn ang="0">
                  <a:pos x="111" y="52"/>
                </a:cxn>
                <a:cxn ang="0">
                  <a:pos x="114" y="56"/>
                </a:cxn>
                <a:cxn ang="0">
                  <a:pos x="114" y="63"/>
                </a:cxn>
                <a:cxn ang="0">
                  <a:pos x="110" y="71"/>
                </a:cxn>
                <a:cxn ang="0">
                  <a:pos x="114" y="75"/>
                </a:cxn>
                <a:cxn ang="0">
                  <a:pos x="130" y="72"/>
                </a:cxn>
                <a:cxn ang="0">
                  <a:pos x="146" y="86"/>
                </a:cxn>
                <a:cxn ang="0">
                  <a:pos x="142" y="107"/>
                </a:cxn>
                <a:cxn ang="0">
                  <a:pos x="121" y="114"/>
                </a:cxn>
                <a:cxn ang="0">
                  <a:pos x="107" y="100"/>
                </a:cxn>
                <a:cxn ang="0">
                  <a:pos x="104" y="85"/>
                </a:cxn>
                <a:cxn ang="0">
                  <a:pos x="85" y="71"/>
                </a:cxn>
                <a:cxn ang="0">
                  <a:pos x="82" y="71"/>
                </a:cxn>
                <a:cxn ang="0">
                  <a:pos x="86" y="88"/>
                </a:cxn>
                <a:cxn ang="0">
                  <a:pos x="77" y="104"/>
                </a:cxn>
                <a:cxn ang="0">
                  <a:pos x="62" y="110"/>
                </a:cxn>
                <a:cxn ang="0">
                  <a:pos x="46" y="103"/>
                </a:cxn>
                <a:cxn ang="0">
                  <a:pos x="38" y="89"/>
                </a:cxn>
                <a:cxn ang="0">
                  <a:pos x="40" y="75"/>
                </a:cxn>
                <a:cxn ang="0">
                  <a:pos x="48" y="67"/>
                </a:cxn>
                <a:cxn ang="0">
                  <a:pos x="34" y="59"/>
                </a:cxn>
                <a:cxn ang="0">
                  <a:pos x="28" y="64"/>
                </a:cxn>
                <a:cxn ang="0">
                  <a:pos x="8" y="63"/>
                </a:cxn>
                <a:cxn ang="0">
                  <a:pos x="0" y="51"/>
                </a:cxn>
                <a:cxn ang="0">
                  <a:pos x="6" y="34"/>
                </a:cxn>
                <a:cxn ang="0">
                  <a:pos x="12" y="28"/>
                </a:cxn>
                <a:cxn ang="0">
                  <a:pos x="20" y="26"/>
                </a:cxn>
                <a:cxn ang="0">
                  <a:pos x="26" y="25"/>
                </a:cxn>
                <a:cxn ang="0">
                  <a:pos x="29" y="7"/>
                </a:cxn>
                <a:cxn ang="0">
                  <a:pos x="45" y="0"/>
                </a:cxn>
                <a:cxn ang="0">
                  <a:pos x="61" y="4"/>
                </a:cxn>
                <a:cxn ang="0">
                  <a:pos x="59" y="27"/>
                </a:cxn>
                <a:cxn ang="0">
                  <a:pos x="72" y="36"/>
                </a:cxn>
                <a:cxn ang="0">
                  <a:pos x="72" y="45"/>
                </a:cxn>
                <a:cxn ang="0">
                  <a:pos x="77" y="43"/>
                </a:cxn>
                <a:cxn ang="0">
                  <a:pos x="82" y="34"/>
                </a:cxn>
                <a:cxn ang="0">
                  <a:pos x="79" y="18"/>
                </a:cxn>
              </a:cxnLst>
              <a:rect l="0" t="0" r="r" b="b"/>
              <a:pathLst>
                <a:path w="148" h="114">
                  <a:moveTo>
                    <a:pt x="81" y="11"/>
                  </a:moveTo>
                  <a:lnTo>
                    <a:pt x="84" y="9"/>
                  </a:lnTo>
                  <a:lnTo>
                    <a:pt x="88" y="7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07" y="8"/>
                  </a:lnTo>
                  <a:lnTo>
                    <a:pt x="112" y="10"/>
                  </a:lnTo>
                  <a:lnTo>
                    <a:pt x="116" y="15"/>
                  </a:lnTo>
                  <a:lnTo>
                    <a:pt x="115" y="13"/>
                  </a:lnTo>
                  <a:lnTo>
                    <a:pt x="118" y="17"/>
                  </a:lnTo>
                  <a:lnTo>
                    <a:pt x="119" y="22"/>
                  </a:lnTo>
                  <a:lnTo>
                    <a:pt x="119" y="28"/>
                  </a:lnTo>
                  <a:lnTo>
                    <a:pt x="118" y="32"/>
                  </a:lnTo>
                  <a:lnTo>
                    <a:pt x="115" y="35"/>
                  </a:lnTo>
                  <a:lnTo>
                    <a:pt x="113" y="39"/>
                  </a:lnTo>
                  <a:lnTo>
                    <a:pt x="106" y="42"/>
                  </a:lnTo>
                  <a:lnTo>
                    <a:pt x="95" y="41"/>
                  </a:lnTo>
                  <a:lnTo>
                    <a:pt x="91" y="43"/>
                  </a:lnTo>
                  <a:lnTo>
                    <a:pt x="89" y="46"/>
                  </a:lnTo>
                  <a:lnTo>
                    <a:pt x="86" y="49"/>
                  </a:lnTo>
                  <a:lnTo>
                    <a:pt x="84" y="50"/>
                  </a:lnTo>
                  <a:lnTo>
                    <a:pt x="85" y="51"/>
                  </a:lnTo>
                  <a:lnTo>
                    <a:pt x="85" y="52"/>
                  </a:lnTo>
                  <a:lnTo>
                    <a:pt x="86" y="53"/>
                  </a:lnTo>
                  <a:lnTo>
                    <a:pt x="86" y="54"/>
                  </a:lnTo>
                  <a:lnTo>
                    <a:pt x="89" y="50"/>
                  </a:lnTo>
                  <a:lnTo>
                    <a:pt x="94" y="46"/>
                  </a:lnTo>
                  <a:lnTo>
                    <a:pt x="98" y="45"/>
                  </a:lnTo>
                  <a:lnTo>
                    <a:pt x="104" y="46"/>
                  </a:lnTo>
                  <a:lnTo>
                    <a:pt x="107" y="49"/>
                  </a:lnTo>
                  <a:lnTo>
                    <a:pt x="110" y="50"/>
                  </a:lnTo>
                  <a:lnTo>
                    <a:pt x="111" y="52"/>
                  </a:lnTo>
                  <a:lnTo>
                    <a:pt x="113" y="54"/>
                  </a:lnTo>
                  <a:lnTo>
                    <a:pt x="114" y="55"/>
                  </a:lnTo>
                  <a:lnTo>
                    <a:pt x="114" y="56"/>
                  </a:lnTo>
                  <a:lnTo>
                    <a:pt x="114" y="59"/>
                  </a:lnTo>
                  <a:lnTo>
                    <a:pt x="114" y="60"/>
                  </a:lnTo>
                  <a:lnTo>
                    <a:pt x="114" y="63"/>
                  </a:lnTo>
                  <a:lnTo>
                    <a:pt x="113" y="66"/>
                  </a:lnTo>
                  <a:lnTo>
                    <a:pt x="112" y="69"/>
                  </a:lnTo>
                  <a:lnTo>
                    <a:pt x="110" y="71"/>
                  </a:lnTo>
                  <a:lnTo>
                    <a:pt x="111" y="72"/>
                  </a:lnTo>
                  <a:lnTo>
                    <a:pt x="112" y="73"/>
                  </a:lnTo>
                  <a:lnTo>
                    <a:pt x="114" y="75"/>
                  </a:lnTo>
                  <a:lnTo>
                    <a:pt x="115" y="76"/>
                  </a:lnTo>
                  <a:lnTo>
                    <a:pt x="122" y="72"/>
                  </a:lnTo>
                  <a:lnTo>
                    <a:pt x="130" y="72"/>
                  </a:lnTo>
                  <a:lnTo>
                    <a:pt x="137" y="75"/>
                  </a:lnTo>
                  <a:lnTo>
                    <a:pt x="142" y="79"/>
                  </a:lnTo>
                  <a:lnTo>
                    <a:pt x="146" y="86"/>
                  </a:lnTo>
                  <a:lnTo>
                    <a:pt x="148" y="94"/>
                  </a:lnTo>
                  <a:lnTo>
                    <a:pt x="146" y="102"/>
                  </a:lnTo>
                  <a:lnTo>
                    <a:pt x="142" y="107"/>
                  </a:lnTo>
                  <a:lnTo>
                    <a:pt x="136" y="112"/>
                  </a:lnTo>
                  <a:lnTo>
                    <a:pt x="129" y="114"/>
                  </a:lnTo>
                  <a:lnTo>
                    <a:pt x="121" y="114"/>
                  </a:lnTo>
                  <a:lnTo>
                    <a:pt x="114" y="111"/>
                  </a:lnTo>
                  <a:lnTo>
                    <a:pt x="110" y="105"/>
                  </a:lnTo>
                  <a:lnTo>
                    <a:pt x="107" y="100"/>
                  </a:lnTo>
                  <a:lnTo>
                    <a:pt x="107" y="94"/>
                  </a:lnTo>
                  <a:lnTo>
                    <a:pt x="108" y="88"/>
                  </a:lnTo>
                  <a:lnTo>
                    <a:pt x="104" y="85"/>
                  </a:lnTo>
                  <a:lnTo>
                    <a:pt x="97" y="80"/>
                  </a:lnTo>
                  <a:lnTo>
                    <a:pt x="89" y="75"/>
                  </a:lnTo>
                  <a:lnTo>
                    <a:pt x="85" y="71"/>
                  </a:lnTo>
                  <a:lnTo>
                    <a:pt x="84" y="70"/>
                  </a:lnTo>
                  <a:lnTo>
                    <a:pt x="82" y="70"/>
                  </a:lnTo>
                  <a:lnTo>
                    <a:pt x="82" y="71"/>
                  </a:lnTo>
                  <a:lnTo>
                    <a:pt x="82" y="72"/>
                  </a:lnTo>
                  <a:lnTo>
                    <a:pt x="86" y="80"/>
                  </a:lnTo>
                  <a:lnTo>
                    <a:pt x="86" y="88"/>
                  </a:lnTo>
                  <a:lnTo>
                    <a:pt x="82" y="96"/>
                  </a:lnTo>
                  <a:lnTo>
                    <a:pt x="79" y="102"/>
                  </a:lnTo>
                  <a:lnTo>
                    <a:pt x="77" y="104"/>
                  </a:lnTo>
                  <a:lnTo>
                    <a:pt x="72" y="106"/>
                  </a:lnTo>
                  <a:lnTo>
                    <a:pt x="67" y="109"/>
                  </a:lnTo>
                  <a:lnTo>
                    <a:pt x="62" y="110"/>
                  </a:lnTo>
                  <a:lnTo>
                    <a:pt x="56" y="109"/>
                  </a:lnTo>
                  <a:lnTo>
                    <a:pt x="51" y="106"/>
                  </a:lnTo>
                  <a:lnTo>
                    <a:pt x="46" y="103"/>
                  </a:lnTo>
                  <a:lnTo>
                    <a:pt x="43" y="98"/>
                  </a:lnTo>
                  <a:lnTo>
                    <a:pt x="40" y="94"/>
                  </a:lnTo>
                  <a:lnTo>
                    <a:pt x="38" y="89"/>
                  </a:lnTo>
                  <a:lnTo>
                    <a:pt x="38" y="84"/>
                  </a:lnTo>
                  <a:lnTo>
                    <a:pt x="38" y="77"/>
                  </a:lnTo>
                  <a:lnTo>
                    <a:pt x="40" y="75"/>
                  </a:lnTo>
                  <a:lnTo>
                    <a:pt x="43" y="71"/>
                  </a:lnTo>
                  <a:lnTo>
                    <a:pt x="45" y="69"/>
                  </a:lnTo>
                  <a:lnTo>
                    <a:pt x="48" y="67"/>
                  </a:lnTo>
                  <a:lnTo>
                    <a:pt x="43" y="66"/>
                  </a:lnTo>
                  <a:lnTo>
                    <a:pt x="38" y="62"/>
                  </a:lnTo>
                  <a:lnTo>
                    <a:pt x="34" y="59"/>
                  </a:lnTo>
                  <a:lnTo>
                    <a:pt x="31" y="54"/>
                  </a:lnTo>
                  <a:lnTo>
                    <a:pt x="30" y="60"/>
                  </a:lnTo>
                  <a:lnTo>
                    <a:pt x="28" y="64"/>
                  </a:lnTo>
                  <a:lnTo>
                    <a:pt x="22" y="67"/>
                  </a:lnTo>
                  <a:lnTo>
                    <a:pt x="13" y="66"/>
                  </a:lnTo>
                  <a:lnTo>
                    <a:pt x="8" y="63"/>
                  </a:lnTo>
                  <a:lnTo>
                    <a:pt x="3" y="59"/>
                  </a:lnTo>
                  <a:lnTo>
                    <a:pt x="1" y="54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9" y="30"/>
                  </a:lnTo>
                  <a:lnTo>
                    <a:pt x="10" y="29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6" y="25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9" y="7"/>
                  </a:lnTo>
                  <a:lnTo>
                    <a:pt x="36" y="2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61" y="4"/>
                  </a:lnTo>
                  <a:lnTo>
                    <a:pt x="64" y="12"/>
                  </a:lnTo>
                  <a:lnTo>
                    <a:pt x="64" y="20"/>
                  </a:lnTo>
                  <a:lnTo>
                    <a:pt x="59" y="27"/>
                  </a:lnTo>
                  <a:lnTo>
                    <a:pt x="63" y="28"/>
                  </a:lnTo>
                  <a:lnTo>
                    <a:pt x="69" y="30"/>
                  </a:lnTo>
                  <a:lnTo>
                    <a:pt x="72" y="36"/>
                  </a:lnTo>
                  <a:lnTo>
                    <a:pt x="73" y="42"/>
                  </a:lnTo>
                  <a:lnTo>
                    <a:pt x="72" y="44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4" y="45"/>
                  </a:lnTo>
                  <a:lnTo>
                    <a:pt x="77" y="43"/>
                  </a:lnTo>
                  <a:lnTo>
                    <a:pt x="79" y="39"/>
                  </a:lnTo>
                  <a:lnTo>
                    <a:pt x="81" y="37"/>
                  </a:lnTo>
                  <a:lnTo>
                    <a:pt x="82" y="34"/>
                  </a:lnTo>
                  <a:lnTo>
                    <a:pt x="80" y="28"/>
                  </a:lnTo>
                  <a:lnTo>
                    <a:pt x="79" y="24"/>
                  </a:lnTo>
                  <a:lnTo>
                    <a:pt x="79" y="18"/>
                  </a:lnTo>
                  <a:lnTo>
                    <a:pt x="81" y="11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265"/>
            <p:cNvSpPr/>
            <p:nvPr/>
          </p:nvSpPr>
          <p:spPr bwMode="auto">
            <a:xfrm>
              <a:off x="207" y="204"/>
              <a:ext cx="139" cy="134"/>
            </a:xfrm>
            <a:custGeom>
              <a:avLst/>
              <a:gdLst/>
              <a:ahLst/>
              <a:cxnLst>
                <a:cxn ang="0">
                  <a:pos x="134" y="132"/>
                </a:cxn>
                <a:cxn ang="0">
                  <a:pos x="127" y="129"/>
                </a:cxn>
                <a:cxn ang="0">
                  <a:pos x="113" y="125"/>
                </a:cxn>
                <a:cxn ang="0">
                  <a:pos x="99" y="126"/>
                </a:cxn>
                <a:cxn ang="0">
                  <a:pos x="83" y="126"/>
                </a:cxn>
                <a:cxn ang="0">
                  <a:pos x="73" y="122"/>
                </a:cxn>
                <a:cxn ang="0">
                  <a:pos x="79" y="120"/>
                </a:cxn>
                <a:cxn ang="0">
                  <a:pos x="104" y="116"/>
                </a:cxn>
                <a:cxn ang="0">
                  <a:pos x="97" y="100"/>
                </a:cxn>
                <a:cxn ang="0">
                  <a:pos x="82" y="93"/>
                </a:cxn>
                <a:cxn ang="0">
                  <a:pos x="58" y="96"/>
                </a:cxn>
                <a:cxn ang="0">
                  <a:pos x="36" y="94"/>
                </a:cxn>
                <a:cxn ang="0">
                  <a:pos x="28" y="86"/>
                </a:cxn>
                <a:cxn ang="0">
                  <a:pos x="39" y="88"/>
                </a:cxn>
                <a:cxn ang="0">
                  <a:pos x="55" y="87"/>
                </a:cxn>
                <a:cxn ang="0">
                  <a:pos x="71" y="83"/>
                </a:cxn>
                <a:cxn ang="0">
                  <a:pos x="67" y="70"/>
                </a:cxn>
                <a:cxn ang="0">
                  <a:pos x="49" y="64"/>
                </a:cxn>
                <a:cxn ang="0">
                  <a:pos x="24" y="65"/>
                </a:cxn>
                <a:cxn ang="0">
                  <a:pos x="5" y="57"/>
                </a:cxn>
                <a:cxn ang="0">
                  <a:pos x="0" y="49"/>
                </a:cxn>
                <a:cxn ang="0">
                  <a:pos x="10" y="54"/>
                </a:cxn>
                <a:cxn ang="0">
                  <a:pos x="24" y="56"/>
                </a:cxn>
                <a:cxn ang="0">
                  <a:pos x="41" y="55"/>
                </a:cxn>
                <a:cxn ang="0">
                  <a:pos x="34" y="43"/>
                </a:cxn>
                <a:cxn ang="0">
                  <a:pos x="16" y="23"/>
                </a:cxn>
                <a:cxn ang="0">
                  <a:pos x="4" y="8"/>
                </a:cxn>
                <a:cxn ang="0">
                  <a:pos x="5" y="1"/>
                </a:cxn>
                <a:cxn ang="0">
                  <a:pos x="15" y="12"/>
                </a:cxn>
                <a:cxn ang="0">
                  <a:pos x="33" y="31"/>
                </a:cxn>
                <a:cxn ang="0">
                  <a:pos x="48" y="45"/>
                </a:cxn>
                <a:cxn ang="0">
                  <a:pos x="55" y="22"/>
                </a:cxn>
                <a:cxn ang="0">
                  <a:pos x="54" y="8"/>
                </a:cxn>
                <a:cxn ang="0">
                  <a:pos x="61" y="23"/>
                </a:cxn>
                <a:cxn ang="0">
                  <a:pos x="63" y="52"/>
                </a:cxn>
                <a:cxn ang="0">
                  <a:pos x="79" y="69"/>
                </a:cxn>
                <a:cxn ang="0">
                  <a:pos x="96" y="63"/>
                </a:cxn>
                <a:cxn ang="0">
                  <a:pos x="98" y="36"/>
                </a:cxn>
                <a:cxn ang="0">
                  <a:pos x="102" y="38"/>
                </a:cxn>
                <a:cxn ang="0">
                  <a:pos x="106" y="74"/>
                </a:cxn>
                <a:cxn ang="0">
                  <a:pos x="114" y="96"/>
                </a:cxn>
                <a:cxn ang="0">
                  <a:pos x="125" y="103"/>
                </a:cxn>
                <a:cxn ang="0">
                  <a:pos x="131" y="90"/>
                </a:cxn>
                <a:cxn ang="0">
                  <a:pos x="136" y="88"/>
                </a:cxn>
                <a:cxn ang="0">
                  <a:pos x="134" y="105"/>
                </a:cxn>
                <a:cxn ang="0">
                  <a:pos x="132" y="119"/>
                </a:cxn>
                <a:cxn ang="0">
                  <a:pos x="139" y="130"/>
                </a:cxn>
              </a:cxnLst>
              <a:rect l="0" t="0" r="r" b="b"/>
              <a:pathLst>
                <a:path w="139" h="134">
                  <a:moveTo>
                    <a:pt x="139" y="130"/>
                  </a:moveTo>
                  <a:lnTo>
                    <a:pt x="136" y="131"/>
                  </a:lnTo>
                  <a:lnTo>
                    <a:pt x="134" y="132"/>
                  </a:lnTo>
                  <a:lnTo>
                    <a:pt x="132" y="133"/>
                  </a:lnTo>
                  <a:lnTo>
                    <a:pt x="131" y="134"/>
                  </a:lnTo>
                  <a:lnTo>
                    <a:pt x="127" y="129"/>
                  </a:lnTo>
                  <a:lnTo>
                    <a:pt x="124" y="125"/>
                  </a:lnTo>
                  <a:lnTo>
                    <a:pt x="119" y="124"/>
                  </a:lnTo>
                  <a:lnTo>
                    <a:pt x="113" y="125"/>
                  </a:lnTo>
                  <a:lnTo>
                    <a:pt x="108" y="126"/>
                  </a:lnTo>
                  <a:lnTo>
                    <a:pt x="104" y="126"/>
                  </a:lnTo>
                  <a:lnTo>
                    <a:pt x="99" y="126"/>
                  </a:lnTo>
                  <a:lnTo>
                    <a:pt x="93" y="126"/>
                  </a:lnTo>
                  <a:lnTo>
                    <a:pt x="88" y="126"/>
                  </a:lnTo>
                  <a:lnTo>
                    <a:pt x="83" y="126"/>
                  </a:lnTo>
                  <a:lnTo>
                    <a:pt x="80" y="125"/>
                  </a:lnTo>
                  <a:lnTo>
                    <a:pt x="76" y="124"/>
                  </a:lnTo>
                  <a:lnTo>
                    <a:pt x="73" y="122"/>
                  </a:lnTo>
                  <a:lnTo>
                    <a:pt x="72" y="120"/>
                  </a:lnTo>
                  <a:lnTo>
                    <a:pt x="73" y="119"/>
                  </a:lnTo>
                  <a:lnTo>
                    <a:pt x="79" y="120"/>
                  </a:lnTo>
                  <a:lnTo>
                    <a:pt x="87" y="120"/>
                  </a:lnTo>
                  <a:lnTo>
                    <a:pt x="96" y="119"/>
                  </a:lnTo>
                  <a:lnTo>
                    <a:pt x="104" y="116"/>
                  </a:lnTo>
                  <a:lnTo>
                    <a:pt x="109" y="114"/>
                  </a:lnTo>
                  <a:lnTo>
                    <a:pt x="104" y="107"/>
                  </a:lnTo>
                  <a:lnTo>
                    <a:pt x="97" y="100"/>
                  </a:lnTo>
                  <a:lnTo>
                    <a:pt x="91" y="95"/>
                  </a:lnTo>
                  <a:lnTo>
                    <a:pt x="88" y="91"/>
                  </a:lnTo>
                  <a:lnTo>
                    <a:pt x="82" y="93"/>
                  </a:lnTo>
                  <a:lnTo>
                    <a:pt x="74" y="94"/>
                  </a:lnTo>
                  <a:lnTo>
                    <a:pt x="66" y="95"/>
                  </a:lnTo>
                  <a:lnTo>
                    <a:pt x="58" y="96"/>
                  </a:lnTo>
                  <a:lnTo>
                    <a:pt x="49" y="96"/>
                  </a:lnTo>
                  <a:lnTo>
                    <a:pt x="42" y="95"/>
                  </a:lnTo>
                  <a:lnTo>
                    <a:pt x="36" y="94"/>
                  </a:lnTo>
                  <a:lnTo>
                    <a:pt x="31" y="91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30" y="86"/>
                  </a:lnTo>
                  <a:lnTo>
                    <a:pt x="34" y="87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55" y="87"/>
                  </a:lnTo>
                  <a:lnTo>
                    <a:pt x="61" y="86"/>
                  </a:lnTo>
                  <a:lnTo>
                    <a:pt x="66" y="85"/>
                  </a:lnTo>
                  <a:lnTo>
                    <a:pt x="71" y="83"/>
                  </a:lnTo>
                  <a:lnTo>
                    <a:pt x="75" y="81"/>
                  </a:lnTo>
                  <a:lnTo>
                    <a:pt x="72" y="76"/>
                  </a:lnTo>
                  <a:lnTo>
                    <a:pt x="67" y="70"/>
                  </a:lnTo>
                  <a:lnTo>
                    <a:pt x="62" y="65"/>
                  </a:lnTo>
                  <a:lnTo>
                    <a:pt x="56" y="62"/>
                  </a:lnTo>
                  <a:lnTo>
                    <a:pt x="49" y="64"/>
                  </a:lnTo>
                  <a:lnTo>
                    <a:pt x="41" y="65"/>
                  </a:lnTo>
                  <a:lnTo>
                    <a:pt x="32" y="65"/>
                  </a:lnTo>
                  <a:lnTo>
                    <a:pt x="24" y="65"/>
                  </a:lnTo>
                  <a:lnTo>
                    <a:pt x="17" y="63"/>
                  </a:lnTo>
                  <a:lnTo>
                    <a:pt x="11" y="61"/>
                  </a:lnTo>
                  <a:lnTo>
                    <a:pt x="5" y="57"/>
                  </a:lnTo>
                  <a:lnTo>
                    <a:pt x="2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3" y="51"/>
                  </a:lnTo>
                  <a:lnTo>
                    <a:pt x="6" y="53"/>
                  </a:lnTo>
                  <a:lnTo>
                    <a:pt x="10" y="54"/>
                  </a:lnTo>
                  <a:lnTo>
                    <a:pt x="13" y="55"/>
                  </a:lnTo>
                  <a:lnTo>
                    <a:pt x="19" y="56"/>
                  </a:lnTo>
                  <a:lnTo>
                    <a:pt x="24" y="56"/>
                  </a:lnTo>
                  <a:lnTo>
                    <a:pt x="30" y="56"/>
                  </a:lnTo>
                  <a:lnTo>
                    <a:pt x="36" y="56"/>
                  </a:lnTo>
                  <a:lnTo>
                    <a:pt x="41" y="55"/>
                  </a:lnTo>
                  <a:lnTo>
                    <a:pt x="46" y="54"/>
                  </a:lnTo>
                  <a:lnTo>
                    <a:pt x="40" y="48"/>
                  </a:lnTo>
                  <a:lnTo>
                    <a:pt x="34" y="43"/>
                  </a:lnTo>
                  <a:lnTo>
                    <a:pt x="29" y="37"/>
                  </a:lnTo>
                  <a:lnTo>
                    <a:pt x="22" y="30"/>
                  </a:lnTo>
                  <a:lnTo>
                    <a:pt x="16" y="23"/>
                  </a:lnTo>
                  <a:lnTo>
                    <a:pt x="11" y="18"/>
                  </a:lnTo>
                  <a:lnTo>
                    <a:pt x="7" y="12"/>
                  </a:lnTo>
                  <a:lnTo>
                    <a:pt x="4" y="8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1"/>
                  </a:lnTo>
                  <a:lnTo>
                    <a:pt x="8" y="4"/>
                  </a:lnTo>
                  <a:lnTo>
                    <a:pt x="11" y="8"/>
                  </a:lnTo>
                  <a:lnTo>
                    <a:pt x="15" y="12"/>
                  </a:lnTo>
                  <a:lnTo>
                    <a:pt x="21" y="19"/>
                  </a:lnTo>
                  <a:lnTo>
                    <a:pt x="27" y="25"/>
                  </a:lnTo>
                  <a:lnTo>
                    <a:pt x="33" y="31"/>
                  </a:lnTo>
                  <a:lnTo>
                    <a:pt x="39" y="37"/>
                  </a:lnTo>
                  <a:lnTo>
                    <a:pt x="45" y="43"/>
                  </a:lnTo>
                  <a:lnTo>
                    <a:pt x="48" y="45"/>
                  </a:lnTo>
                  <a:lnTo>
                    <a:pt x="51" y="38"/>
                  </a:lnTo>
                  <a:lnTo>
                    <a:pt x="54" y="30"/>
                  </a:lnTo>
                  <a:lnTo>
                    <a:pt x="55" y="22"/>
                  </a:lnTo>
                  <a:lnTo>
                    <a:pt x="54" y="15"/>
                  </a:lnTo>
                  <a:lnTo>
                    <a:pt x="53" y="11"/>
                  </a:lnTo>
                  <a:lnTo>
                    <a:pt x="54" y="8"/>
                  </a:lnTo>
                  <a:lnTo>
                    <a:pt x="55" y="9"/>
                  </a:lnTo>
                  <a:lnTo>
                    <a:pt x="57" y="11"/>
                  </a:lnTo>
                  <a:lnTo>
                    <a:pt x="61" y="23"/>
                  </a:lnTo>
                  <a:lnTo>
                    <a:pt x="63" y="36"/>
                  </a:lnTo>
                  <a:lnTo>
                    <a:pt x="63" y="46"/>
                  </a:lnTo>
                  <a:lnTo>
                    <a:pt x="63" y="52"/>
                  </a:lnTo>
                  <a:lnTo>
                    <a:pt x="68" y="56"/>
                  </a:lnTo>
                  <a:lnTo>
                    <a:pt x="74" y="63"/>
                  </a:lnTo>
                  <a:lnTo>
                    <a:pt x="79" y="69"/>
                  </a:lnTo>
                  <a:lnTo>
                    <a:pt x="83" y="72"/>
                  </a:lnTo>
                  <a:lnTo>
                    <a:pt x="90" y="70"/>
                  </a:lnTo>
                  <a:lnTo>
                    <a:pt x="96" y="63"/>
                  </a:lnTo>
                  <a:lnTo>
                    <a:pt x="99" y="54"/>
                  </a:lnTo>
                  <a:lnTo>
                    <a:pt x="99" y="44"/>
                  </a:lnTo>
                  <a:lnTo>
                    <a:pt x="98" y="36"/>
                  </a:lnTo>
                  <a:lnTo>
                    <a:pt x="99" y="32"/>
                  </a:lnTo>
                  <a:lnTo>
                    <a:pt x="100" y="34"/>
                  </a:lnTo>
                  <a:lnTo>
                    <a:pt x="102" y="38"/>
                  </a:lnTo>
                  <a:lnTo>
                    <a:pt x="105" y="49"/>
                  </a:lnTo>
                  <a:lnTo>
                    <a:pt x="106" y="62"/>
                  </a:lnTo>
                  <a:lnTo>
                    <a:pt x="106" y="74"/>
                  </a:lnTo>
                  <a:lnTo>
                    <a:pt x="101" y="83"/>
                  </a:lnTo>
                  <a:lnTo>
                    <a:pt x="108" y="90"/>
                  </a:lnTo>
                  <a:lnTo>
                    <a:pt x="114" y="96"/>
                  </a:lnTo>
                  <a:lnTo>
                    <a:pt x="117" y="102"/>
                  </a:lnTo>
                  <a:lnTo>
                    <a:pt x="121" y="106"/>
                  </a:lnTo>
                  <a:lnTo>
                    <a:pt x="125" y="103"/>
                  </a:lnTo>
                  <a:lnTo>
                    <a:pt x="127" y="98"/>
                  </a:lnTo>
                  <a:lnTo>
                    <a:pt x="130" y="94"/>
                  </a:lnTo>
                  <a:lnTo>
                    <a:pt x="131" y="90"/>
                  </a:lnTo>
                  <a:lnTo>
                    <a:pt x="132" y="88"/>
                  </a:lnTo>
                  <a:lnTo>
                    <a:pt x="134" y="87"/>
                  </a:lnTo>
                  <a:lnTo>
                    <a:pt x="136" y="88"/>
                  </a:lnTo>
                  <a:lnTo>
                    <a:pt x="138" y="93"/>
                  </a:lnTo>
                  <a:lnTo>
                    <a:pt x="136" y="99"/>
                  </a:lnTo>
                  <a:lnTo>
                    <a:pt x="134" y="105"/>
                  </a:lnTo>
                  <a:lnTo>
                    <a:pt x="132" y="112"/>
                  </a:lnTo>
                  <a:lnTo>
                    <a:pt x="130" y="115"/>
                  </a:lnTo>
                  <a:lnTo>
                    <a:pt x="132" y="119"/>
                  </a:lnTo>
                  <a:lnTo>
                    <a:pt x="134" y="122"/>
                  </a:lnTo>
                  <a:lnTo>
                    <a:pt x="136" y="126"/>
                  </a:lnTo>
                  <a:lnTo>
                    <a:pt x="139" y="13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266"/>
            <p:cNvSpPr/>
            <p:nvPr/>
          </p:nvSpPr>
          <p:spPr bwMode="auto">
            <a:xfrm>
              <a:off x="388" y="171"/>
              <a:ext cx="111" cy="148"/>
            </a:xfrm>
            <a:custGeom>
              <a:avLst/>
              <a:gdLst/>
              <a:ahLst/>
              <a:cxnLst>
                <a:cxn ang="0">
                  <a:pos x="14" y="141"/>
                </a:cxn>
                <a:cxn ang="0">
                  <a:pos x="0" y="112"/>
                </a:cxn>
                <a:cxn ang="0">
                  <a:pos x="2" y="89"/>
                </a:cxn>
                <a:cxn ang="0">
                  <a:pos x="5" y="90"/>
                </a:cxn>
                <a:cxn ang="0">
                  <a:pos x="6" y="106"/>
                </a:cxn>
                <a:cxn ang="0">
                  <a:pos x="15" y="131"/>
                </a:cxn>
                <a:cxn ang="0">
                  <a:pos x="28" y="136"/>
                </a:cxn>
                <a:cxn ang="0">
                  <a:pos x="31" y="128"/>
                </a:cxn>
                <a:cxn ang="0">
                  <a:pos x="29" y="112"/>
                </a:cxn>
                <a:cxn ang="0">
                  <a:pos x="23" y="80"/>
                </a:cxn>
                <a:cxn ang="0">
                  <a:pos x="25" y="64"/>
                </a:cxn>
                <a:cxn ang="0">
                  <a:pos x="28" y="64"/>
                </a:cxn>
                <a:cxn ang="0">
                  <a:pos x="29" y="80"/>
                </a:cxn>
                <a:cxn ang="0">
                  <a:pos x="35" y="105"/>
                </a:cxn>
                <a:cxn ang="0">
                  <a:pos x="44" y="106"/>
                </a:cxn>
                <a:cxn ang="0">
                  <a:pos x="52" y="88"/>
                </a:cxn>
                <a:cxn ang="0">
                  <a:pos x="48" y="64"/>
                </a:cxn>
                <a:cxn ang="0">
                  <a:pos x="48" y="31"/>
                </a:cxn>
                <a:cxn ang="0">
                  <a:pos x="57" y="17"/>
                </a:cxn>
                <a:cxn ang="0">
                  <a:pos x="60" y="18"/>
                </a:cxn>
                <a:cxn ang="0">
                  <a:pos x="55" y="35"/>
                </a:cxn>
                <a:cxn ang="0">
                  <a:pos x="56" y="60"/>
                </a:cxn>
                <a:cxn ang="0">
                  <a:pos x="66" y="59"/>
                </a:cxn>
                <a:cxn ang="0">
                  <a:pos x="74" y="42"/>
                </a:cxn>
                <a:cxn ang="0">
                  <a:pos x="78" y="26"/>
                </a:cxn>
                <a:cxn ang="0">
                  <a:pos x="87" y="9"/>
                </a:cxn>
                <a:cxn ang="0">
                  <a:pos x="95" y="1"/>
                </a:cxn>
                <a:cxn ang="0">
                  <a:pos x="100" y="1"/>
                </a:cxn>
                <a:cxn ang="0">
                  <a:pos x="91" y="14"/>
                </a:cxn>
                <a:cxn ang="0">
                  <a:pos x="80" y="33"/>
                </a:cxn>
                <a:cxn ang="0">
                  <a:pos x="78" y="47"/>
                </a:cxn>
                <a:cxn ang="0">
                  <a:pos x="72" y="64"/>
                </a:cxn>
                <a:cxn ang="0">
                  <a:pos x="74" y="69"/>
                </a:cxn>
                <a:cxn ang="0">
                  <a:pos x="86" y="64"/>
                </a:cxn>
                <a:cxn ang="0">
                  <a:pos x="97" y="59"/>
                </a:cxn>
                <a:cxn ang="0">
                  <a:pos x="104" y="53"/>
                </a:cxn>
                <a:cxn ang="0">
                  <a:pos x="108" y="48"/>
                </a:cxn>
                <a:cxn ang="0">
                  <a:pos x="111" y="50"/>
                </a:cxn>
                <a:cxn ang="0">
                  <a:pos x="105" y="60"/>
                </a:cxn>
                <a:cxn ang="0">
                  <a:pos x="94" y="70"/>
                </a:cxn>
                <a:cxn ang="0">
                  <a:pos x="81" y="76"/>
                </a:cxn>
                <a:cxn ang="0">
                  <a:pos x="71" y="79"/>
                </a:cxn>
                <a:cxn ang="0">
                  <a:pos x="63" y="88"/>
                </a:cxn>
                <a:cxn ang="0">
                  <a:pos x="52" y="111"/>
                </a:cxn>
                <a:cxn ang="0">
                  <a:pos x="54" y="120"/>
                </a:cxn>
                <a:cxn ang="0">
                  <a:pos x="65" y="121"/>
                </a:cxn>
                <a:cxn ang="0">
                  <a:pos x="77" y="119"/>
                </a:cxn>
                <a:cxn ang="0">
                  <a:pos x="87" y="113"/>
                </a:cxn>
                <a:cxn ang="0">
                  <a:pos x="94" y="104"/>
                </a:cxn>
                <a:cxn ang="0">
                  <a:pos x="96" y="104"/>
                </a:cxn>
                <a:cxn ang="0">
                  <a:pos x="91" y="114"/>
                </a:cxn>
                <a:cxn ang="0">
                  <a:pos x="81" y="124"/>
                </a:cxn>
                <a:cxn ang="0">
                  <a:pos x="68" y="129"/>
                </a:cxn>
                <a:cxn ang="0">
                  <a:pos x="54" y="130"/>
                </a:cxn>
                <a:cxn ang="0">
                  <a:pos x="45" y="132"/>
                </a:cxn>
                <a:cxn ang="0">
                  <a:pos x="40" y="140"/>
                </a:cxn>
                <a:cxn ang="0">
                  <a:pos x="34" y="142"/>
                </a:cxn>
                <a:cxn ang="0">
                  <a:pos x="25" y="146"/>
                </a:cxn>
              </a:cxnLst>
              <a:rect l="0" t="0" r="r" b="b"/>
              <a:pathLst>
                <a:path w="111" h="148">
                  <a:moveTo>
                    <a:pt x="22" y="148"/>
                  </a:moveTo>
                  <a:lnTo>
                    <a:pt x="14" y="141"/>
                  </a:lnTo>
                  <a:lnTo>
                    <a:pt x="6" y="128"/>
                  </a:lnTo>
                  <a:lnTo>
                    <a:pt x="0" y="112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3" y="89"/>
                  </a:lnTo>
                  <a:lnTo>
                    <a:pt x="5" y="90"/>
                  </a:lnTo>
                  <a:lnTo>
                    <a:pt x="5" y="94"/>
                  </a:lnTo>
                  <a:lnTo>
                    <a:pt x="6" y="106"/>
                  </a:lnTo>
                  <a:lnTo>
                    <a:pt x="10" y="120"/>
                  </a:lnTo>
                  <a:lnTo>
                    <a:pt x="15" y="131"/>
                  </a:lnTo>
                  <a:lnTo>
                    <a:pt x="25" y="139"/>
                  </a:lnTo>
                  <a:lnTo>
                    <a:pt x="28" y="136"/>
                  </a:lnTo>
                  <a:lnTo>
                    <a:pt x="30" y="131"/>
                  </a:lnTo>
                  <a:lnTo>
                    <a:pt x="31" y="128"/>
                  </a:lnTo>
                  <a:lnTo>
                    <a:pt x="34" y="126"/>
                  </a:lnTo>
                  <a:lnTo>
                    <a:pt x="29" y="112"/>
                  </a:lnTo>
                  <a:lnTo>
                    <a:pt x="26" y="96"/>
                  </a:lnTo>
                  <a:lnTo>
                    <a:pt x="23" y="80"/>
                  </a:lnTo>
                  <a:lnTo>
                    <a:pt x="23" y="70"/>
                  </a:lnTo>
                  <a:lnTo>
                    <a:pt x="25" y="64"/>
                  </a:lnTo>
                  <a:lnTo>
                    <a:pt x="27" y="63"/>
                  </a:lnTo>
                  <a:lnTo>
                    <a:pt x="28" y="64"/>
                  </a:lnTo>
                  <a:lnTo>
                    <a:pt x="29" y="70"/>
                  </a:lnTo>
                  <a:lnTo>
                    <a:pt x="29" y="80"/>
                  </a:lnTo>
                  <a:lnTo>
                    <a:pt x="31" y="93"/>
                  </a:lnTo>
                  <a:lnTo>
                    <a:pt x="35" y="105"/>
                  </a:lnTo>
                  <a:lnTo>
                    <a:pt x="39" y="113"/>
                  </a:lnTo>
                  <a:lnTo>
                    <a:pt x="44" y="106"/>
                  </a:lnTo>
                  <a:lnTo>
                    <a:pt x="48" y="97"/>
                  </a:lnTo>
                  <a:lnTo>
                    <a:pt x="52" y="88"/>
                  </a:lnTo>
                  <a:lnTo>
                    <a:pt x="54" y="81"/>
                  </a:lnTo>
                  <a:lnTo>
                    <a:pt x="48" y="64"/>
                  </a:lnTo>
                  <a:lnTo>
                    <a:pt x="46" y="47"/>
                  </a:lnTo>
                  <a:lnTo>
                    <a:pt x="48" y="31"/>
                  </a:lnTo>
                  <a:lnTo>
                    <a:pt x="54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8"/>
                  </a:lnTo>
                  <a:lnTo>
                    <a:pt x="59" y="21"/>
                  </a:lnTo>
                  <a:lnTo>
                    <a:pt x="55" y="35"/>
                  </a:lnTo>
                  <a:lnTo>
                    <a:pt x="54" y="48"/>
                  </a:lnTo>
                  <a:lnTo>
                    <a:pt x="56" y="60"/>
                  </a:lnTo>
                  <a:lnTo>
                    <a:pt x="60" y="68"/>
                  </a:lnTo>
                  <a:lnTo>
                    <a:pt x="66" y="59"/>
                  </a:lnTo>
                  <a:lnTo>
                    <a:pt x="71" y="50"/>
                  </a:lnTo>
                  <a:lnTo>
                    <a:pt x="74" y="42"/>
                  </a:lnTo>
                  <a:lnTo>
                    <a:pt x="76" y="34"/>
                  </a:lnTo>
                  <a:lnTo>
                    <a:pt x="78" y="26"/>
                  </a:lnTo>
                  <a:lnTo>
                    <a:pt x="82" y="17"/>
                  </a:lnTo>
                  <a:lnTo>
                    <a:pt x="87" y="9"/>
                  </a:lnTo>
                  <a:lnTo>
                    <a:pt x="91" y="3"/>
                  </a:lnTo>
                  <a:lnTo>
                    <a:pt x="95" y="1"/>
                  </a:lnTo>
                  <a:lnTo>
                    <a:pt x="99" y="0"/>
                  </a:lnTo>
                  <a:lnTo>
                    <a:pt x="100" y="1"/>
                  </a:lnTo>
                  <a:lnTo>
                    <a:pt x="99" y="4"/>
                  </a:lnTo>
                  <a:lnTo>
                    <a:pt x="91" y="14"/>
                  </a:lnTo>
                  <a:lnTo>
                    <a:pt x="85" y="24"/>
                  </a:lnTo>
                  <a:lnTo>
                    <a:pt x="80" y="33"/>
                  </a:lnTo>
                  <a:lnTo>
                    <a:pt x="79" y="39"/>
                  </a:lnTo>
                  <a:lnTo>
                    <a:pt x="78" y="47"/>
                  </a:lnTo>
                  <a:lnTo>
                    <a:pt x="76" y="56"/>
                  </a:lnTo>
                  <a:lnTo>
                    <a:pt x="72" y="64"/>
                  </a:lnTo>
                  <a:lnTo>
                    <a:pt x="69" y="70"/>
                  </a:lnTo>
                  <a:lnTo>
                    <a:pt x="74" y="69"/>
                  </a:lnTo>
                  <a:lnTo>
                    <a:pt x="80" y="67"/>
                  </a:lnTo>
                  <a:lnTo>
                    <a:pt x="86" y="64"/>
                  </a:lnTo>
                  <a:lnTo>
                    <a:pt x="91" y="62"/>
                  </a:lnTo>
                  <a:lnTo>
                    <a:pt x="97" y="59"/>
                  </a:lnTo>
                  <a:lnTo>
                    <a:pt x="100" y="55"/>
                  </a:lnTo>
                  <a:lnTo>
                    <a:pt x="104" y="53"/>
                  </a:lnTo>
                  <a:lnTo>
                    <a:pt x="106" y="51"/>
                  </a:lnTo>
                  <a:lnTo>
                    <a:pt x="108" y="48"/>
                  </a:lnTo>
                  <a:lnTo>
                    <a:pt x="111" y="47"/>
                  </a:lnTo>
                  <a:lnTo>
                    <a:pt x="111" y="50"/>
                  </a:lnTo>
                  <a:lnTo>
                    <a:pt x="110" y="53"/>
                  </a:lnTo>
                  <a:lnTo>
                    <a:pt x="105" y="60"/>
                  </a:lnTo>
                  <a:lnTo>
                    <a:pt x="99" y="65"/>
                  </a:lnTo>
                  <a:lnTo>
                    <a:pt x="94" y="70"/>
                  </a:lnTo>
                  <a:lnTo>
                    <a:pt x="88" y="73"/>
                  </a:lnTo>
                  <a:lnTo>
                    <a:pt x="81" y="76"/>
                  </a:lnTo>
                  <a:lnTo>
                    <a:pt x="76" y="78"/>
                  </a:lnTo>
                  <a:lnTo>
                    <a:pt x="71" y="79"/>
                  </a:lnTo>
                  <a:lnTo>
                    <a:pt x="68" y="79"/>
                  </a:lnTo>
                  <a:lnTo>
                    <a:pt x="63" y="88"/>
                  </a:lnTo>
                  <a:lnTo>
                    <a:pt x="56" y="99"/>
                  </a:lnTo>
                  <a:lnTo>
                    <a:pt x="52" y="111"/>
                  </a:lnTo>
                  <a:lnTo>
                    <a:pt x="49" y="119"/>
                  </a:lnTo>
                  <a:lnTo>
                    <a:pt x="54" y="120"/>
                  </a:lnTo>
                  <a:lnTo>
                    <a:pt x="59" y="121"/>
                  </a:lnTo>
                  <a:lnTo>
                    <a:pt x="65" y="121"/>
                  </a:lnTo>
                  <a:lnTo>
                    <a:pt x="71" y="120"/>
                  </a:lnTo>
                  <a:lnTo>
                    <a:pt x="77" y="119"/>
                  </a:lnTo>
                  <a:lnTo>
                    <a:pt x="82" y="116"/>
                  </a:lnTo>
                  <a:lnTo>
                    <a:pt x="87" y="113"/>
                  </a:lnTo>
                  <a:lnTo>
                    <a:pt x="90" y="109"/>
                  </a:lnTo>
                  <a:lnTo>
                    <a:pt x="94" y="104"/>
                  </a:lnTo>
                  <a:lnTo>
                    <a:pt x="96" y="103"/>
                  </a:lnTo>
                  <a:lnTo>
                    <a:pt x="96" y="104"/>
                  </a:lnTo>
                  <a:lnTo>
                    <a:pt x="95" y="109"/>
                  </a:lnTo>
                  <a:lnTo>
                    <a:pt x="91" y="114"/>
                  </a:lnTo>
                  <a:lnTo>
                    <a:pt x="87" y="120"/>
                  </a:lnTo>
                  <a:lnTo>
                    <a:pt x="81" y="124"/>
                  </a:lnTo>
                  <a:lnTo>
                    <a:pt x="74" y="127"/>
                  </a:lnTo>
                  <a:lnTo>
                    <a:pt x="68" y="129"/>
                  </a:lnTo>
                  <a:lnTo>
                    <a:pt x="61" y="130"/>
                  </a:lnTo>
                  <a:lnTo>
                    <a:pt x="54" y="130"/>
                  </a:lnTo>
                  <a:lnTo>
                    <a:pt x="48" y="129"/>
                  </a:lnTo>
                  <a:lnTo>
                    <a:pt x="45" y="132"/>
                  </a:lnTo>
                  <a:lnTo>
                    <a:pt x="43" y="136"/>
                  </a:lnTo>
                  <a:lnTo>
                    <a:pt x="40" y="140"/>
                  </a:lnTo>
                  <a:lnTo>
                    <a:pt x="39" y="144"/>
                  </a:lnTo>
                  <a:lnTo>
                    <a:pt x="34" y="142"/>
                  </a:lnTo>
                  <a:lnTo>
                    <a:pt x="29" y="144"/>
                  </a:lnTo>
                  <a:lnTo>
                    <a:pt x="25" y="146"/>
                  </a:lnTo>
                  <a:lnTo>
                    <a:pt x="22" y="148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267"/>
            <p:cNvSpPr/>
            <p:nvPr/>
          </p:nvSpPr>
          <p:spPr bwMode="auto">
            <a:xfrm>
              <a:off x="442" y="337"/>
              <a:ext cx="178" cy="82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1" y="30"/>
                </a:cxn>
                <a:cxn ang="0">
                  <a:pos x="8" y="31"/>
                </a:cxn>
                <a:cxn ang="0">
                  <a:pos x="23" y="31"/>
                </a:cxn>
                <a:cxn ang="0">
                  <a:pos x="39" y="33"/>
                </a:cxn>
                <a:cxn ang="0">
                  <a:pos x="49" y="37"/>
                </a:cxn>
                <a:cxn ang="0">
                  <a:pos x="56" y="46"/>
                </a:cxn>
                <a:cxn ang="0">
                  <a:pos x="68" y="66"/>
                </a:cxn>
                <a:cxn ang="0">
                  <a:pos x="84" y="75"/>
                </a:cxn>
                <a:cxn ang="0">
                  <a:pos x="84" y="72"/>
                </a:cxn>
                <a:cxn ang="0">
                  <a:pos x="74" y="60"/>
                </a:cxn>
                <a:cxn ang="0">
                  <a:pos x="68" y="46"/>
                </a:cxn>
                <a:cxn ang="0">
                  <a:pos x="75" y="40"/>
                </a:cxn>
                <a:cxn ang="0">
                  <a:pos x="93" y="43"/>
                </a:cxn>
                <a:cxn ang="0">
                  <a:pos x="102" y="55"/>
                </a:cxn>
                <a:cxn ang="0">
                  <a:pos x="118" y="73"/>
                </a:cxn>
                <a:cxn ang="0">
                  <a:pos x="136" y="82"/>
                </a:cxn>
                <a:cxn ang="0">
                  <a:pos x="143" y="81"/>
                </a:cxn>
                <a:cxn ang="0">
                  <a:pos x="128" y="71"/>
                </a:cxn>
                <a:cxn ang="0">
                  <a:pos x="112" y="56"/>
                </a:cxn>
                <a:cxn ang="0">
                  <a:pos x="117" y="52"/>
                </a:cxn>
                <a:cxn ang="0">
                  <a:pos x="135" y="57"/>
                </a:cxn>
                <a:cxn ang="0">
                  <a:pos x="154" y="60"/>
                </a:cxn>
                <a:cxn ang="0">
                  <a:pos x="169" y="63"/>
                </a:cxn>
                <a:cxn ang="0">
                  <a:pos x="177" y="63"/>
                </a:cxn>
                <a:cxn ang="0">
                  <a:pos x="174" y="58"/>
                </a:cxn>
                <a:cxn ang="0">
                  <a:pos x="163" y="56"/>
                </a:cxn>
                <a:cxn ang="0">
                  <a:pos x="147" y="52"/>
                </a:cxn>
                <a:cxn ang="0">
                  <a:pos x="131" y="47"/>
                </a:cxn>
                <a:cxn ang="0">
                  <a:pos x="119" y="42"/>
                </a:cxn>
                <a:cxn ang="0">
                  <a:pos x="121" y="35"/>
                </a:cxn>
                <a:cxn ang="0">
                  <a:pos x="133" y="30"/>
                </a:cxn>
                <a:cxn ang="0">
                  <a:pos x="143" y="27"/>
                </a:cxn>
                <a:cxn ang="0">
                  <a:pos x="142" y="24"/>
                </a:cxn>
                <a:cxn ang="0">
                  <a:pos x="129" y="22"/>
                </a:cxn>
                <a:cxn ang="0">
                  <a:pos x="112" y="30"/>
                </a:cxn>
                <a:cxn ang="0">
                  <a:pos x="103" y="35"/>
                </a:cxn>
                <a:cxn ang="0">
                  <a:pos x="92" y="33"/>
                </a:cxn>
                <a:cxn ang="0">
                  <a:pos x="82" y="32"/>
                </a:cxn>
                <a:cxn ang="0">
                  <a:pos x="74" y="32"/>
                </a:cxn>
                <a:cxn ang="0">
                  <a:pos x="70" y="25"/>
                </a:cxn>
                <a:cxn ang="0">
                  <a:pos x="78" y="10"/>
                </a:cxn>
                <a:cxn ang="0">
                  <a:pos x="92" y="3"/>
                </a:cxn>
                <a:cxn ang="0">
                  <a:pos x="91" y="0"/>
                </a:cxn>
                <a:cxn ang="0">
                  <a:pos x="83" y="1"/>
                </a:cxn>
                <a:cxn ang="0">
                  <a:pos x="73" y="7"/>
                </a:cxn>
                <a:cxn ang="0">
                  <a:pos x="62" y="15"/>
                </a:cxn>
                <a:cxn ang="0">
                  <a:pos x="54" y="22"/>
                </a:cxn>
                <a:cxn ang="0">
                  <a:pos x="48" y="24"/>
                </a:cxn>
                <a:cxn ang="0">
                  <a:pos x="34" y="24"/>
                </a:cxn>
                <a:cxn ang="0">
                  <a:pos x="18" y="24"/>
                </a:cxn>
                <a:cxn ang="0">
                  <a:pos x="5" y="24"/>
                </a:cxn>
              </a:cxnLst>
              <a:rect l="0" t="0" r="r" b="b"/>
              <a:pathLst>
                <a:path w="178" h="82">
                  <a:moveTo>
                    <a:pt x="0" y="25"/>
                  </a:moveTo>
                  <a:lnTo>
                    <a:pt x="1" y="26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8" y="31"/>
                  </a:lnTo>
                  <a:lnTo>
                    <a:pt x="15" y="31"/>
                  </a:lnTo>
                  <a:lnTo>
                    <a:pt x="23" y="31"/>
                  </a:lnTo>
                  <a:lnTo>
                    <a:pt x="31" y="32"/>
                  </a:lnTo>
                  <a:lnTo>
                    <a:pt x="39" y="33"/>
                  </a:lnTo>
                  <a:lnTo>
                    <a:pt x="44" y="35"/>
                  </a:lnTo>
                  <a:lnTo>
                    <a:pt x="49" y="37"/>
                  </a:lnTo>
                  <a:lnTo>
                    <a:pt x="52" y="39"/>
                  </a:lnTo>
                  <a:lnTo>
                    <a:pt x="56" y="46"/>
                  </a:lnTo>
                  <a:lnTo>
                    <a:pt x="60" y="56"/>
                  </a:lnTo>
                  <a:lnTo>
                    <a:pt x="68" y="66"/>
                  </a:lnTo>
                  <a:lnTo>
                    <a:pt x="78" y="74"/>
                  </a:lnTo>
                  <a:lnTo>
                    <a:pt x="84" y="75"/>
                  </a:lnTo>
                  <a:lnTo>
                    <a:pt x="85" y="74"/>
                  </a:lnTo>
                  <a:lnTo>
                    <a:pt x="84" y="72"/>
                  </a:lnTo>
                  <a:lnTo>
                    <a:pt x="79" y="67"/>
                  </a:lnTo>
                  <a:lnTo>
                    <a:pt x="74" y="60"/>
                  </a:lnTo>
                  <a:lnTo>
                    <a:pt x="70" y="54"/>
                  </a:lnTo>
                  <a:lnTo>
                    <a:pt x="68" y="46"/>
                  </a:lnTo>
                  <a:lnTo>
                    <a:pt x="67" y="40"/>
                  </a:lnTo>
                  <a:lnTo>
                    <a:pt x="75" y="40"/>
                  </a:lnTo>
                  <a:lnTo>
                    <a:pt x="85" y="41"/>
                  </a:lnTo>
                  <a:lnTo>
                    <a:pt x="93" y="43"/>
                  </a:lnTo>
                  <a:lnTo>
                    <a:pt x="100" y="46"/>
                  </a:lnTo>
                  <a:lnTo>
                    <a:pt x="102" y="55"/>
                  </a:lnTo>
                  <a:lnTo>
                    <a:pt x="109" y="64"/>
                  </a:lnTo>
                  <a:lnTo>
                    <a:pt x="118" y="73"/>
                  </a:lnTo>
                  <a:lnTo>
                    <a:pt x="128" y="80"/>
                  </a:lnTo>
                  <a:lnTo>
                    <a:pt x="136" y="82"/>
                  </a:lnTo>
                  <a:lnTo>
                    <a:pt x="142" y="82"/>
                  </a:lnTo>
                  <a:lnTo>
                    <a:pt x="143" y="81"/>
                  </a:lnTo>
                  <a:lnTo>
                    <a:pt x="139" y="77"/>
                  </a:lnTo>
                  <a:lnTo>
                    <a:pt x="128" y="71"/>
                  </a:lnTo>
                  <a:lnTo>
                    <a:pt x="119" y="63"/>
                  </a:lnTo>
                  <a:lnTo>
                    <a:pt x="112" y="56"/>
                  </a:lnTo>
                  <a:lnTo>
                    <a:pt x="110" y="49"/>
                  </a:lnTo>
                  <a:lnTo>
                    <a:pt x="117" y="52"/>
                  </a:lnTo>
                  <a:lnTo>
                    <a:pt x="126" y="56"/>
                  </a:lnTo>
                  <a:lnTo>
                    <a:pt x="135" y="57"/>
                  </a:lnTo>
                  <a:lnTo>
                    <a:pt x="145" y="59"/>
                  </a:lnTo>
                  <a:lnTo>
                    <a:pt x="154" y="60"/>
                  </a:lnTo>
                  <a:lnTo>
                    <a:pt x="162" y="61"/>
                  </a:lnTo>
                  <a:lnTo>
                    <a:pt x="169" y="63"/>
                  </a:lnTo>
                  <a:lnTo>
                    <a:pt x="173" y="63"/>
                  </a:lnTo>
                  <a:lnTo>
                    <a:pt x="177" y="63"/>
                  </a:lnTo>
                  <a:lnTo>
                    <a:pt x="178" y="60"/>
                  </a:lnTo>
                  <a:lnTo>
                    <a:pt x="174" y="58"/>
                  </a:lnTo>
                  <a:lnTo>
                    <a:pt x="170" y="57"/>
                  </a:lnTo>
                  <a:lnTo>
                    <a:pt x="163" y="56"/>
                  </a:lnTo>
                  <a:lnTo>
                    <a:pt x="156" y="55"/>
                  </a:lnTo>
                  <a:lnTo>
                    <a:pt x="147" y="52"/>
                  </a:lnTo>
                  <a:lnTo>
                    <a:pt x="139" y="50"/>
                  </a:lnTo>
                  <a:lnTo>
                    <a:pt x="131" y="47"/>
                  </a:lnTo>
                  <a:lnTo>
                    <a:pt x="123" y="44"/>
                  </a:lnTo>
                  <a:lnTo>
                    <a:pt x="119" y="42"/>
                  </a:lnTo>
                  <a:lnTo>
                    <a:pt x="116" y="41"/>
                  </a:lnTo>
                  <a:lnTo>
                    <a:pt x="121" y="35"/>
                  </a:lnTo>
                  <a:lnTo>
                    <a:pt x="127" y="32"/>
                  </a:lnTo>
                  <a:lnTo>
                    <a:pt x="133" y="30"/>
                  </a:lnTo>
                  <a:lnTo>
                    <a:pt x="138" y="29"/>
                  </a:lnTo>
                  <a:lnTo>
                    <a:pt x="143" y="27"/>
                  </a:lnTo>
                  <a:lnTo>
                    <a:pt x="144" y="26"/>
                  </a:lnTo>
                  <a:lnTo>
                    <a:pt x="142" y="24"/>
                  </a:lnTo>
                  <a:lnTo>
                    <a:pt x="136" y="22"/>
                  </a:lnTo>
                  <a:lnTo>
                    <a:pt x="129" y="22"/>
                  </a:lnTo>
                  <a:lnTo>
                    <a:pt x="120" y="25"/>
                  </a:lnTo>
                  <a:lnTo>
                    <a:pt x="112" y="30"/>
                  </a:lnTo>
                  <a:lnTo>
                    <a:pt x="108" y="35"/>
                  </a:lnTo>
                  <a:lnTo>
                    <a:pt x="103" y="35"/>
                  </a:lnTo>
                  <a:lnTo>
                    <a:pt x="97" y="34"/>
                  </a:lnTo>
                  <a:lnTo>
                    <a:pt x="92" y="33"/>
                  </a:lnTo>
                  <a:lnTo>
                    <a:pt x="86" y="33"/>
                  </a:lnTo>
                  <a:lnTo>
                    <a:pt x="82" y="32"/>
                  </a:lnTo>
                  <a:lnTo>
                    <a:pt x="77" y="32"/>
                  </a:lnTo>
                  <a:lnTo>
                    <a:pt x="74" y="32"/>
                  </a:lnTo>
                  <a:lnTo>
                    <a:pt x="71" y="32"/>
                  </a:lnTo>
                  <a:lnTo>
                    <a:pt x="70" y="25"/>
                  </a:lnTo>
                  <a:lnTo>
                    <a:pt x="73" y="17"/>
                  </a:lnTo>
                  <a:lnTo>
                    <a:pt x="78" y="10"/>
                  </a:lnTo>
                  <a:lnTo>
                    <a:pt x="86" y="6"/>
                  </a:lnTo>
                  <a:lnTo>
                    <a:pt x="92" y="3"/>
                  </a:lnTo>
                  <a:lnTo>
                    <a:pt x="93" y="1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3" y="1"/>
                  </a:lnTo>
                  <a:lnTo>
                    <a:pt x="78" y="4"/>
                  </a:lnTo>
                  <a:lnTo>
                    <a:pt x="73" y="7"/>
                  </a:lnTo>
                  <a:lnTo>
                    <a:pt x="68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4" y="22"/>
                  </a:lnTo>
                  <a:lnTo>
                    <a:pt x="52" y="24"/>
                  </a:lnTo>
                  <a:lnTo>
                    <a:pt x="48" y="24"/>
                  </a:lnTo>
                  <a:lnTo>
                    <a:pt x="41" y="24"/>
                  </a:lnTo>
                  <a:lnTo>
                    <a:pt x="34" y="24"/>
                  </a:lnTo>
                  <a:lnTo>
                    <a:pt x="26" y="24"/>
                  </a:lnTo>
                  <a:lnTo>
                    <a:pt x="18" y="24"/>
                  </a:lnTo>
                  <a:lnTo>
                    <a:pt x="10" y="24"/>
                  </a:lnTo>
                  <a:lnTo>
                    <a:pt x="5" y="2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268"/>
            <p:cNvSpPr/>
            <p:nvPr/>
          </p:nvSpPr>
          <p:spPr bwMode="auto">
            <a:xfrm>
              <a:off x="424" y="410"/>
              <a:ext cx="145" cy="165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9" y="21"/>
                </a:cxn>
                <a:cxn ang="0">
                  <a:pos x="20" y="38"/>
                </a:cxn>
                <a:cxn ang="0">
                  <a:pos x="21" y="75"/>
                </a:cxn>
                <a:cxn ang="0">
                  <a:pos x="26" y="72"/>
                </a:cxn>
                <a:cxn ang="0">
                  <a:pos x="29" y="44"/>
                </a:cxn>
                <a:cxn ang="0">
                  <a:pos x="36" y="34"/>
                </a:cxn>
                <a:cxn ang="0">
                  <a:pos x="40" y="37"/>
                </a:cxn>
                <a:cxn ang="0">
                  <a:pos x="47" y="46"/>
                </a:cxn>
                <a:cxn ang="0">
                  <a:pos x="61" y="62"/>
                </a:cxn>
                <a:cxn ang="0">
                  <a:pos x="63" y="81"/>
                </a:cxn>
                <a:cxn ang="0">
                  <a:pos x="63" y="112"/>
                </a:cxn>
                <a:cxn ang="0">
                  <a:pos x="70" y="110"/>
                </a:cxn>
                <a:cxn ang="0">
                  <a:pos x="72" y="82"/>
                </a:cxn>
                <a:cxn ang="0">
                  <a:pos x="84" y="80"/>
                </a:cxn>
                <a:cxn ang="0">
                  <a:pos x="100" y="101"/>
                </a:cxn>
                <a:cxn ang="0">
                  <a:pos x="119" y="127"/>
                </a:cxn>
                <a:cxn ang="0">
                  <a:pos x="135" y="150"/>
                </a:cxn>
                <a:cxn ang="0">
                  <a:pos x="143" y="164"/>
                </a:cxn>
                <a:cxn ang="0">
                  <a:pos x="145" y="162"/>
                </a:cxn>
                <a:cxn ang="0">
                  <a:pos x="140" y="149"/>
                </a:cxn>
                <a:cxn ang="0">
                  <a:pos x="127" y="126"/>
                </a:cxn>
                <a:cxn ang="0">
                  <a:pos x="109" y="98"/>
                </a:cxn>
                <a:cxn ang="0">
                  <a:pos x="93" y="77"/>
                </a:cxn>
                <a:cxn ang="0">
                  <a:pos x="91" y="69"/>
                </a:cxn>
                <a:cxn ang="0">
                  <a:pos x="100" y="64"/>
                </a:cxn>
                <a:cxn ang="0">
                  <a:pos x="108" y="62"/>
                </a:cxn>
                <a:cxn ang="0">
                  <a:pos x="117" y="63"/>
                </a:cxn>
                <a:cxn ang="0">
                  <a:pos x="128" y="69"/>
                </a:cxn>
                <a:cxn ang="0">
                  <a:pos x="131" y="69"/>
                </a:cxn>
                <a:cxn ang="0">
                  <a:pos x="126" y="61"/>
                </a:cxn>
                <a:cxn ang="0">
                  <a:pos x="113" y="56"/>
                </a:cxn>
                <a:cxn ang="0">
                  <a:pos x="98" y="55"/>
                </a:cxn>
                <a:cxn ang="0">
                  <a:pos x="85" y="58"/>
                </a:cxn>
                <a:cxn ang="0">
                  <a:pos x="71" y="54"/>
                </a:cxn>
                <a:cxn ang="0">
                  <a:pos x="55" y="39"/>
                </a:cxn>
                <a:cxn ang="0">
                  <a:pos x="57" y="32"/>
                </a:cxn>
                <a:cxn ang="0">
                  <a:pos x="74" y="29"/>
                </a:cxn>
                <a:cxn ang="0">
                  <a:pos x="85" y="32"/>
                </a:cxn>
                <a:cxn ang="0">
                  <a:pos x="84" y="28"/>
                </a:cxn>
                <a:cxn ang="0">
                  <a:pos x="76" y="27"/>
                </a:cxn>
                <a:cxn ang="0">
                  <a:pos x="66" y="25"/>
                </a:cxn>
                <a:cxn ang="0">
                  <a:pos x="54" y="24"/>
                </a:cxn>
                <a:cxn ang="0">
                  <a:pos x="44" y="24"/>
                </a:cxn>
                <a:cxn ang="0">
                  <a:pos x="36" y="22"/>
                </a:cxn>
                <a:cxn ang="0">
                  <a:pos x="25" y="15"/>
                </a:cxn>
                <a:cxn ang="0">
                  <a:pos x="13" y="5"/>
                </a:cxn>
                <a:cxn ang="0">
                  <a:pos x="4" y="0"/>
                </a:cxn>
              </a:cxnLst>
              <a:rect l="0" t="0" r="r" b="b"/>
              <a:pathLst>
                <a:path w="145" h="165">
                  <a:moveTo>
                    <a:pt x="0" y="0"/>
                  </a:moveTo>
                  <a:lnTo>
                    <a:pt x="6" y="4"/>
                  </a:lnTo>
                  <a:lnTo>
                    <a:pt x="12" y="12"/>
                  </a:lnTo>
                  <a:lnTo>
                    <a:pt x="19" y="21"/>
                  </a:lnTo>
                  <a:lnTo>
                    <a:pt x="24" y="26"/>
                  </a:lnTo>
                  <a:lnTo>
                    <a:pt x="20" y="38"/>
                  </a:lnTo>
                  <a:lnTo>
                    <a:pt x="20" y="56"/>
                  </a:lnTo>
                  <a:lnTo>
                    <a:pt x="21" y="75"/>
                  </a:lnTo>
                  <a:lnTo>
                    <a:pt x="27" y="87"/>
                  </a:lnTo>
                  <a:lnTo>
                    <a:pt x="26" y="72"/>
                  </a:lnTo>
                  <a:lnTo>
                    <a:pt x="27" y="58"/>
                  </a:lnTo>
                  <a:lnTo>
                    <a:pt x="29" y="44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8" y="35"/>
                  </a:lnTo>
                  <a:lnTo>
                    <a:pt x="40" y="37"/>
                  </a:lnTo>
                  <a:lnTo>
                    <a:pt x="42" y="41"/>
                  </a:lnTo>
                  <a:lnTo>
                    <a:pt x="47" y="46"/>
                  </a:lnTo>
                  <a:lnTo>
                    <a:pt x="54" y="54"/>
                  </a:lnTo>
                  <a:lnTo>
                    <a:pt x="61" y="62"/>
                  </a:lnTo>
                  <a:lnTo>
                    <a:pt x="66" y="68"/>
                  </a:lnTo>
                  <a:lnTo>
                    <a:pt x="63" y="81"/>
                  </a:lnTo>
                  <a:lnTo>
                    <a:pt x="61" y="97"/>
                  </a:lnTo>
                  <a:lnTo>
                    <a:pt x="63" y="112"/>
                  </a:lnTo>
                  <a:lnTo>
                    <a:pt x="72" y="124"/>
                  </a:lnTo>
                  <a:lnTo>
                    <a:pt x="70" y="110"/>
                  </a:lnTo>
                  <a:lnTo>
                    <a:pt x="70" y="95"/>
                  </a:lnTo>
                  <a:lnTo>
                    <a:pt x="72" y="82"/>
                  </a:lnTo>
                  <a:lnTo>
                    <a:pt x="78" y="75"/>
                  </a:lnTo>
                  <a:lnTo>
                    <a:pt x="84" y="80"/>
                  </a:lnTo>
                  <a:lnTo>
                    <a:pt x="92" y="88"/>
                  </a:lnTo>
                  <a:lnTo>
                    <a:pt x="100" y="101"/>
                  </a:lnTo>
                  <a:lnTo>
                    <a:pt x="110" y="113"/>
                  </a:lnTo>
                  <a:lnTo>
                    <a:pt x="119" y="127"/>
                  </a:lnTo>
                  <a:lnTo>
                    <a:pt x="128" y="139"/>
                  </a:lnTo>
                  <a:lnTo>
                    <a:pt x="135" y="150"/>
                  </a:lnTo>
                  <a:lnTo>
                    <a:pt x="139" y="158"/>
                  </a:lnTo>
                  <a:lnTo>
                    <a:pt x="143" y="164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44" y="156"/>
                  </a:lnTo>
                  <a:lnTo>
                    <a:pt x="140" y="149"/>
                  </a:lnTo>
                  <a:lnTo>
                    <a:pt x="135" y="139"/>
                  </a:lnTo>
                  <a:lnTo>
                    <a:pt x="127" y="126"/>
                  </a:lnTo>
                  <a:lnTo>
                    <a:pt x="119" y="112"/>
                  </a:lnTo>
                  <a:lnTo>
                    <a:pt x="109" y="98"/>
                  </a:lnTo>
                  <a:lnTo>
                    <a:pt x="101" y="86"/>
                  </a:lnTo>
                  <a:lnTo>
                    <a:pt x="93" y="77"/>
                  </a:lnTo>
                  <a:lnTo>
                    <a:pt x="87" y="71"/>
                  </a:lnTo>
                  <a:lnTo>
                    <a:pt x="91" y="69"/>
                  </a:lnTo>
                  <a:lnTo>
                    <a:pt x="95" y="65"/>
                  </a:lnTo>
                  <a:lnTo>
                    <a:pt x="100" y="64"/>
                  </a:lnTo>
                  <a:lnTo>
                    <a:pt x="104" y="63"/>
                  </a:lnTo>
                  <a:lnTo>
                    <a:pt x="108" y="62"/>
                  </a:lnTo>
                  <a:lnTo>
                    <a:pt x="112" y="62"/>
                  </a:lnTo>
                  <a:lnTo>
                    <a:pt x="117" y="63"/>
                  </a:lnTo>
                  <a:lnTo>
                    <a:pt x="121" y="65"/>
                  </a:lnTo>
                  <a:lnTo>
                    <a:pt x="128" y="69"/>
                  </a:lnTo>
                  <a:lnTo>
                    <a:pt x="131" y="70"/>
                  </a:lnTo>
                  <a:lnTo>
                    <a:pt x="131" y="69"/>
                  </a:lnTo>
                  <a:lnTo>
                    <a:pt x="129" y="64"/>
                  </a:lnTo>
                  <a:lnTo>
                    <a:pt x="126" y="61"/>
                  </a:lnTo>
                  <a:lnTo>
                    <a:pt x="120" y="59"/>
                  </a:lnTo>
                  <a:lnTo>
                    <a:pt x="113" y="56"/>
                  </a:lnTo>
                  <a:lnTo>
                    <a:pt x="106" y="55"/>
                  </a:lnTo>
                  <a:lnTo>
                    <a:pt x="98" y="55"/>
                  </a:lnTo>
                  <a:lnTo>
                    <a:pt x="91" y="56"/>
                  </a:lnTo>
                  <a:lnTo>
                    <a:pt x="85" y="58"/>
                  </a:lnTo>
                  <a:lnTo>
                    <a:pt x="79" y="61"/>
                  </a:lnTo>
                  <a:lnTo>
                    <a:pt x="71" y="54"/>
                  </a:lnTo>
                  <a:lnTo>
                    <a:pt x="63" y="46"/>
                  </a:lnTo>
                  <a:lnTo>
                    <a:pt x="55" y="39"/>
                  </a:lnTo>
                  <a:lnTo>
                    <a:pt x="51" y="35"/>
                  </a:lnTo>
                  <a:lnTo>
                    <a:pt x="57" y="32"/>
                  </a:lnTo>
                  <a:lnTo>
                    <a:pt x="64" y="30"/>
                  </a:lnTo>
                  <a:lnTo>
                    <a:pt x="74" y="29"/>
                  </a:lnTo>
                  <a:lnTo>
                    <a:pt x="81" y="30"/>
                  </a:lnTo>
                  <a:lnTo>
                    <a:pt x="85" y="32"/>
                  </a:lnTo>
                  <a:lnTo>
                    <a:pt x="86" y="30"/>
                  </a:lnTo>
                  <a:lnTo>
                    <a:pt x="84" y="28"/>
                  </a:lnTo>
                  <a:lnTo>
                    <a:pt x="79" y="27"/>
                  </a:lnTo>
                  <a:lnTo>
                    <a:pt x="76" y="27"/>
                  </a:lnTo>
                  <a:lnTo>
                    <a:pt x="71" y="26"/>
                  </a:lnTo>
                  <a:lnTo>
                    <a:pt x="66" y="25"/>
                  </a:lnTo>
                  <a:lnTo>
                    <a:pt x="60" y="25"/>
                  </a:lnTo>
                  <a:lnTo>
                    <a:pt x="54" y="24"/>
                  </a:lnTo>
                  <a:lnTo>
                    <a:pt x="50" y="24"/>
                  </a:lnTo>
                  <a:lnTo>
                    <a:pt x="44" y="24"/>
                  </a:lnTo>
                  <a:lnTo>
                    <a:pt x="41" y="24"/>
                  </a:lnTo>
                  <a:lnTo>
                    <a:pt x="36" y="22"/>
                  </a:lnTo>
                  <a:lnTo>
                    <a:pt x="30" y="19"/>
                  </a:lnTo>
                  <a:lnTo>
                    <a:pt x="25" y="15"/>
                  </a:lnTo>
                  <a:lnTo>
                    <a:pt x="19" y="10"/>
                  </a:lnTo>
                  <a:lnTo>
                    <a:pt x="13" y="5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269"/>
            <p:cNvSpPr/>
            <p:nvPr/>
          </p:nvSpPr>
          <p:spPr bwMode="auto">
            <a:xfrm>
              <a:off x="299" y="425"/>
              <a:ext cx="109" cy="191"/>
            </a:xfrm>
            <a:custGeom>
              <a:avLst/>
              <a:gdLst/>
              <a:ahLst/>
              <a:cxnLst>
                <a:cxn ang="0">
                  <a:pos x="72" y="23"/>
                </a:cxn>
                <a:cxn ang="0">
                  <a:pos x="60" y="35"/>
                </a:cxn>
                <a:cxn ang="0">
                  <a:pos x="35" y="47"/>
                </a:cxn>
                <a:cxn ang="0">
                  <a:pos x="14" y="62"/>
                </a:cxn>
                <a:cxn ang="0">
                  <a:pos x="13" y="71"/>
                </a:cxn>
                <a:cxn ang="0">
                  <a:pos x="21" y="64"/>
                </a:cxn>
                <a:cxn ang="0">
                  <a:pos x="36" y="54"/>
                </a:cxn>
                <a:cxn ang="0">
                  <a:pos x="56" y="47"/>
                </a:cxn>
                <a:cxn ang="0">
                  <a:pos x="58" y="66"/>
                </a:cxn>
                <a:cxn ang="0">
                  <a:pos x="44" y="80"/>
                </a:cxn>
                <a:cxn ang="0">
                  <a:pos x="22" y="90"/>
                </a:cxn>
                <a:cxn ang="0">
                  <a:pos x="8" y="105"/>
                </a:cxn>
                <a:cxn ang="0">
                  <a:pos x="8" y="115"/>
                </a:cxn>
                <a:cxn ang="0">
                  <a:pos x="14" y="106"/>
                </a:cxn>
                <a:cxn ang="0">
                  <a:pos x="29" y="96"/>
                </a:cxn>
                <a:cxn ang="0">
                  <a:pos x="48" y="89"/>
                </a:cxn>
                <a:cxn ang="0">
                  <a:pos x="51" y="108"/>
                </a:cxn>
                <a:cxn ang="0">
                  <a:pos x="39" y="124"/>
                </a:cxn>
                <a:cxn ang="0">
                  <a:pos x="21" y="133"/>
                </a:cxn>
                <a:cxn ang="0">
                  <a:pos x="10" y="148"/>
                </a:cxn>
                <a:cxn ang="0">
                  <a:pos x="26" y="138"/>
                </a:cxn>
                <a:cxn ang="0">
                  <a:pos x="41" y="135"/>
                </a:cxn>
                <a:cxn ang="0">
                  <a:pos x="31" y="159"/>
                </a:cxn>
                <a:cxn ang="0">
                  <a:pos x="12" y="181"/>
                </a:cxn>
                <a:cxn ang="0">
                  <a:pos x="0" y="190"/>
                </a:cxn>
                <a:cxn ang="0">
                  <a:pos x="10" y="188"/>
                </a:cxn>
                <a:cxn ang="0">
                  <a:pos x="30" y="171"/>
                </a:cxn>
                <a:cxn ang="0">
                  <a:pos x="48" y="141"/>
                </a:cxn>
                <a:cxn ang="0">
                  <a:pos x="66" y="138"/>
                </a:cxn>
                <a:cxn ang="0">
                  <a:pos x="68" y="159"/>
                </a:cxn>
                <a:cxn ang="0">
                  <a:pos x="73" y="162"/>
                </a:cxn>
                <a:cxn ang="0">
                  <a:pos x="77" y="151"/>
                </a:cxn>
                <a:cxn ang="0">
                  <a:pos x="68" y="131"/>
                </a:cxn>
                <a:cxn ang="0">
                  <a:pos x="63" y="113"/>
                </a:cxn>
                <a:cxn ang="0">
                  <a:pos x="66" y="86"/>
                </a:cxn>
                <a:cxn ang="0">
                  <a:pos x="72" y="83"/>
                </a:cxn>
                <a:cxn ang="0">
                  <a:pos x="90" y="96"/>
                </a:cxn>
                <a:cxn ang="0">
                  <a:pos x="99" y="122"/>
                </a:cxn>
                <a:cxn ang="0">
                  <a:pos x="102" y="116"/>
                </a:cxn>
                <a:cxn ang="0">
                  <a:pos x="99" y="98"/>
                </a:cxn>
                <a:cxn ang="0">
                  <a:pos x="84" y="79"/>
                </a:cxn>
                <a:cxn ang="0">
                  <a:pos x="70" y="65"/>
                </a:cxn>
                <a:cxn ang="0">
                  <a:pos x="75" y="46"/>
                </a:cxn>
                <a:cxn ang="0">
                  <a:pos x="101" y="58"/>
                </a:cxn>
                <a:cxn ang="0">
                  <a:pos x="108" y="74"/>
                </a:cxn>
                <a:cxn ang="0">
                  <a:pos x="106" y="57"/>
                </a:cxn>
                <a:cxn ang="0">
                  <a:pos x="81" y="35"/>
                </a:cxn>
                <a:cxn ang="0">
                  <a:pos x="81" y="11"/>
                </a:cxn>
                <a:cxn ang="0">
                  <a:pos x="76" y="0"/>
                </a:cxn>
              </a:cxnLst>
              <a:rect l="0" t="0" r="r" b="b"/>
              <a:pathLst>
                <a:path w="109" h="191">
                  <a:moveTo>
                    <a:pt x="73" y="9"/>
                  </a:moveTo>
                  <a:lnTo>
                    <a:pt x="73" y="17"/>
                  </a:lnTo>
                  <a:lnTo>
                    <a:pt x="72" y="23"/>
                  </a:lnTo>
                  <a:lnTo>
                    <a:pt x="69" y="28"/>
                  </a:lnTo>
                  <a:lnTo>
                    <a:pt x="66" y="31"/>
                  </a:lnTo>
                  <a:lnTo>
                    <a:pt x="60" y="35"/>
                  </a:lnTo>
                  <a:lnTo>
                    <a:pt x="52" y="38"/>
                  </a:lnTo>
                  <a:lnTo>
                    <a:pt x="44" y="43"/>
                  </a:lnTo>
                  <a:lnTo>
                    <a:pt x="35" y="47"/>
                  </a:lnTo>
                  <a:lnTo>
                    <a:pt x="26" y="52"/>
                  </a:lnTo>
                  <a:lnTo>
                    <a:pt x="19" y="56"/>
                  </a:lnTo>
                  <a:lnTo>
                    <a:pt x="14" y="62"/>
                  </a:lnTo>
                  <a:lnTo>
                    <a:pt x="12" y="66"/>
                  </a:lnTo>
                  <a:lnTo>
                    <a:pt x="12" y="70"/>
                  </a:lnTo>
                  <a:lnTo>
                    <a:pt x="13" y="71"/>
                  </a:lnTo>
                  <a:lnTo>
                    <a:pt x="14" y="70"/>
                  </a:lnTo>
                  <a:lnTo>
                    <a:pt x="17" y="67"/>
                  </a:lnTo>
                  <a:lnTo>
                    <a:pt x="21" y="64"/>
                  </a:lnTo>
                  <a:lnTo>
                    <a:pt x="25" y="60"/>
                  </a:lnTo>
                  <a:lnTo>
                    <a:pt x="31" y="56"/>
                  </a:lnTo>
                  <a:lnTo>
                    <a:pt x="36" y="54"/>
                  </a:lnTo>
                  <a:lnTo>
                    <a:pt x="42" y="50"/>
                  </a:lnTo>
                  <a:lnTo>
                    <a:pt x="49" y="49"/>
                  </a:lnTo>
                  <a:lnTo>
                    <a:pt x="56" y="47"/>
                  </a:lnTo>
                  <a:lnTo>
                    <a:pt x="61" y="47"/>
                  </a:lnTo>
                  <a:lnTo>
                    <a:pt x="60" y="57"/>
                  </a:lnTo>
                  <a:lnTo>
                    <a:pt x="58" y="66"/>
                  </a:lnTo>
                  <a:lnTo>
                    <a:pt x="55" y="73"/>
                  </a:lnTo>
                  <a:lnTo>
                    <a:pt x="52" y="79"/>
                  </a:lnTo>
                  <a:lnTo>
                    <a:pt x="44" y="80"/>
                  </a:lnTo>
                  <a:lnTo>
                    <a:pt x="35" y="83"/>
                  </a:lnTo>
                  <a:lnTo>
                    <a:pt x="29" y="86"/>
                  </a:lnTo>
                  <a:lnTo>
                    <a:pt x="22" y="90"/>
                  </a:lnTo>
                  <a:lnTo>
                    <a:pt x="15" y="95"/>
                  </a:lnTo>
                  <a:lnTo>
                    <a:pt x="10" y="99"/>
                  </a:lnTo>
                  <a:lnTo>
                    <a:pt x="8" y="105"/>
                  </a:lnTo>
                  <a:lnTo>
                    <a:pt x="7" y="111"/>
                  </a:lnTo>
                  <a:lnTo>
                    <a:pt x="7" y="114"/>
                  </a:lnTo>
                  <a:lnTo>
                    <a:pt x="8" y="115"/>
                  </a:lnTo>
                  <a:lnTo>
                    <a:pt x="10" y="113"/>
                  </a:lnTo>
                  <a:lnTo>
                    <a:pt x="12" y="109"/>
                  </a:lnTo>
                  <a:lnTo>
                    <a:pt x="14" y="106"/>
                  </a:lnTo>
                  <a:lnTo>
                    <a:pt x="17" y="103"/>
                  </a:lnTo>
                  <a:lnTo>
                    <a:pt x="23" y="99"/>
                  </a:lnTo>
                  <a:lnTo>
                    <a:pt x="29" y="96"/>
                  </a:lnTo>
                  <a:lnTo>
                    <a:pt x="35" y="92"/>
                  </a:lnTo>
                  <a:lnTo>
                    <a:pt x="42" y="90"/>
                  </a:lnTo>
                  <a:lnTo>
                    <a:pt x="48" y="89"/>
                  </a:lnTo>
                  <a:lnTo>
                    <a:pt x="53" y="88"/>
                  </a:lnTo>
                  <a:lnTo>
                    <a:pt x="53" y="99"/>
                  </a:lnTo>
                  <a:lnTo>
                    <a:pt x="51" y="108"/>
                  </a:lnTo>
                  <a:lnTo>
                    <a:pt x="49" y="116"/>
                  </a:lnTo>
                  <a:lnTo>
                    <a:pt x="46" y="122"/>
                  </a:lnTo>
                  <a:lnTo>
                    <a:pt x="39" y="124"/>
                  </a:lnTo>
                  <a:lnTo>
                    <a:pt x="32" y="126"/>
                  </a:lnTo>
                  <a:lnTo>
                    <a:pt x="26" y="130"/>
                  </a:lnTo>
                  <a:lnTo>
                    <a:pt x="21" y="133"/>
                  </a:lnTo>
                  <a:lnTo>
                    <a:pt x="16" y="138"/>
                  </a:lnTo>
                  <a:lnTo>
                    <a:pt x="13" y="142"/>
                  </a:lnTo>
                  <a:lnTo>
                    <a:pt x="10" y="148"/>
                  </a:lnTo>
                  <a:lnTo>
                    <a:pt x="9" y="154"/>
                  </a:lnTo>
                  <a:lnTo>
                    <a:pt x="17" y="146"/>
                  </a:lnTo>
                  <a:lnTo>
                    <a:pt x="26" y="138"/>
                  </a:lnTo>
                  <a:lnTo>
                    <a:pt x="35" y="132"/>
                  </a:lnTo>
                  <a:lnTo>
                    <a:pt x="42" y="130"/>
                  </a:lnTo>
                  <a:lnTo>
                    <a:pt x="41" y="135"/>
                  </a:lnTo>
                  <a:lnTo>
                    <a:pt x="39" y="142"/>
                  </a:lnTo>
                  <a:lnTo>
                    <a:pt x="35" y="150"/>
                  </a:lnTo>
                  <a:lnTo>
                    <a:pt x="31" y="159"/>
                  </a:lnTo>
                  <a:lnTo>
                    <a:pt x="24" y="167"/>
                  </a:lnTo>
                  <a:lnTo>
                    <a:pt x="18" y="175"/>
                  </a:lnTo>
                  <a:lnTo>
                    <a:pt x="12" y="181"/>
                  </a:lnTo>
                  <a:lnTo>
                    <a:pt x="5" y="185"/>
                  </a:lnTo>
                  <a:lnTo>
                    <a:pt x="1" y="188"/>
                  </a:lnTo>
                  <a:lnTo>
                    <a:pt x="0" y="190"/>
                  </a:lnTo>
                  <a:lnTo>
                    <a:pt x="1" y="191"/>
                  </a:lnTo>
                  <a:lnTo>
                    <a:pt x="6" y="190"/>
                  </a:lnTo>
                  <a:lnTo>
                    <a:pt x="10" y="188"/>
                  </a:lnTo>
                  <a:lnTo>
                    <a:pt x="16" y="184"/>
                  </a:lnTo>
                  <a:lnTo>
                    <a:pt x="23" y="178"/>
                  </a:lnTo>
                  <a:lnTo>
                    <a:pt x="30" y="171"/>
                  </a:lnTo>
                  <a:lnTo>
                    <a:pt x="36" y="163"/>
                  </a:lnTo>
                  <a:lnTo>
                    <a:pt x="43" y="152"/>
                  </a:lnTo>
                  <a:lnTo>
                    <a:pt x="48" y="141"/>
                  </a:lnTo>
                  <a:lnTo>
                    <a:pt x="51" y="130"/>
                  </a:lnTo>
                  <a:lnTo>
                    <a:pt x="59" y="132"/>
                  </a:lnTo>
                  <a:lnTo>
                    <a:pt x="66" y="138"/>
                  </a:lnTo>
                  <a:lnTo>
                    <a:pt x="70" y="146"/>
                  </a:lnTo>
                  <a:lnTo>
                    <a:pt x="70" y="152"/>
                  </a:lnTo>
                  <a:lnTo>
                    <a:pt x="68" y="159"/>
                  </a:lnTo>
                  <a:lnTo>
                    <a:pt x="68" y="164"/>
                  </a:lnTo>
                  <a:lnTo>
                    <a:pt x="69" y="165"/>
                  </a:lnTo>
                  <a:lnTo>
                    <a:pt x="73" y="162"/>
                  </a:lnTo>
                  <a:lnTo>
                    <a:pt x="75" y="158"/>
                  </a:lnTo>
                  <a:lnTo>
                    <a:pt x="77" y="155"/>
                  </a:lnTo>
                  <a:lnTo>
                    <a:pt x="77" y="151"/>
                  </a:lnTo>
                  <a:lnTo>
                    <a:pt x="76" y="147"/>
                  </a:lnTo>
                  <a:lnTo>
                    <a:pt x="73" y="139"/>
                  </a:lnTo>
                  <a:lnTo>
                    <a:pt x="68" y="131"/>
                  </a:lnTo>
                  <a:lnTo>
                    <a:pt x="64" y="125"/>
                  </a:lnTo>
                  <a:lnTo>
                    <a:pt x="60" y="122"/>
                  </a:lnTo>
                  <a:lnTo>
                    <a:pt x="63" y="113"/>
                  </a:lnTo>
                  <a:lnTo>
                    <a:pt x="64" y="103"/>
                  </a:lnTo>
                  <a:lnTo>
                    <a:pt x="66" y="92"/>
                  </a:lnTo>
                  <a:lnTo>
                    <a:pt x="66" y="86"/>
                  </a:lnTo>
                  <a:lnTo>
                    <a:pt x="67" y="82"/>
                  </a:lnTo>
                  <a:lnTo>
                    <a:pt x="68" y="82"/>
                  </a:lnTo>
                  <a:lnTo>
                    <a:pt x="72" y="83"/>
                  </a:lnTo>
                  <a:lnTo>
                    <a:pt x="77" y="86"/>
                  </a:lnTo>
                  <a:lnTo>
                    <a:pt x="84" y="90"/>
                  </a:lnTo>
                  <a:lnTo>
                    <a:pt x="90" y="96"/>
                  </a:lnTo>
                  <a:lnTo>
                    <a:pt x="95" y="105"/>
                  </a:lnTo>
                  <a:lnTo>
                    <a:pt x="98" y="117"/>
                  </a:lnTo>
                  <a:lnTo>
                    <a:pt x="99" y="122"/>
                  </a:lnTo>
                  <a:lnTo>
                    <a:pt x="100" y="123"/>
                  </a:lnTo>
                  <a:lnTo>
                    <a:pt x="102" y="122"/>
                  </a:lnTo>
                  <a:lnTo>
                    <a:pt x="102" y="116"/>
                  </a:lnTo>
                  <a:lnTo>
                    <a:pt x="102" y="112"/>
                  </a:lnTo>
                  <a:lnTo>
                    <a:pt x="101" y="106"/>
                  </a:lnTo>
                  <a:lnTo>
                    <a:pt x="99" y="98"/>
                  </a:lnTo>
                  <a:lnTo>
                    <a:pt x="95" y="91"/>
                  </a:lnTo>
                  <a:lnTo>
                    <a:pt x="91" y="84"/>
                  </a:lnTo>
                  <a:lnTo>
                    <a:pt x="84" y="79"/>
                  </a:lnTo>
                  <a:lnTo>
                    <a:pt x="77" y="73"/>
                  </a:lnTo>
                  <a:lnTo>
                    <a:pt x="68" y="71"/>
                  </a:lnTo>
                  <a:lnTo>
                    <a:pt x="70" y="65"/>
                  </a:lnTo>
                  <a:lnTo>
                    <a:pt x="73" y="57"/>
                  </a:lnTo>
                  <a:lnTo>
                    <a:pt x="75" y="50"/>
                  </a:lnTo>
                  <a:lnTo>
                    <a:pt x="75" y="46"/>
                  </a:lnTo>
                  <a:lnTo>
                    <a:pt x="84" y="48"/>
                  </a:lnTo>
                  <a:lnTo>
                    <a:pt x="94" y="52"/>
                  </a:lnTo>
                  <a:lnTo>
                    <a:pt x="101" y="58"/>
                  </a:lnTo>
                  <a:lnTo>
                    <a:pt x="106" y="69"/>
                  </a:lnTo>
                  <a:lnTo>
                    <a:pt x="107" y="73"/>
                  </a:lnTo>
                  <a:lnTo>
                    <a:pt x="108" y="74"/>
                  </a:lnTo>
                  <a:lnTo>
                    <a:pt x="109" y="72"/>
                  </a:lnTo>
                  <a:lnTo>
                    <a:pt x="109" y="66"/>
                  </a:lnTo>
                  <a:lnTo>
                    <a:pt x="106" y="57"/>
                  </a:lnTo>
                  <a:lnTo>
                    <a:pt x="99" y="47"/>
                  </a:lnTo>
                  <a:lnTo>
                    <a:pt x="90" y="38"/>
                  </a:lnTo>
                  <a:lnTo>
                    <a:pt x="81" y="35"/>
                  </a:lnTo>
                  <a:lnTo>
                    <a:pt x="81" y="26"/>
                  </a:lnTo>
                  <a:lnTo>
                    <a:pt x="81" y="18"/>
                  </a:lnTo>
                  <a:lnTo>
                    <a:pt x="81" y="11"/>
                  </a:lnTo>
                  <a:lnTo>
                    <a:pt x="81" y="4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4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270"/>
            <p:cNvSpPr/>
            <p:nvPr/>
          </p:nvSpPr>
          <p:spPr bwMode="auto">
            <a:xfrm>
              <a:off x="179" y="380"/>
              <a:ext cx="175" cy="99"/>
            </a:xfrm>
            <a:custGeom>
              <a:avLst/>
              <a:gdLst/>
              <a:ahLst/>
              <a:cxnLst>
                <a:cxn ang="0">
                  <a:pos x="150" y="5"/>
                </a:cxn>
                <a:cxn ang="0">
                  <a:pos x="135" y="11"/>
                </a:cxn>
                <a:cxn ang="0">
                  <a:pos x="118" y="18"/>
                </a:cxn>
                <a:cxn ang="0">
                  <a:pos x="105" y="24"/>
                </a:cxn>
                <a:cxn ang="0">
                  <a:pos x="100" y="24"/>
                </a:cxn>
                <a:cxn ang="0">
                  <a:pos x="90" y="20"/>
                </a:cxn>
                <a:cxn ang="0">
                  <a:pos x="77" y="17"/>
                </a:cxn>
                <a:cxn ang="0">
                  <a:pos x="66" y="17"/>
                </a:cxn>
                <a:cxn ang="0">
                  <a:pos x="57" y="21"/>
                </a:cxn>
                <a:cxn ang="0">
                  <a:pos x="60" y="22"/>
                </a:cxn>
                <a:cxn ang="0">
                  <a:pos x="72" y="23"/>
                </a:cxn>
                <a:cxn ang="0">
                  <a:pos x="90" y="31"/>
                </a:cxn>
                <a:cxn ang="0">
                  <a:pos x="92" y="39"/>
                </a:cxn>
                <a:cxn ang="0">
                  <a:pos x="82" y="48"/>
                </a:cxn>
                <a:cxn ang="0">
                  <a:pos x="72" y="49"/>
                </a:cxn>
                <a:cxn ang="0">
                  <a:pos x="57" y="47"/>
                </a:cxn>
                <a:cxn ang="0">
                  <a:pos x="41" y="45"/>
                </a:cxn>
                <a:cxn ang="0">
                  <a:pos x="28" y="46"/>
                </a:cxn>
                <a:cxn ang="0">
                  <a:pos x="28" y="47"/>
                </a:cxn>
                <a:cxn ang="0">
                  <a:pos x="39" y="49"/>
                </a:cxn>
                <a:cxn ang="0">
                  <a:pos x="50" y="51"/>
                </a:cxn>
                <a:cxn ang="0">
                  <a:pos x="60" y="55"/>
                </a:cxn>
                <a:cxn ang="0">
                  <a:pos x="59" y="63"/>
                </a:cxn>
                <a:cxn ang="0">
                  <a:pos x="44" y="72"/>
                </a:cxn>
                <a:cxn ang="0">
                  <a:pos x="28" y="77"/>
                </a:cxn>
                <a:cxn ang="0">
                  <a:pos x="13" y="80"/>
                </a:cxn>
                <a:cxn ang="0">
                  <a:pos x="2" y="80"/>
                </a:cxn>
                <a:cxn ang="0">
                  <a:pos x="1" y="82"/>
                </a:cxn>
                <a:cxn ang="0">
                  <a:pos x="11" y="83"/>
                </a:cxn>
                <a:cxn ang="0">
                  <a:pos x="27" y="82"/>
                </a:cxn>
                <a:cxn ang="0">
                  <a:pos x="47" y="78"/>
                </a:cxn>
                <a:cxn ang="0">
                  <a:pos x="65" y="71"/>
                </a:cxn>
                <a:cxn ang="0">
                  <a:pos x="77" y="72"/>
                </a:cxn>
                <a:cxn ang="0">
                  <a:pos x="76" y="88"/>
                </a:cxn>
                <a:cxn ang="0">
                  <a:pos x="69" y="98"/>
                </a:cxn>
                <a:cxn ang="0">
                  <a:pos x="73" y="99"/>
                </a:cxn>
                <a:cxn ang="0">
                  <a:pos x="81" y="92"/>
                </a:cxn>
                <a:cxn ang="0">
                  <a:pos x="85" y="73"/>
                </a:cxn>
                <a:cxn ang="0">
                  <a:pos x="92" y="55"/>
                </a:cxn>
                <a:cxn ang="0">
                  <a:pos x="108" y="39"/>
                </a:cxn>
                <a:cxn ang="0">
                  <a:pos x="121" y="42"/>
                </a:cxn>
                <a:cxn ang="0">
                  <a:pos x="124" y="63"/>
                </a:cxn>
                <a:cxn ang="0">
                  <a:pos x="120" y="75"/>
                </a:cxn>
                <a:cxn ang="0">
                  <a:pos x="124" y="76"/>
                </a:cxn>
                <a:cxn ang="0">
                  <a:pos x="129" y="65"/>
                </a:cxn>
                <a:cxn ang="0">
                  <a:pos x="130" y="42"/>
                </a:cxn>
                <a:cxn ang="0">
                  <a:pos x="130" y="26"/>
                </a:cxn>
                <a:cxn ang="0">
                  <a:pos x="142" y="18"/>
                </a:cxn>
                <a:cxn ang="0">
                  <a:pos x="158" y="9"/>
                </a:cxn>
                <a:cxn ang="0">
                  <a:pos x="170" y="4"/>
                </a:cxn>
                <a:cxn ang="0">
                  <a:pos x="171" y="0"/>
                </a:cxn>
                <a:cxn ang="0">
                  <a:pos x="159" y="3"/>
                </a:cxn>
              </a:cxnLst>
              <a:rect l="0" t="0" r="r" b="b"/>
              <a:pathLst>
                <a:path w="175" h="99">
                  <a:moveTo>
                    <a:pt x="155" y="3"/>
                  </a:moveTo>
                  <a:lnTo>
                    <a:pt x="150" y="5"/>
                  </a:lnTo>
                  <a:lnTo>
                    <a:pt x="143" y="7"/>
                  </a:lnTo>
                  <a:lnTo>
                    <a:pt x="135" y="11"/>
                  </a:lnTo>
                  <a:lnTo>
                    <a:pt x="126" y="14"/>
                  </a:lnTo>
                  <a:lnTo>
                    <a:pt x="118" y="18"/>
                  </a:lnTo>
                  <a:lnTo>
                    <a:pt x="111" y="22"/>
                  </a:lnTo>
                  <a:lnTo>
                    <a:pt x="105" y="24"/>
                  </a:lnTo>
                  <a:lnTo>
                    <a:pt x="103" y="26"/>
                  </a:lnTo>
                  <a:lnTo>
                    <a:pt x="100" y="24"/>
                  </a:lnTo>
                  <a:lnTo>
                    <a:pt x="95" y="21"/>
                  </a:lnTo>
                  <a:lnTo>
                    <a:pt x="90" y="20"/>
                  </a:lnTo>
                  <a:lnTo>
                    <a:pt x="84" y="17"/>
                  </a:lnTo>
                  <a:lnTo>
                    <a:pt x="77" y="17"/>
                  </a:lnTo>
                  <a:lnTo>
                    <a:pt x="72" y="16"/>
                  </a:lnTo>
                  <a:lnTo>
                    <a:pt x="66" y="17"/>
                  </a:lnTo>
                  <a:lnTo>
                    <a:pt x="60" y="18"/>
                  </a:lnTo>
                  <a:lnTo>
                    <a:pt x="57" y="21"/>
                  </a:lnTo>
                  <a:lnTo>
                    <a:pt x="58" y="22"/>
                  </a:lnTo>
                  <a:lnTo>
                    <a:pt x="60" y="22"/>
                  </a:lnTo>
                  <a:lnTo>
                    <a:pt x="65" y="22"/>
                  </a:lnTo>
                  <a:lnTo>
                    <a:pt x="72" y="23"/>
                  </a:lnTo>
                  <a:lnTo>
                    <a:pt x="82" y="26"/>
                  </a:lnTo>
                  <a:lnTo>
                    <a:pt x="90" y="31"/>
                  </a:lnTo>
                  <a:lnTo>
                    <a:pt x="95" y="34"/>
                  </a:lnTo>
                  <a:lnTo>
                    <a:pt x="92" y="39"/>
                  </a:lnTo>
                  <a:lnTo>
                    <a:pt x="87" y="43"/>
                  </a:lnTo>
                  <a:lnTo>
                    <a:pt x="82" y="48"/>
                  </a:lnTo>
                  <a:lnTo>
                    <a:pt x="78" y="50"/>
                  </a:lnTo>
                  <a:lnTo>
                    <a:pt x="72" y="49"/>
                  </a:lnTo>
                  <a:lnTo>
                    <a:pt x="65" y="48"/>
                  </a:lnTo>
                  <a:lnTo>
                    <a:pt x="57" y="47"/>
                  </a:lnTo>
                  <a:lnTo>
                    <a:pt x="49" y="46"/>
                  </a:lnTo>
                  <a:lnTo>
                    <a:pt x="41" y="45"/>
                  </a:lnTo>
                  <a:lnTo>
                    <a:pt x="34" y="45"/>
                  </a:lnTo>
                  <a:lnTo>
                    <a:pt x="28" y="46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33" y="48"/>
                  </a:lnTo>
                  <a:lnTo>
                    <a:pt x="39" y="49"/>
                  </a:lnTo>
                  <a:lnTo>
                    <a:pt x="44" y="50"/>
                  </a:lnTo>
                  <a:lnTo>
                    <a:pt x="50" y="51"/>
                  </a:lnTo>
                  <a:lnTo>
                    <a:pt x="56" y="52"/>
                  </a:lnTo>
                  <a:lnTo>
                    <a:pt x="60" y="55"/>
                  </a:lnTo>
                  <a:lnTo>
                    <a:pt x="65" y="57"/>
                  </a:lnTo>
                  <a:lnTo>
                    <a:pt x="59" y="63"/>
                  </a:lnTo>
                  <a:lnTo>
                    <a:pt x="52" y="67"/>
                  </a:lnTo>
                  <a:lnTo>
                    <a:pt x="44" y="72"/>
                  </a:lnTo>
                  <a:lnTo>
                    <a:pt x="36" y="75"/>
                  </a:lnTo>
                  <a:lnTo>
                    <a:pt x="28" y="77"/>
                  </a:lnTo>
                  <a:lnTo>
                    <a:pt x="19" y="78"/>
                  </a:lnTo>
                  <a:lnTo>
                    <a:pt x="13" y="80"/>
                  </a:lnTo>
                  <a:lnTo>
                    <a:pt x="7" y="80"/>
                  </a:lnTo>
                  <a:lnTo>
                    <a:pt x="2" y="80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6" y="83"/>
                  </a:lnTo>
                  <a:lnTo>
                    <a:pt x="11" y="83"/>
                  </a:lnTo>
                  <a:lnTo>
                    <a:pt x="18" y="83"/>
                  </a:lnTo>
                  <a:lnTo>
                    <a:pt x="27" y="82"/>
                  </a:lnTo>
                  <a:lnTo>
                    <a:pt x="36" y="81"/>
                  </a:lnTo>
                  <a:lnTo>
                    <a:pt x="47" y="78"/>
                  </a:lnTo>
                  <a:lnTo>
                    <a:pt x="56" y="75"/>
                  </a:lnTo>
                  <a:lnTo>
                    <a:pt x="65" y="71"/>
                  </a:lnTo>
                  <a:lnTo>
                    <a:pt x="73" y="65"/>
                  </a:lnTo>
                  <a:lnTo>
                    <a:pt x="77" y="72"/>
                  </a:lnTo>
                  <a:lnTo>
                    <a:pt x="78" y="80"/>
                  </a:lnTo>
                  <a:lnTo>
                    <a:pt x="76" y="88"/>
                  </a:lnTo>
                  <a:lnTo>
                    <a:pt x="72" y="95"/>
                  </a:lnTo>
                  <a:lnTo>
                    <a:pt x="69" y="98"/>
                  </a:lnTo>
                  <a:lnTo>
                    <a:pt x="69" y="99"/>
                  </a:lnTo>
                  <a:lnTo>
                    <a:pt x="73" y="99"/>
                  </a:lnTo>
                  <a:lnTo>
                    <a:pt x="76" y="97"/>
                  </a:lnTo>
                  <a:lnTo>
                    <a:pt x="81" y="92"/>
                  </a:lnTo>
                  <a:lnTo>
                    <a:pt x="84" y="83"/>
                  </a:lnTo>
                  <a:lnTo>
                    <a:pt x="85" y="73"/>
                  </a:lnTo>
                  <a:lnTo>
                    <a:pt x="84" y="63"/>
                  </a:lnTo>
                  <a:lnTo>
                    <a:pt x="92" y="55"/>
                  </a:lnTo>
                  <a:lnTo>
                    <a:pt x="100" y="46"/>
                  </a:lnTo>
                  <a:lnTo>
                    <a:pt x="108" y="39"/>
                  </a:lnTo>
                  <a:lnTo>
                    <a:pt x="117" y="35"/>
                  </a:lnTo>
                  <a:lnTo>
                    <a:pt x="121" y="42"/>
                  </a:lnTo>
                  <a:lnTo>
                    <a:pt x="124" y="51"/>
                  </a:lnTo>
                  <a:lnTo>
                    <a:pt x="124" y="63"/>
                  </a:lnTo>
                  <a:lnTo>
                    <a:pt x="121" y="72"/>
                  </a:lnTo>
                  <a:lnTo>
                    <a:pt x="120" y="75"/>
                  </a:lnTo>
                  <a:lnTo>
                    <a:pt x="121" y="76"/>
                  </a:lnTo>
                  <a:lnTo>
                    <a:pt x="124" y="76"/>
                  </a:lnTo>
                  <a:lnTo>
                    <a:pt x="126" y="73"/>
                  </a:lnTo>
                  <a:lnTo>
                    <a:pt x="129" y="65"/>
                  </a:lnTo>
                  <a:lnTo>
                    <a:pt x="132" y="55"/>
                  </a:lnTo>
                  <a:lnTo>
                    <a:pt x="130" y="42"/>
                  </a:lnTo>
                  <a:lnTo>
                    <a:pt x="127" y="30"/>
                  </a:lnTo>
                  <a:lnTo>
                    <a:pt x="130" y="26"/>
                  </a:lnTo>
                  <a:lnTo>
                    <a:pt x="136" y="23"/>
                  </a:lnTo>
                  <a:lnTo>
                    <a:pt x="142" y="18"/>
                  </a:lnTo>
                  <a:lnTo>
                    <a:pt x="150" y="14"/>
                  </a:lnTo>
                  <a:lnTo>
                    <a:pt x="158" y="9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5" y="1"/>
                  </a:lnTo>
                  <a:lnTo>
                    <a:pt x="171" y="0"/>
                  </a:lnTo>
                  <a:lnTo>
                    <a:pt x="166" y="1"/>
                  </a:lnTo>
                  <a:lnTo>
                    <a:pt x="159" y="3"/>
                  </a:lnTo>
                  <a:lnTo>
                    <a:pt x="155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271"/>
            <p:cNvSpPr/>
            <p:nvPr/>
          </p:nvSpPr>
          <p:spPr bwMode="auto">
            <a:xfrm>
              <a:off x="422" y="326"/>
              <a:ext cx="15" cy="1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4" y="4"/>
                </a:cxn>
                <a:cxn ang="0">
                  <a:pos x="15" y="8"/>
                </a:cxn>
                <a:cxn ang="0">
                  <a:pos x="15" y="11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7"/>
                </a:cxn>
                <a:cxn ang="0">
                  <a:pos x="9" y="17"/>
                </a:cxn>
                <a:cxn ang="0">
                  <a:pos x="5" y="16"/>
                </a:cxn>
                <a:cxn ang="0">
                  <a:pos x="2" y="14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1"/>
                </a:cxn>
              </a:cxnLst>
              <a:rect l="0" t="0" r="r" b="b"/>
              <a:pathLst>
                <a:path w="15" h="17">
                  <a:moveTo>
                    <a:pt x="2" y="1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272"/>
            <p:cNvSpPr/>
            <p:nvPr/>
          </p:nvSpPr>
          <p:spPr bwMode="auto">
            <a:xfrm>
              <a:off x="418" y="366"/>
              <a:ext cx="14" cy="1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3" y="2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13" y="8"/>
                </a:cxn>
                <a:cxn ang="0">
                  <a:pos x="12" y="10"/>
                </a:cxn>
                <a:cxn ang="0">
                  <a:pos x="9" y="11"/>
                </a:cxn>
                <a:cxn ang="0">
                  <a:pos x="6" y="11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1"/>
                </a:cxn>
              </a:cxnLst>
              <a:rect l="0" t="0" r="r" b="b"/>
              <a:pathLst>
                <a:path w="14" h="11">
                  <a:moveTo>
                    <a:pt x="1" y="1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273"/>
            <p:cNvSpPr/>
            <p:nvPr/>
          </p:nvSpPr>
          <p:spPr bwMode="auto">
            <a:xfrm>
              <a:off x="448" y="393"/>
              <a:ext cx="18" cy="1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7" y="4"/>
                </a:cxn>
                <a:cxn ang="0">
                  <a:pos x="18" y="8"/>
                </a:cxn>
                <a:cxn ang="0">
                  <a:pos x="18" y="11"/>
                </a:cxn>
                <a:cxn ang="0">
                  <a:pos x="16" y="13"/>
                </a:cxn>
                <a:cxn ang="0">
                  <a:pos x="13" y="16"/>
                </a:cxn>
                <a:cxn ang="0">
                  <a:pos x="10" y="17"/>
                </a:cxn>
                <a:cxn ang="0">
                  <a:pos x="5" y="17"/>
                </a:cxn>
                <a:cxn ang="0">
                  <a:pos x="3" y="16"/>
                </a:cxn>
                <a:cxn ang="0">
                  <a:pos x="1" y="12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4"/>
                </a:cxn>
              </a:cxnLst>
              <a:rect l="0" t="0" r="r" b="b"/>
              <a:pathLst>
                <a:path w="18" h="17">
                  <a:moveTo>
                    <a:pt x="2" y="4"/>
                  </a:moveTo>
                  <a:lnTo>
                    <a:pt x="5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274"/>
            <p:cNvSpPr/>
            <p:nvPr/>
          </p:nvSpPr>
          <p:spPr bwMode="auto">
            <a:xfrm>
              <a:off x="381" y="386"/>
              <a:ext cx="20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5" y="1"/>
                </a:cxn>
                <a:cxn ang="0">
                  <a:pos x="18" y="2"/>
                </a:cxn>
                <a:cxn ang="0">
                  <a:pos x="20" y="6"/>
                </a:cxn>
                <a:cxn ang="0">
                  <a:pos x="20" y="9"/>
                </a:cxn>
                <a:cxn ang="0">
                  <a:pos x="19" y="14"/>
                </a:cxn>
                <a:cxn ang="0">
                  <a:pos x="18" y="17"/>
                </a:cxn>
                <a:cxn ang="0">
                  <a:pos x="15" y="19"/>
                </a:cxn>
                <a:cxn ang="0">
                  <a:pos x="11" y="19"/>
                </a:cxn>
                <a:cxn ang="0">
                  <a:pos x="7" y="18"/>
                </a:cxn>
                <a:cxn ang="0">
                  <a:pos x="3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2" y="3"/>
                </a:cxn>
                <a:cxn ang="0">
                  <a:pos x="5" y="1"/>
                </a:cxn>
                <a:cxn ang="0">
                  <a:pos x="10" y="0"/>
                </a:cxn>
              </a:cxnLst>
              <a:rect l="0" t="0" r="r" b="b"/>
              <a:pathLst>
                <a:path w="20" h="19">
                  <a:moveTo>
                    <a:pt x="10" y="0"/>
                  </a:moveTo>
                  <a:lnTo>
                    <a:pt x="15" y="1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3"/>
                  </a:lnTo>
                  <a:lnTo>
                    <a:pt x="5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275"/>
            <p:cNvSpPr/>
            <p:nvPr/>
          </p:nvSpPr>
          <p:spPr bwMode="auto">
            <a:xfrm>
              <a:off x="371" y="344"/>
              <a:ext cx="20" cy="1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5" y="1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19" y="3"/>
                </a:cxn>
                <a:cxn ang="0">
                  <a:pos x="20" y="6"/>
                </a:cxn>
                <a:cxn ang="0">
                  <a:pos x="20" y="9"/>
                </a:cxn>
                <a:cxn ang="0">
                  <a:pos x="19" y="13"/>
                </a:cxn>
                <a:cxn ang="0">
                  <a:pos x="17" y="16"/>
                </a:cxn>
                <a:cxn ang="0">
                  <a:pos x="13" y="18"/>
                </a:cxn>
                <a:cxn ang="0">
                  <a:pos x="10" y="18"/>
                </a:cxn>
                <a:cxn ang="0">
                  <a:pos x="5" y="17"/>
                </a:cxn>
                <a:cxn ang="0">
                  <a:pos x="2" y="14"/>
                </a:cxn>
                <a:cxn ang="0">
                  <a:pos x="0" y="10"/>
                </a:cxn>
              </a:cxnLst>
              <a:rect l="0" t="0" r="r" b="b"/>
              <a:pathLst>
                <a:path w="20" h="18">
                  <a:moveTo>
                    <a:pt x="0" y="10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19" y="13"/>
                  </a:lnTo>
                  <a:lnTo>
                    <a:pt x="17" y="16"/>
                  </a:lnTo>
                  <a:lnTo>
                    <a:pt x="13" y="18"/>
                  </a:lnTo>
                  <a:lnTo>
                    <a:pt x="10" y="18"/>
                  </a:lnTo>
                  <a:lnTo>
                    <a:pt x="5" y="17"/>
                  </a:lnTo>
                  <a:lnTo>
                    <a:pt x="2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276"/>
            <p:cNvSpPr/>
            <p:nvPr/>
          </p:nvSpPr>
          <p:spPr bwMode="auto">
            <a:xfrm>
              <a:off x="340" y="343"/>
              <a:ext cx="17" cy="1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1"/>
                </a:cxn>
                <a:cxn ang="0">
                  <a:pos x="16" y="4"/>
                </a:cxn>
                <a:cxn ang="0">
                  <a:pos x="17" y="7"/>
                </a:cxn>
                <a:cxn ang="0">
                  <a:pos x="16" y="10"/>
                </a:cxn>
                <a:cxn ang="0">
                  <a:pos x="15" y="12"/>
                </a:cxn>
                <a:cxn ang="0">
                  <a:pos x="12" y="15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3" y="15"/>
                </a:cxn>
                <a:cxn ang="0">
                  <a:pos x="0" y="14"/>
                </a:cxn>
                <a:cxn ang="0">
                  <a:pos x="0" y="10"/>
                </a:cxn>
              </a:cxnLst>
              <a:rect l="0" t="0" r="r" b="b"/>
              <a:pathLst>
                <a:path w="17" h="16">
                  <a:moveTo>
                    <a:pt x="0" y="10"/>
                  </a:moveTo>
                  <a:lnTo>
                    <a:pt x="0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6" y="4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3" y="15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277"/>
            <p:cNvSpPr/>
            <p:nvPr/>
          </p:nvSpPr>
          <p:spPr bwMode="auto">
            <a:xfrm>
              <a:off x="365" y="315"/>
              <a:ext cx="18" cy="1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6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1"/>
                </a:cxn>
                <a:cxn ang="0">
                  <a:pos x="17" y="3"/>
                </a:cxn>
                <a:cxn ang="0">
                  <a:pos x="18" y="5"/>
                </a:cxn>
                <a:cxn ang="0">
                  <a:pos x="18" y="9"/>
                </a:cxn>
                <a:cxn ang="0">
                  <a:pos x="17" y="12"/>
                </a:cxn>
                <a:cxn ang="0">
                  <a:pos x="15" y="15"/>
                </a:cxn>
                <a:cxn ang="0">
                  <a:pos x="11" y="17"/>
                </a:cxn>
                <a:cxn ang="0">
                  <a:pos x="8" y="17"/>
                </a:cxn>
                <a:cxn ang="0">
                  <a:pos x="4" y="15"/>
                </a:cxn>
                <a:cxn ang="0">
                  <a:pos x="1" y="12"/>
                </a:cxn>
                <a:cxn ang="0">
                  <a:pos x="0" y="9"/>
                </a:cxn>
              </a:cxnLst>
              <a:rect l="0" t="0" r="r" b="b"/>
              <a:pathLst>
                <a:path w="18" h="17">
                  <a:moveTo>
                    <a:pt x="0" y="9"/>
                  </a:moveTo>
                  <a:lnTo>
                    <a:pt x="1" y="6"/>
                  </a:lnTo>
                  <a:lnTo>
                    <a:pt x="2" y="3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278"/>
            <p:cNvSpPr/>
            <p:nvPr/>
          </p:nvSpPr>
          <p:spPr bwMode="auto">
            <a:xfrm>
              <a:off x="715" y="310"/>
              <a:ext cx="129" cy="132"/>
            </a:xfrm>
            <a:custGeom>
              <a:avLst/>
              <a:gdLst/>
              <a:ahLst/>
              <a:cxnLst>
                <a:cxn ang="0">
                  <a:pos x="14" y="37"/>
                </a:cxn>
                <a:cxn ang="0">
                  <a:pos x="20" y="64"/>
                </a:cxn>
                <a:cxn ang="0">
                  <a:pos x="32" y="61"/>
                </a:cxn>
                <a:cxn ang="0">
                  <a:pos x="42" y="70"/>
                </a:cxn>
                <a:cxn ang="0">
                  <a:pos x="45" y="77"/>
                </a:cxn>
                <a:cxn ang="0">
                  <a:pos x="34" y="75"/>
                </a:cxn>
                <a:cxn ang="0">
                  <a:pos x="27" y="73"/>
                </a:cxn>
                <a:cxn ang="0">
                  <a:pos x="18" y="67"/>
                </a:cxn>
                <a:cxn ang="0">
                  <a:pos x="2" y="74"/>
                </a:cxn>
                <a:cxn ang="0">
                  <a:pos x="1" y="91"/>
                </a:cxn>
                <a:cxn ang="0">
                  <a:pos x="5" y="99"/>
                </a:cxn>
                <a:cxn ang="0">
                  <a:pos x="26" y="101"/>
                </a:cxn>
                <a:cxn ang="0">
                  <a:pos x="37" y="95"/>
                </a:cxn>
                <a:cxn ang="0">
                  <a:pos x="37" y="102"/>
                </a:cxn>
                <a:cxn ang="0">
                  <a:pos x="31" y="127"/>
                </a:cxn>
                <a:cxn ang="0">
                  <a:pos x="52" y="129"/>
                </a:cxn>
                <a:cxn ang="0">
                  <a:pos x="61" y="111"/>
                </a:cxn>
                <a:cxn ang="0">
                  <a:pos x="54" y="96"/>
                </a:cxn>
                <a:cxn ang="0">
                  <a:pos x="59" y="92"/>
                </a:cxn>
                <a:cxn ang="0">
                  <a:pos x="62" y="99"/>
                </a:cxn>
                <a:cxn ang="0">
                  <a:pos x="69" y="112"/>
                </a:cxn>
                <a:cxn ang="0">
                  <a:pos x="87" y="111"/>
                </a:cxn>
                <a:cxn ang="0">
                  <a:pos x="103" y="116"/>
                </a:cxn>
                <a:cxn ang="0">
                  <a:pos x="118" y="107"/>
                </a:cxn>
                <a:cxn ang="0">
                  <a:pos x="121" y="98"/>
                </a:cxn>
                <a:cxn ang="0">
                  <a:pos x="118" y="92"/>
                </a:cxn>
                <a:cxn ang="0">
                  <a:pos x="101" y="84"/>
                </a:cxn>
                <a:cxn ang="0">
                  <a:pos x="90" y="81"/>
                </a:cxn>
                <a:cxn ang="0">
                  <a:pos x="95" y="68"/>
                </a:cxn>
                <a:cxn ang="0">
                  <a:pos x="111" y="62"/>
                </a:cxn>
                <a:cxn ang="0">
                  <a:pos x="127" y="53"/>
                </a:cxn>
                <a:cxn ang="0">
                  <a:pos x="127" y="37"/>
                </a:cxn>
                <a:cxn ang="0">
                  <a:pos x="112" y="28"/>
                </a:cxn>
                <a:cxn ang="0">
                  <a:pos x="96" y="36"/>
                </a:cxn>
                <a:cxn ang="0">
                  <a:pos x="96" y="47"/>
                </a:cxn>
                <a:cxn ang="0">
                  <a:pos x="82" y="59"/>
                </a:cxn>
                <a:cxn ang="0">
                  <a:pos x="76" y="58"/>
                </a:cxn>
                <a:cxn ang="0">
                  <a:pos x="74" y="50"/>
                </a:cxn>
                <a:cxn ang="0">
                  <a:pos x="78" y="35"/>
                </a:cxn>
                <a:cxn ang="0">
                  <a:pos x="91" y="19"/>
                </a:cxn>
                <a:cxn ang="0">
                  <a:pos x="83" y="2"/>
                </a:cxn>
                <a:cxn ang="0">
                  <a:pos x="66" y="1"/>
                </a:cxn>
                <a:cxn ang="0">
                  <a:pos x="56" y="8"/>
                </a:cxn>
                <a:cxn ang="0">
                  <a:pos x="51" y="16"/>
                </a:cxn>
                <a:cxn ang="0">
                  <a:pos x="56" y="28"/>
                </a:cxn>
                <a:cxn ang="0">
                  <a:pos x="62" y="40"/>
                </a:cxn>
                <a:cxn ang="0">
                  <a:pos x="61" y="52"/>
                </a:cxn>
                <a:cxn ang="0">
                  <a:pos x="54" y="54"/>
                </a:cxn>
                <a:cxn ang="0">
                  <a:pos x="47" y="40"/>
                </a:cxn>
              </a:cxnLst>
              <a:rect l="0" t="0" r="r" b="b"/>
              <a:pathLst>
                <a:path w="129" h="132">
                  <a:moveTo>
                    <a:pt x="32" y="30"/>
                  </a:moveTo>
                  <a:lnTo>
                    <a:pt x="23" y="32"/>
                  </a:lnTo>
                  <a:lnTo>
                    <a:pt x="14" y="37"/>
                  </a:lnTo>
                  <a:lnTo>
                    <a:pt x="10" y="48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5" y="65"/>
                  </a:lnTo>
                  <a:lnTo>
                    <a:pt x="30" y="64"/>
                  </a:lnTo>
                  <a:lnTo>
                    <a:pt x="32" y="61"/>
                  </a:lnTo>
                  <a:lnTo>
                    <a:pt x="35" y="65"/>
                  </a:lnTo>
                  <a:lnTo>
                    <a:pt x="39" y="67"/>
                  </a:lnTo>
                  <a:lnTo>
                    <a:pt x="42" y="70"/>
                  </a:lnTo>
                  <a:lnTo>
                    <a:pt x="44" y="74"/>
                  </a:lnTo>
                  <a:lnTo>
                    <a:pt x="45" y="76"/>
                  </a:lnTo>
                  <a:lnTo>
                    <a:pt x="45" y="77"/>
                  </a:lnTo>
                  <a:lnTo>
                    <a:pt x="43" y="77"/>
                  </a:lnTo>
                  <a:lnTo>
                    <a:pt x="39" y="76"/>
                  </a:lnTo>
                  <a:lnTo>
                    <a:pt x="34" y="75"/>
                  </a:lnTo>
                  <a:lnTo>
                    <a:pt x="31" y="75"/>
                  </a:lnTo>
                  <a:lnTo>
                    <a:pt x="28" y="74"/>
                  </a:lnTo>
                  <a:lnTo>
                    <a:pt x="27" y="73"/>
                  </a:lnTo>
                  <a:lnTo>
                    <a:pt x="26" y="70"/>
                  </a:lnTo>
                  <a:lnTo>
                    <a:pt x="23" y="68"/>
                  </a:lnTo>
                  <a:lnTo>
                    <a:pt x="18" y="67"/>
                  </a:lnTo>
                  <a:lnTo>
                    <a:pt x="13" y="67"/>
                  </a:lnTo>
                  <a:lnTo>
                    <a:pt x="7" y="69"/>
                  </a:lnTo>
                  <a:lnTo>
                    <a:pt x="2" y="74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1" y="91"/>
                  </a:lnTo>
                  <a:lnTo>
                    <a:pt x="2" y="94"/>
                  </a:lnTo>
                  <a:lnTo>
                    <a:pt x="3" y="96"/>
                  </a:lnTo>
                  <a:lnTo>
                    <a:pt x="5" y="99"/>
                  </a:lnTo>
                  <a:lnTo>
                    <a:pt x="11" y="102"/>
                  </a:lnTo>
                  <a:lnTo>
                    <a:pt x="19" y="102"/>
                  </a:lnTo>
                  <a:lnTo>
                    <a:pt x="26" y="101"/>
                  </a:lnTo>
                  <a:lnTo>
                    <a:pt x="31" y="98"/>
                  </a:lnTo>
                  <a:lnTo>
                    <a:pt x="34" y="95"/>
                  </a:lnTo>
                  <a:lnTo>
                    <a:pt x="37" y="95"/>
                  </a:lnTo>
                  <a:lnTo>
                    <a:pt x="41" y="95"/>
                  </a:lnTo>
                  <a:lnTo>
                    <a:pt x="44" y="96"/>
                  </a:lnTo>
                  <a:lnTo>
                    <a:pt x="37" y="102"/>
                  </a:lnTo>
                  <a:lnTo>
                    <a:pt x="32" y="111"/>
                  </a:lnTo>
                  <a:lnTo>
                    <a:pt x="28" y="120"/>
                  </a:lnTo>
                  <a:lnTo>
                    <a:pt x="31" y="127"/>
                  </a:lnTo>
                  <a:lnTo>
                    <a:pt x="37" y="130"/>
                  </a:lnTo>
                  <a:lnTo>
                    <a:pt x="45" y="132"/>
                  </a:lnTo>
                  <a:lnTo>
                    <a:pt x="52" y="129"/>
                  </a:lnTo>
                  <a:lnTo>
                    <a:pt x="58" y="125"/>
                  </a:lnTo>
                  <a:lnTo>
                    <a:pt x="60" y="118"/>
                  </a:lnTo>
                  <a:lnTo>
                    <a:pt x="61" y="111"/>
                  </a:lnTo>
                  <a:lnTo>
                    <a:pt x="59" y="105"/>
                  </a:lnTo>
                  <a:lnTo>
                    <a:pt x="57" y="100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7" y="93"/>
                  </a:lnTo>
                  <a:lnTo>
                    <a:pt x="59" y="92"/>
                  </a:lnTo>
                  <a:lnTo>
                    <a:pt x="60" y="93"/>
                  </a:lnTo>
                  <a:lnTo>
                    <a:pt x="61" y="95"/>
                  </a:lnTo>
                  <a:lnTo>
                    <a:pt x="62" y="99"/>
                  </a:lnTo>
                  <a:lnTo>
                    <a:pt x="64" y="103"/>
                  </a:lnTo>
                  <a:lnTo>
                    <a:pt x="65" y="108"/>
                  </a:lnTo>
                  <a:lnTo>
                    <a:pt x="69" y="112"/>
                  </a:lnTo>
                  <a:lnTo>
                    <a:pt x="75" y="112"/>
                  </a:lnTo>
                  <a:lnTo>
                    <a:pt x="84" y="108"/>
                  </a:lnTo>
                  <a:lnTo>
                    <a:pt x="87" y="111"/>
                  </a:lnTo>
                  <a:lnTo>
                    <a:pt x="92" y="113"/>
                  </a:lnTo>
                  <a:lnTo>
                    <a:pt x="97" y="116"/>
                  </a:lnTo>
                  <a:lnTo>
                    <a:pt x="103" y="116"/>
                  </a:lnTo>
                  <a:lnTo>
                    <a:pt x="108" y="115"/>
                  </a:lnTo>
                  <a:lnTo>
                    <a:pt x="113" y="112"/>
                  </a:lnTo>
                  <a:lnTo>
                    <a:pt x="118" y="107"/>
                  </a:lnTo>
                  <a:lnTo>
                    <a:pt x="121" y="100"/>
                  </a:lnTo>
                  <a:lnTo>
                    <a:pt x="121" y="99"/>
                  </a:lnTo>
                  <a:lnTo>
                    <a:pt x="121" y="98"/>
                  </a:lnTo>
                  <a:lnTo>
                    <a:pt x="120" y="96"/>
                  </a:lnTo>
                  <a:lnTo>
                    <a:pt x="120" y="95"/>
                  </a:lnTo>
                  <a:lnTo>
                    <a:pt x="118" y="92"/>
                  </a:lnTo>
                  <a:lnTo>
                    <a:pt x="114" y="87"/>
                  </a:lnTo>
                  <a:lnTo>
                    <a:pt x="109" y="84"/>
                  </a:lnTo>
                  <a:lnTo>
                    <a:pt x="101" y="84"/>
                  </a:lnTo>
                  <a:lnTo>
                    <a:pt x="96" y="84"/>
                  </a:lnTo>
                  <a:lnTo>
                    <a:pt x="93" y="83"/>
                  </a:lnTo>
                  <a:lnTo>
                    <a:pt x="90" y="81"/>
                  </a:lnTo>
                  <a:lnTo>
                    <a:pt x="87" y="78"/>
                  </a:lnTo>
                  <a:lnTo>
                    <a:pt x="91" y="74"/>
                  </a:lnTo>
                  <a:lnTo>
                    <a:pt x="95" y="68"/>
                  </a:lnTo>
                  <a:lnTo>
                    <a:pt x="99" y="65"/>
                  </a:lnTo>
                  <a:lnTo>
                    <a:pt x="102" y="62"/>
                  </a:lnTo>
                  <a:lnTo>
                    <a:pt x="111" y="62"/>
                  </a:lnTo>
                  <a:lnTo>
                    <a:pt x="118" y="61"/>
                  </a:lnTo>
                  <a:lnTo>
                    <a:pt x="122" y="58"/>
                  </a:lnTo>
                  <a:lnTo>
                    <a:pt x="127" y="53"/>
                  </a:lnTo>
                  <a:lnTo>
                    <a:pt x="129" y="48"/>
                  </a:lnTo>
                  <a:lnTo>
                    <a:pt x="129" y="43"/>
                  </a:lnTo>
                  <a:lnTo>
                    <a:pt x="127" y="37"/>
                  </a:lnTo>
                  <a:lnTo>
                    <a:pt x="125" y="33"/>
                  </a:lnTo>
                  <a:lnTo>
                    <a:pt x="119" y="30"/>
                  </a:lnTo>
                  <a:lnTo>
                    <a:pt x="112" y="28"/>
                  </a:lnTo>
                  <a:lnTo>
                    <a:pt x="105" y="30"/>
                  </a:lnTo>
                  <a:lnTo>
                    <a:pt x="100" y="32"/>
                  </a:lnTo>
                  <a:lnTo>
                    <a:pt x="96" y="36"/>
                  </a:lnTo>
                  <a:lnTo>
                    <a:pt x="95" y="40"/>
                  </a:lnTo>
                  <a:lnTo>
                    <a:pt x="95" y="43"/>
                  </a:lnTo>
                  <a:lnTo>
                    <a:pt x="96" y="47"/>
                  </a:lnTo>
                  <a:lnTo>
                    <a:pt x="92" y="51"/>
                  </a:lnTo>
                  <a:lnTo>
                    <a:pt x="86" y="56"/>
                  </a:lnTo>
                  <a:lnTo>
                    <a:pt x="82" y="59"/>
                  </a:lnTo>
                  <a:lnTo>
                    <a:pt x="79" y="61"/>
                  </a:lnTo>
                  <a:lnTo>
                    <a:pt x="78" y="59"/>
                  </a:lnTo>
                  <a:lnTo>
                    <a:pt x="76" y="58"/>
                  </a:lnTo>
                  <a:lnTo>
                    <a:pt x="74" y="56"/>
                  </a:lnTo>
                  <a:lnTo>
                    <a:pt x="71" y="54"/>
                  </a:lnTo>
                  <a:lnTo>
                    <a:pt x="74" y="50"/>
                  </a:lnTo>
                  <a:lnTo>
                    <a:pt x="76" y="44"/>
                  </a:lnTo>
                  <a:lnTo>
                    <a:pt x="77" y="40"/>
                  </a:lnTo>
                  <a:lnTo>
                    <a:pt x="78" y="35"/>
                  </a:lnTo>
                  <a:lnTo>
                    <a:pt x="84" y="31"/>
                  </a:lnTo>
                  <a:lnTo>
                    <a:pt x="88" y="25"/>
                  </a:lnTo>
                  <a:lnTo>
                    <a:pt x="91" y="19"/>
                  </a:lnTo>
                  <a:lnTo>
                    <a:pt x="91" y="13"/>
                  </a:lnTo>
                  <a:lnTo>
                    <a:pt x="87" y="7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2" y="2"/>
                  </a:lnTo>
                  <a:lnTo>
                    <a:pt x="59" y="6"/>
                  </a:lnTo>
                  <a:lnTo>
                    <a:pt x="56" y="8"/>
                  </a:lnTo>
                  <a:lnTo>
                    <a:pt x="53" y="10"/>
                  </a:lnTo>
                  <a:lnTo>
                    <a:pt x="52" y="14"/>
                  </a:lnTo>
                  <a:lnTo>
                    <a:pt x="51" y="16"/>
                  </a:lnTo>
                  <a:lnTo>
                    <a:pt x="51" y="19"/>
                  </a:lnTo>
                  <a:lnTo>
                    <a:pt x="52" y="25"/>
                  </a:lnTo>
                  <a:lnTo>
                    <a:pt x="56" y="28"/>
                  </a:lnTo>
                  <a:lnTo>
                    <a:pt x="59" y="32"/>
                  </a:lnTo>
                  <a:lnTo>
                    <a:pt x="62" y="34"/>
                  </a:lnTo>
                  <a:lnTo>
                    <a:pt x="62" y="40"/>
                  </a:lnTo>
                  <a:lnTo>
                    <a:pt x="62" y="44"/>
                  </a:lnTo>
                  <a:lnTo>
                    <a:pt x="61" y="49"/>
                  </a:lnTo>
                  <a:lnTo>
                    <a:pt x="61" y="52"/>
                  </a:lnTo>
                  <a:lnTo>
                    <a:pt x="59" y="52"/>
                  </a:lnTo>
                  <a:lnTo>
                    <a:pt x="56" y="53"/>
                  </a:lnTo>
                  <a:lnTo>
                    <a:pt x="54" y="54"/>
                  </a:lnTo>
                  <a:lnTo>
                    <a:pt x="53" y="54"/>
                  </a:lnTo>
                  <a:lnTo>
                    <a:pt x="49" y="49"/>
                  </a:lnTo>
                  <a:lnTo>
                    <a:pt x="47" y="40"/>
                  </a:lnTo>
                  <a:lnTo>
                    <a:pt x="41" y="3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279"/>
            <p:cNvSpPr/>
            <p:nvPr/>
          </p:nvSpPr>
          <p:spPr bwMode="auto">
            <a:xfrm>
              <a:off x="624" y="483"/>
              <a:ext cx="133" cy="232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22" y="15"/>
                </a:cxn>
                <a:cxn ang="0">
                  <a:pos x="109" y="28"/>
                </a:cxn>
                <a:cxn ang="0">
                  <a:pos x="96" y="39"/>
                </a:cxn>
                <a:cxn ang="0">
                  <a:pos x="82" y="47"/>
                </a:cxn>
                <a:cxn ang="0">
                  <a:pos x="67" y="53"/>
                </a:cxn>
                <a:cxn ang="0">
                  <a:pos x="53" y="57"/>
                </a:cxn>
                <a:cxn ang="0">
                  <a:pos x="39" y="59"/>
                </a:cxn>
                <a:cxn ang="0">
                  <a:pos x="25" y="59"/>
                </a:cxn>
                <a:cxn ang="0">
                  <a:pos x="25" y="71"/>
                </a:cxn>
                <a:cxn ang="0">
                  <a:pos x="23" y="83"/>
                </a:cxn>
                <a:cxn ang="0">
                  <a:pos x="15" y="97"/>
                </a:cxn>
                <a:cxn ang="0">
                  <a:pos x="0" y="107"/>
                </a:cxn>
                <a:cxn ang="0">
                  <a:pos x="9" y="122"/>
                </a:cxn>
                <a:cxn ang="0">
                  <a:pos x="15" y="140"/>
                </a:cxn>
                <a:cxn ang="0">
                  <a:pos x="16" y="159"/>
                </a:cxn>
                <a:cxn ang="0">
                  <a:pos x="9" y="175"/>
                </a:cxn>
                <a:cxn ang="0">
                  <a:pos x="15" y="177"/>
                </a:cxn>
                <a:cxn ang="0">
                  <a:pos x="22" y="181"/>
                </a:cxn>
                <a:cxn ang="0">
                  <a:pos x="30" y="184"/>
                </a:cxn>
                <a:cxn ang="0">
                  <a:pos x="39" y="190"/>
                </a:cxn>
                <a:cxn ang="0">
                  <a:pos x="47" y="198"/>
                </a:cxn>
                <a:cxn ang="0">
                  <a:pos x="55" y="207"/>
                </a:cxn>
                <a:cxn ang="0">
                  <a:pos x="60" y="218"/>
                </a:cxn>
                <a:cxn ang="0">
                  <a:pos x="65" y="232"/>
                </a:cxn>
                <a:cxn ang="0">
                  <a:pos x="68" y="224"/>
                </a:cxn>
                <a:cxn ang="0">
                  <a:pos x="73" y="215"/>
                </a:cxn>
                <a:cxn ang="0">
                  <a:pos x="79" y="207"/>
                </a:cxn>
                <a:cxn ang="0">
                  <a:pos x="84" y="199"/>
                </a:cxn>
                <a:cxn ang="0">
                  <a:pos x="92" y="191"/>
                </a:cxn>
                <a:cxn ang="0">
                  <a:pos x="101" y="185"/>
                </a:cxn>
                <a:cxn ang="0">
                  <a:pos x="110" y="182"/>
                </a:cxn>
                <a:cxn ang="0">
                  <a:pos x="121" y="179"/>
                </a:cxn>
                <a:cxn ang="0">
                  <a:pos x="116" y="169"/>
                </a:cxn>
                <a:cxn ang="0">
                  <a:pos x="113" y="156"/>
                </a:cxn>
                <a:cxn ang="0">
                  <a:pos x="115" y="142"/>
                </a:cxn>
                <a:cxn ang="0">
                  <a:pos x="124" y="126"/>
                </a:cxn>
                <a:cxn ang="0">
                  <a:pos x="115" y="101"/>
                </a:cxn>
                <a:cxn ang="0">
                  <a:pos x="113" y="77"/>
                </a:cxn>
                <a:cxn ang="0">
                  <a:pos x="114" y="56"/>
                </a:cxn>
                <a:cxn ang="0">
                  <a:pos x="116" y="40"/>
                </a:cxn>
                <a:cxn ang="0">
                  <a:pos x="119" y="31"/>
                </a:cxn>
                <a:cxn ang="0">
                  <a:pos x="124" y="21"/>
                </a:cxn>
                <a:cxn ang="0">
                  <a:pos x="128" y="12"/>
                </a:cxn>
                <a:cxn ang="0">
                  <a:pos x="132" y="7"/>
                </a:cxn>
                <a:cxn ang="0">
                  <a:pos x="133" y="6"/>
                </a:cxn>
                <a:cxn ang="0">
                  <a:pos x="133" y="4"/>
                </a:cxn>
                <a:cxn ang="0">
                  <a:pos x="132" y="3"/>
                </a:cxn>
                <a:cxn ang="0">
                  <a:pos x="132" y="3"/>
                </a:cxn>
                <a:cxn ang="0">
                  <a:pos x="132" y="0"/>
                </a:cxn>
              </a:cxnLst>
              <a:rect l="0" t="0" r="r" b="b"/>
              <a:pathLst>
                <a:path w="133" h="232">
                  <a:moveTo>
                    <a:pt x="132" y="0"/>
                  </a:moveTo>
                  <a:lnTo>
                    <a:pt x="122" y="15"/>
                  </a:lnTo>
                  <a:lnTo>
                    <a:pt x="109" y="28"/>
                  </a:lnTo>
                  <a:lnTo>
                    <a:pt x="96" y="39"/>
                  </a:lnTo>
                  <a:lnTo>
                    <a:pt x="82" y="47"/>
                  </a:lnTo>
                  <a:lnTo>
                    <a:pt x="67" y="53"/>
                  </a:lnTo>
                  <a:lnTo>
                    <a:pt x="53" y="57"/>
                  </a:lnTo>
                  <a:lnTo>
                    <a:pt x="39" y="59"/>
                  </a:lnTo>
                  <a:lnTo>
                    <a:pt x="25" y="59"/>
                  </a:lnTo>
                  <a:lnTo>
                    <a:pt x="25" y="71"/>
                  </a:lnTo>
                  <a:lnTo>
                    <a:pt x="23" y="83"/>
                  </a:lnTo>
                  <a:lnTo>
                    <a:pt x="15" y="97"/>
                  </a:lnTo>
                  <a:lnTo>
                    <a:pt x="0" y="107"/>
                  </a:lnTo>
                  <a:lnTo>
                    <a:pt x="9" y="122"/>
                  </a:lnTo>
                  <a:lnTo>
                    <a:pt x="15" y="140"/>
                  </a:lnTo>
                  <a:lnTo>
                    <a:pt x="16" y="159"/>
                  </a:lnTo>
                  <a:lnTo>
                    <a:pt x="9" y="175"/>
                  </a:lnTo>
                  <a:lnTo>
                    <a:pt x="15" y="177"/>
                  </a:lnTo>
                  <a:lnTo>
                    <a:pt x="22" y="181"/>
                  </a:lnTo>
                  <a:lnTo>
                    <a:pt x="30" y="184"/>
                  </a:lnTo>
                  <a:lnTo>
                    <a:pt x="39" y="190"/>
                  </a:lnTo>
                  <a:lnTo>
                    <a:pt x="47" y="198"/>
                  </a:lnTo>
                  <a:lnTo>
                    <a:pt x="55" y="207"/>
                  </a:lnTo>
                  <a:lnTo>
                    <a:pt x="60" y="218"/>
                  </a:lnTo>
                  <a:lnTo>
                    <a:pt x="65" y="232"/>
                  </a:lnTo>
                  <a:lnTo>
                    <a:pt x="68" y="224"/>
                  </a:lnTo>
                  <a:lnTo>
                    <a:pt x="73" y="215"/>
                  </a:lnTo>
                  <a:lnTo>
                    <a:pt x="79" y="207"/>
                  </a:lnTo>
                  <a:lnTo>
                    <a:pt x="84" y="199"/>
                  </a:lnTo>
                  <a:lnTo>
                    <a:pt x="92" y="191"/>
                  </a:lnTo>
                  <a:lnTo>
                    <a:pt x="101" y="185"/>
                  </a:lnTo>
                  <a:lnTo>
                    <a:pt x="110" y="182"/>
                  </a:lnTo>
                  <a:lnTo>
                    <a:pt x="121" y="179"/>
                  </a:lnTo>
                  <a:lnTo>
                    <a:pt x="116" y="169"/>
                  </a:lnTo>
                  <a:lnTo>
                    <a:pt x="113" y="156"/>
                  </a:lnTo>
                  <a:lnTo>
                    <a:pt x="115" y="142"/>
                  </a:lnTo>
                  <a:lnTo>
                    <a:pt x="124" y="126"/>
                  </a:lnTo>
                  <a:lnTo>
                    <a:pt x="115" y="101"/>
                  </a:lnTo>
                  <a:lnTo>
                    <a:pt x="113" y="77"/>
                  </a:lnTo>
                  <a:lnTo>
                    <a:pt x="114" y="56"/>
                  </a:lnTo>
                  <a:lnTo>
                    <a:pt x="116" y="40"/>
                  </a:lnTo>
                  <a:lnTo>
                    <a:pt x="119" y="31"/>
                  </a:lnTo>
                  <a:lnTo>
                    <a:pt x="124" y="21"/>
                  </a:lnTo>
                  <a:lnTo>
                    <a:pt x="128" y="12"/>
                  </a:lnTo>
                  <a:lnTo>
                    <a:pt x="132" y="7"/>
                  </a:lnTo>
                  <a:lnTo>
                    <a:pt x="133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280"/>
            <p:cNvSpPr/>
            <p:nvPr/>
          </p:nvSpPr>
          <p:spPr bwMode="auto">
            <a:xfrm>
              <a:off x="963" y="426"/>
              <a:ext cx="249" cy="190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04" y="2"/>
                </a:cxn>
                <a:cxn ang="0">
                  <a:pos x="94" y="6"/>
                </a:cxn>
                <a:cxn ang="0">
                  <a:pos x="82" y="10"/>
                </a:cxn>
                <a:cxn ang="0">
                  <a:pos x="68" y="14"/>
                </a:cxn>
                <a:cxn ang="0">
                  <a:pos x="53" y="19"/>
                </a:cxn>
                <a:cxn ang="0">
                  <a:pos x="40" y="22"/>
                </a:cxn>
                <a:cxn ang="0">
                  <a:pos x="27" y="25"/>
                </a:cxn>
                <a:cxn ang="0">
                  <a:pos x="16" y="26"/>
                </a:cxn>
                <a:cxn ang="0">
                  <a:pos x="12" y="25"/>
                </a:cxn>
                <a:cxn ang="0">
                  <a:pos x="7" y="25"/>
                </a:cxn>
                <a:cxn ang="0">
                  <a:pos x="2" y="23"/>
                </a:cxn>
                <a:cxn ang="0">
                  <a:pos x="0" y="23"/>
                </a:cxn>
                <a:cxn ang="0">
                  <a:pos x="14" y="31"/>
                </a:cxn>
                <a:cxn ang="0">
                  <a:pos x="26" y="43"/>
                </a:cxn>
                <a:cxn ang="0">
                  <a:pos x="36" y="56"/>
                </a:cxn>
                <a:cxn ang="0">
                  <a:pos x="47" y="71"/>
                </a:cxn>
                <a:cxn ang="0">
                  <a:pos x="55" y="88"/>
                </a:cxn>
                <a:cxn ang="0">
                  <a:pos x="61" y="106"/>
                </a:cxn>
                <a:cxn ang="0">
                  <a:pos x="66" y="124"/>
                </a:cxn>
                <a:cxn ang="0">
                  <a:pos x="69" y="142"/>
                </a:cxn>
                <a:cxn ang="0">
                  <a:pos x="76" y="142"/>
                </a:cxn>
                <a:cxn ang="0">
                  <a:pos x="84" y="145"/>
                </a:cxn>
                <a:cxn ang="0">
                  <a:pos x="93" y="149"/>
                </a:cxn>
                <a:cxn ang="0">
                  <a:pos x="103" y="154"/>
                </a:cxn>
                <a:cxn ang="0">
                  <a:pos x="112" y="162"/>
                </a:cxn>
                <a:cxn ang="0">
                  <a:pos x="121" y="170"/>
                </a:cxn>
                <a:cxn ang="0">
                  <a:pos x="129" y="180"/>
                </a:cxn>
                <a:cxn ang="0">
                  <a:pos x="135" y="190"/>
                </a:cxn>
                <a:cxn ang="0">
                  <a:pos x="142" y="184"/>
                </a:cxn>
                <a:cxn ang="0">
                  <a:pos x="152" y="179"/>
                </a:cxn>
                <a:cxn ang="0">
                  <a:pos x="163" y="174"/>
                </a:cxn>
                <a:cxn ang="0">
                  <a:pos x="177" y="171"/>
                </a:cxn>
                <a:cxn ang="0">
                  <a:pos x="193" y="170"/>
                </a:cxn>
                <a:cxn ang="0">
                  <a:pos x="211" y="171"/>
                </a:cxn>
                <a:cxn ang="0">
                  <a:pos x="229" y="176"/>
                </a:cxn>
                <a:cxn ang="0">
                  <a:pos x="249" y="184"/>
                </a:cxn>
                <a:cxn ang="0">
                  <a:pos x="244" y="176"/>
                </a:cxn>
                <a:cxn ang="0">
                  <a:pos x="237" y="168"/>
                </a:cxn>
                <a:cxn ang="0">
                  <a:pos x="232" y="158"/>
                </a:cxn>
                <a:cxn ang="0">
                  <a:pos x="228" y="146"/>
                </a:cxn>
                <a:cxn ang="0">
                  <a:pos x="227" y="132"/>
                </a:cxn>
                <a:cxn ang="0">
                  <a:pos x="227" y="117"/>
                </a:cxn>
                <a:cxn ang="0">
                  <a:pos x="231" y="100"/>
                </a:cxn>
                <a:cxn ang="0">
                  <a:pos x="239" y="81"/>
                </a:cxn>
                <a:cxn ang="0">
                  <a:pos x="228" y="79"/>
                </a:cxn>
                <a:cxn ang="0">
                  <a:pos x="215" y="76"/>
                </a:cxn>
                <a:cxn ang="0">
                  <a:pos x="204" y="70"/>
                </a:cxn>
                <a:cxn ang="0">
                  <a:pos x="194" y="63"/>
                </a:cxn>
                <a:cxn ang="0">
                  <a:pos x="185" y="55"/>
                </a:cxn>
                <a:cxn ang="0">
                  <a:pos x="178" y="43"/>
                </a:cxn>
                <a:cxn ang="0">
                  <a:pos x="175" y="29"/>
                </a:cxn>
                <a:cxn ang="0">
                  <a:pos x="174" y="11"/>
                </a:cxn>
                <a:cxn ang="0">
                  <a:pos x="167" y="12"/>
                </a:cxn>
                <a:cxn ang="0">
                  <a:pos x="160" y="14"/>
                </a:cxn>
                <a:cxn ang="0">
                  <a:pos x="153" y="14"/>
                </a:cxn>
                <a:cxn ang="0">
                  <a:pos x="146" y="14"/>
                </a:cxn>
                <a:cxn ang="0">
                  <a:pos x="138" y="13"/>
                </a:cxn>
                <a:cxn ang="0">
                  <a:pos x="130" y="10"/>
                </a:cxn>
                <a:cxn ang="0">
                  <a:pos x="123" y="5"/>
                </a:cxn>
                <a:cxn ang="0">
                  <a:pos x="113" y="0"/>
                </a:cxn>
              </a:cxnLst>
              <a:rect l="0" t="0" r="r" b="b"/>
              <a:pathLst>
                <a:path w="249" h="190">
                  <a:moveTo>
                    <a:pt x="113" y="0"/>
                  </a:moveTo>
                  <a:lnTo>
                    <a:pt x="104" y="2"/>
                  </a:lnTo>
                  <a:lnTo>
                    <a:pt x="94" y="6"/>
                  </a:lnTo>
                  <a:lnTo>
                    <a:pt x="82" y="10"/>
                  </a:lnTo>
                  <a:lnTo>
                    <a:pt x="68" y="14"/>
                  </a:lnTo>
                  <a:lnTo>
                    <a:pt x="53" y="19"/>
                  </a:lnTo>
                  <a:lnTo>
                    <a:pt x="40" y="22"/>
                  </a:lnTo>
                  <a:lnTo>
                    <a:pt x="27" y="25"/>
                  </a:lnTo>
                  <a:lnTo>
                    <a:pt x="16" y="26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14" y="31"/>
                  </a:lnTo>
                  <a:lnTo>
                    <a:pt x="26" y="43"/>
                  </a:lnTo>
                  <a:lnTo>
                    <a:pt x="36" y="56"/>
                  </a:lnTo>
                  <a:lnTo>
                    <a:pt x="47" y="71"/>
                  </a:lnTo>
                  <a:lnTo>
                    <a:pt x="55" y="88"/>
                  </a:lnTo>
                  <a:lnTo>
                    <a:pt x="61" y="106"/>
                  </a:lnTo>
                  <a:lnTo>
                    <a:pt x="66" y="124"/>
                  </a:lnTo>
                  <a:lnTo>
                    <a:pt x="69" y="142"/>
                  </a:lnTo>
                  <a:lnTo>
                    <a:pt x="76" y="142"/>
                  </a:lnTo>
                  <a:lnTo>
                    <a:pt x="84" y="145"/>
                  </a:lnTo>
                  <a:lnTo>
                    <a:pt x="93" y="149"/>
                  </a:lnTo>
                  <a:lnTo>
                    <a:pt x="103" y="154"/>
                  </a:lnTo>
                  <a:lnTo>
                    <a:pt x="112" y="162"/>
                  </a:lnTo>
                  <a:lnTo>
                    <a:pt x="121" y="170"/>
                  </a:lnTo>
                  <a:lnTo>
                    <a:pt x="129" y="180"/>
                  </a:lnTo>
                  <a:lnTo>
                    <a:pt x="135" y="190"/>
                  </a:lnTo>
                  <a:lnTo>
                    <a:pt x="142" y="184"/>
                  </a:lnTo>
                  <a:lnTo>
                    <a:pt x="152" y="179"/>
                  </a:lnTo>
                  <a:lnTo>
                    <a:pt x="163" y="174"/>
                  </a:lnTo>
                  <a:lnTo>
                    <a:pt x="177" y="171"/>
                  </a:lnTo>
                  <a:lnTo>
                    <a:pt x="193" y="170"/>
                  </a:lnTo>
                  <a:lnTo>
                    <a:pt x="211" y="171"/>
                  </a:lnTo>
                  <a:lnTo>
                    <a:pt x="229" y="176"/>
                  </a:lnTo>
                  <a:lnTo>
                    <a:pt x="249" y="184"/>
                  </a:lnTo>
                  <a:lnTo>
                    <a:pt x="244" y="176"/>
                  </a:lnTo>
                  <a:lnTo>
                    <a:pt x="237" y="168"/>
                  </a:lnTo>
                  <a:lnTo>
                    <a:pt x="232" y="158"/>
                  </a:lnTo>
                  <a:lnTo>
                    <a:pt x="228" y="146"/>
                  </a:lnTo>
                  <a:lnTo>
                    <a:pt x="227" y="132"/>
                  </a:lnTo>
                  <a:lnTo>
                    <a:pt x="227" y="117"/>
                  </a:lnTo>
                  <a:lnTo>
                    <a:pt x="231" y="100"/>
                  </a:lnTo>
                  <a:lnTo>
                    <a:pt x="239" y="81"/>
                  </a:lnTo>
                  <a:lnTo>
                    <a:pt x="228" y="79"/>
                  </a:lnTo>
                  <a:lnTo>
                    <a:pt x="215" y="76"/>
                  </a:lnTo>
                  <a:lnTo>
                    <a:pt x="204" y="70"/>
                  </a:lnTo>
                  <a:lnTo>
                    <a:pt x="194" y="63"/>
                  </a:lnTo>
                  <a:lnTo>
                    <a:pt x="185" y="55"/>
                  </a:lnTo>
                  <a:lnTo>
                    <a:pt x="178" y="43"/>
                  </a:lnTo>
                  <a:lnTo>
                    <a:pt x="175" y="29"/>
                  </a:lnTo>
                  <a:lnTo>
                    <a:pt x="174" y="11"/>
                  </a:lnTo>
                  <a:lnTo>
                    <a:pt x="167" y="12"/>
                  </a:lnTo>
                  <a:lnTo>
                    <a:pt x="160" y="14"/>
                  </a:lnTo>
                  <a:lnTo>
                    <a:pt x="153" y="14"/>
                  </a:lnTo>
                  <a:lnTo>
                    <a:pt x="146" y="14"/>
                  </a:lnTo>
                  <a:lnTo>
                    <a:pt x="138" y="13"/>
                  </a:lnTo>
                  <a:lnTo>
                    <a:pt x="130" y="10"/>
                  </a:lnTo>
                  <a:lnTo>
                    <a:pt x="123" y="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281"/>
            <p:cNvSpPr/>
            <p:nvPr/>
          </p:nvSpPr>
          <p:spPr bwMode="auto">
            <a:xfrm>
              <a:off x="835" y="140"/>
              <a:ext cx="219" cy="270"/>
            </a:xfrm>
            <a:custGeom>
              <a:avLst/>
              <a:gdLst/>
              <a:ahLst/>
              <a:cxnLst>
                <a:cxn ang="0">
                  <a:pos x="185" y="130"/>
                </a:cxn>
                <a:cxn ang="0">
                  <a:pos x="157" y="133"/>
                </a:cxn>
                <a:cxn ang="0">
                  <a:pos x="119" y="145"/>
                </a:cxn>
                <a:cxn ang="0">
                  <a:pos x="84" y="176"/>
                </a:cxn>
                <a:cxn ang="0">
                  <a:pos x="64" y="224"/>
                </a:cxn>
                <a:cxn ang="0">
                  <a:pos x="49" y="254"/>
                </a:cxn>
                <a:cxn ang="0">
                  <a:pos x="34" y="261"/>
                </a:cxn>
                <a:cxn ang="0">
                  <a:pos x="24" y="263"/>
                </a:cxn>
                <a:cxn ang="0">
                  <a:pos x="14" y="265"/>
                </a:cxn>
                <a:cxn ang="0">
                  <a:pos x="5" y="269"/>
                </a:cxn>
                <a:cxn ang="0">
                  <a:pos x="1" y="269"/>
                </a:cxn>
                <a:cxn ang="0">
                  <a:pos x="0" y="266"/>
                </a:cxn>
                <a:cxn ang="0">
                  <a:pos x="18" y="257"/>
                </a:cxn>
                <a:cxn ang="0">
                  <a:pos x="42" y="230"/>
                </a:cxn>
                <a:cxn ang="0">
                  <a:pos x="52" y="197"/>
                </a:cxn>
                <a:cxn ang="0">
                  <a:pos x="55" y="169"/>
                </a:cxn>
                <a:cxn ang="0">
                  <a:pos x="53" y="150"/>
                </a:cxn>
                <a:cxn ang="0">
                  <a:pos x="49" y="128"/>
                </a:cxn>
                <a:cxn ang="0">
                  <a:pos x="52" y="115"/>
                </a:cxn>
                <a:cxn ang="0">
                  <a:pos x="69" y="102"/>
                </a:cxn>
                <a:cxn ang="0">
                  <a:pos x="85" y="83"/>
                </a:cxn>
                <a:cxn ang="0">
                  <a:pos x="91" y="60"/>
                </a:cxn>
                <a:cxn ang="0">
                  <a:pos x="96" y="47"/>
                </a:cxn>
                <a:cxn ang="0">
                  <a:pos x="121" y="39"/>
                </a:cxn>
                <a:cxn ang="0">
                  <a:pos x="149" y="25"/>
                </a:cxn>
                <a:cxn ang="0">
                  <a:pos x="171" y="8"/>
                </a:cxn>
                <a:cxn ang="0">
                  <a:pos x="178" y="10"/>
                </a:cxn>
                <a:cxn ang="0">
                  <a:pos x="181" y="36"/>
                </a:cxn>
                <a:cxn ang="0">
                  <a:pos x="192" y="61"/>
                </a:cxn>
                <a:cxn ang="0">
                  <a:pos x="209" y="82"/>
                </a:cxn>
                <a:cxn ang="0">
                  <a:pos x="212" y="90"/>
                </a:cxn>
                <a:cxn ang="0">
                  <a:pos x="198" y="95"/>
                </a:cxn>
                <a:cxn ang="0">
                  <a:pos x="188" y="106"/>
                </a:cxn>
                <a:cxn ang="0">
                  <a:pos x="187" y="121"/>
                </a:cxn>
              </a:cxnLst>
              <a:rect l="0" t="0" r="r" b="b"/>
              <a:pathLst>
                <a:path w="219" h="270">
                  <a:moveTo>
                    <a:pt x="192" y="130"/>
                  </a:moveTo>
                  <a:lnTo>
                    <a:pt x="185" y="130"/>
                  </a:lnTo>
                  <a:lnTo>
                    <a:pt x="172" y="130"/>
                  </a:lnTo>
                  <a:lnTo>
                    <a:pt x="157" y="133"/>
                  </a:lnTo>
                  <a:lnTo>
                    <a:pt x="138" y="137"/>
                  </a:lnTo>
                  <a:lnTo>
                    <a:pt x="119" y="145"/>
                  </a:lnTo>
                  <a:lnTo>
                    <a:pt x="101" y="158"/>
                  </a:lnTo>
                  <a:lnTo>
                    <a:pt x="84" y="176"/>
                  </a:lnTo>
                  <a:lnTo>
                    <a:pt x="72" y="202"/>
                  </a:lnTo>
                  <a:lnTo>
                    <a:pt x="64" y="224"/>
                  </a:lnTo>
                  <a:lnTo>
                    <a:pt x="57" y="243"/>
                  </a:lnTo>
                  <a:lnTo>
                    <a:pt x="49" y="254"/>
                  </a:lnTo>
                  <a:lnTo>
                    <a:pt x="40" y="260"/>
                  </a:lnTo>
                  <a:lnTo>
                    <a:pt x="34" y="261"/>
                  </a:lnTo>
                  <a:lnTo>
                    <a:pt x="30" y="262"/>
                  </a:lnTo>
                  <a:lnTo>
                    <a:pt x="24" y="263"/>
                  </a:lnTo>
                  <a:lnTo>
                    <a:pt x="18" y="264"/>
                  </a:lnTo>
                  <a:lnTo>
                    <a:pt x="14" y="265"/>
                  </a:lnTo>
                  <a:lnTo>
                    <a:pt x="9" y="266"/>
                  </a:lnTo>
                  <a:lnTo>
                    <a:pt x="5" y="269"/>
                  </a:lnTo>
                  <a:lnTo>
                    <a:pt x="1" y="270"/>
                  </a:lnTo>
                  <a:lnTo>
                    <a:pt x="1" y="269"/>
                  </a:lnTo>
                  <a:lnTo>
                    <a:pt x="1" y="268"/>
                  </a:lnTo>
                  <a:lnTo>
                    <a:pt x="0" y="266"/>
                  </a:lnTo>
                  <a:lnTo>
                    <a:pt x="0" y="265"/>
                  </a:lnTo>
                  <a:lnTo>
                    <a:pt x="18" y="257"/>
                  </a:lnTo>
                  <a:lnTo>
                    <a:pt x="33" y="245"/>
                  </a:lnTo>
                  <a:lnTo>
                    <a:pt x="42" y="230"/>
                  </a:lnTo>
                  <a:lnTo>
                    <a:pt x="49" y="214"/>
                  </a:lnTo>
                  <a:lnTo>
                    <a:pt x="52" y="197"/>
                  </a:lnTo>
                  <a:lnTo>
                    <a:pt x="55" y="183"/>
                  </a:lnTo>
                  <a:lnTo>
                    <a:pt x="55" y="169"/>
                  </a:lnTo>
                  <a:lnTo>
                    <a:pt x="55" y="159"/>
                  </a:lnTo>
                  <a:lnTo>
                    <a:pt x="53" y="150"/>
                  </a:lnTo>
                  <a:lnTo>
                    <a:pt x="52" y="140"/>
                  </a:lnTo>
                  <a:lnTo>
                    <a:pt x="49" y="128"/>
                  </a:lnTo>
                  <a:lnTo>
                    <a:pt x="45" y="116"/>
                  </a:lnTo>
                  <a:lnTo>
                    <a:pt x="52" y="115"/>
                  </a:lnTo>
                  <a:lnTo>
                    <a:pt x="61" y="110"/>
                  </a:lnTo>
                  <a:lnTo>
                    <a:pt x="69" y="102"/>
                  </a:lnTo>
                  <a:lnTo>
                    <a:pt x="78" y="93"/>
                  </a:lnTo>
                  <a:lnTo>
                    <a:pt x="85" y="83"/>
                  </a:lnTo>
                  <a:lnTo>
                    <a:pt x="90" y="72"/>
                  </a:lnTo>
                  <a:lnTo>
                    <a:pt x="91" y="60"/>
                  </a:lnTo>
                  <a:lnTo>
                    <a:pt x="87" y="48"/>
                  </a:lnTo>
                  <a:lnTo>
                    <a:pt x="96" y="47"/>
                  </a:lnTo>
                  <a:lnTo>
                    <a:pt x="109" y="43"/>
                  </a:lnTo>
                  <a:lnTo>
                    <a:pt x="121" y="39"/>
                  </a:lnTo>
                  <a:lnTo>
                    <a:pt x="136" y="32"/>
                  </a:lnTo>
                  <a:lnTo>
                    <a:pt x="149" y="25"/>
                  </a:lnTo>
                  <a:lnTo>
                    <a:pt x="161" y="17"/>
                  </a:lnTo>
                  <a:lnTo>
                    <a:pt x="171" y="8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79" y="23"/>
                  </a:lnTo>
                  <a:lnTo>
                    <a:pt x="181" y="36"/>
                  </a:lnTo>
                  <a:lnTo>
                    <a:pt x="186" y="49"/>
                  </a:lnTo>
                  <a:lnTo>
                    <a:pt x="192" y="61"/>
                  </a:lnTo>
                  <a:lnTo>
                    <a:pt x="200" y="73"/>
                  </a:lnTo>
                  <a:lnTo>
                    <a:pt x="209" y="82"/>
                  </a:lnTo>
                  <a:lnTo>
                    <a:pt x="219" y="89"/>
                  </a:lnTo>
                  <a:lnTo>
                    <a:pt x="212" y="90"/>
                  </a:lnTo>
                  <a:lnTo>
                    <a:pt x="205" y="92"/>
                  </a:lnTo>
                  <a:lnTo>
                    <a:pt x="198" y="95"/>
                  </a:lnTo>
                  <a:lnTo>
                    <a:pt x="193" y="100"/>
                  </a:lnTo>
                  <a:lnTo>
                    <a:pt x="188" y="106"/>
                  </a:lnTo>
                  <a:lnTo>
                    <a:pt x="187" y="113"/>
                  </a:lnTo>
                  <a:lnTo>
                    <a:pt x="187" y="121"/>
                  </a:lnTo>
                  <a:lnTo>
                    <a:pt x="192" y="13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282"/>
            <p:cNvSpPr/>
            <p:nvPr/>
          </p:nvSpPr>
          <p:spPr bwMode="auto">
            <a:xfrm>
              <a:off x="764" y="145"/>
              <a:ext cx="129" cy="260"/>
            </a:xfrm>
            <a:custGeom>
              <a:avLst/>
              <a:gdLst/>
              <a:ahLst/>
              <a:cxnLst>
                <a:cxn ang="0">
                  <a:pos x="69" y="257"/>
                </a:cxn>
                <a:cxn ang="0">
                  <a:pos x="60" y="249"/>
                </a:cxn>
                <a:cxn ang="0">
                  <a:pos x="47" y="249"/>
                </a:cxn>
                <a:cxn ang="0">
                  <a:pos x="41" y="246"/>
                </a:cxn>
                <a:cxn ang="0">
                  <a:pos x="42" y="239"/>
                </a:cxn>
                <a:cxn ang="0">
                  <a:pos x="50" y="230"/>
                </a:cxn>
                <a:cxn ang="0">
                  <a:pos x="62" y="227"/>
                </a:cxn>
                <a:cxn ang="0">
                  <a:pos x="73" y="223"/>
                </a:cxn>
                <a:cxn ang="0">
                  <a:pos x="79" y="216"/>
                </a:cxn>
                <a:cxn ang="0">
                  <a:pos x="80" y="210"/>
                </a:cxn>
                <a:cxn ang="0">
                  <a:pos x="79" y="206"/>
                </a:cxn>
                <a:cxn ang="0">
                  <a:pos x="77" y="200"/>
                </a:cxn>
                <a:cxn ang="0">
                  <a:pos x="70" y="195"/>
                </a:cxn>
                <a:cxn ang="0">
                  <a:pos x="56" y="195"/>
                </a:cxn>
                <a:cxn ang="0">
                  <a:pos x="47" y="201"/>
                </a:cxn>
                <a:cxn ang="0">
                  <a:pos x="46" y="208"/>
                </a:cxn>
                <a:cxn ang="0">
                  <a:pos x="43" y="216"/>
                </a:cxn>
                <a:cxn ang="0">
                  <a:pos x="33" y="224"/>
                </a:cxn>
                <a:cxn ang="0">
                  <a:pos x="29" y="224"/>
                </a:cxn>
                <a:cxn ang="0">
                  <a:pos x="25" y="221"/>
                </a:cxn>
                <a:cxn ang="0">
                  <a:pos x="25" y="215"/>
                </a:cxn>
                <a:cxn ang="0">
                  <a:pos x="28" y="205"/>
                </a:cxn>
                <a:cxn ang="0">
                  <a:pos x="34" y="197"/>
                </a:cxn>
                <a:cxn ang="0">
                  <a:pos x="41" y="189"/>
                </a:cxn>
                <a:cxn ang="0">
                  <a:pos x="42" y="182"/>
                </a:cxn>
                <a:cxn ang="0">
                  <a:pos x="42" y="179"/>
                </a:cxn>
                <a:cxn ang="0">
                  <a:pos x="39" y="173"/>
                </a:cxn>
                <a:cxn ang="0">
                  <a:pos x="33" y="167"/>
                </a:cxn>
                <a:cxn ang="0">
                  <a:pos x="24" y="165"/>
                </a:cxn>
                <a:cxn ang="0">
                  <a:pos x="17" y="166"/>
                </a:cxn>
                <a:cxn ang="0">
                  <a:pos x="12" y="168"/>
                </a:cxn>
                <a:cxn ang="0">
                  <a:pos x="8" y="172"/>
                </a:cxn>
                <a:cxn ang="0">
                  <a:pos x="0" y="149"/>
                </a:cxn>
                <a:cxn ang="0">
                  <a:pos x="11" y="98"/>
                </a:cxn>
                <a:cxn ang="0">
                  <a:pos x="46" y="52"/>
                </a:cxn>
                <a:cxn ang="0">
                  <a:pos x="90" y="18"/>
                </a:cxn>
                <a:cxn ang="0">
                  <a:pos x="115" y="4"/>
                </a:cxn>
                <a:cxn ang="0">
                  <a:pos x="129" y="0"/>
                </a:cxn>
                <a:cxn ang="0">
                  <a:pos x="118" y="16"/>
                </a:cxn>
                <a:cxn ang="0">
                  <a:pos x="105" y="45"/>
                </a:cxn>
                <a:cxn ang="0">
                  <a:pos x="105" y="71"/>
                </a:cxn>
                <a:cxn ang="0">
                  <a:pos x="112" y="96"/>
                </a:cxn>
                <a:cxn ang="0">
                  <a:pos x="120" y="123"/>
                </a:cxn>
                <a:cxn ang="0">
                  <a:pos x="124" y="145"/>
                </a:cxn>
                <a:cxn ang="0">
                  <a:pos x="126" y="164"/>
                </a:cxn>
                <a:cxn ang="0">
                  <a:pos x="123" y="192"/>
                </a:cxn>
                <a:cxn ang="0">
                  <a:pos x="113" y="225"/>
                </a:cxn>
                <a:cxn ang="0">
                  <a:pos x="89" y="252"/>
                </a:cxn>
              </a:cxnLst>
              <a:rect l="0" t="0" r="r" b="b"/>
              <a:pathLst>
                <a:path w="129" h="260">
                  <a:moveTo>
                    <a:pt x="71" y="260"/>
                  </a:moveTo>
                  <a:lnTo>
                    <a:pt x="69" y="257"/>
                  </a:lnTo>
                  <a:lnTo>
                    <a:pt x="65" y="252"/>
                  </a:lnTo>
                  <a:lnTo>
                    <a:pt x="60" y="249"/>
                  </a:lnTo>
                  <a:lnTo>
                    <a:pt x="52" y="249"/>
                  </a:lnTo>
                  <a:lnTo>
                    <a:pt x="47" y="249"/>
                  </a:lnTo>
                  <a:lnTo>
                    <a:pt x="44" y="248"/>
                  </a:lnTo>
                  <a:lnTo>
                    <a:pt x="41" y="246"/>
                  </a:lnTo>
                  <a:lnTo>
                    <a:pt x="38" y="243"/>
                  </a:lnTo>
                  <a:lnTo>
                    <a:pt x="42" y="239"/>
                  </a:lnTo>
                  <a:lnTo>
                    <a:pt x="46" y="233"/>
                  </a:lnTo>
                  <a:lnTo>
                    <a:pt x="50" y="230"/>
                  </a:lnTo>
                  <a:lnTo>
                    <a:pt x="53" y="227"/>
                  </a:lnTo>
                  <a:lnTo>
                    <a:pt x="62" y="227"/>
                  </a:lnTo>
                  <a:lnTo>
                    <a:pt x="69" y="226"/>
                  </a:lnTo>
                  <a:lnTo>
                    <a:pt x="73" y="223"/>
                  </a:lnTo>
                  <a:lnTo>
                    <a:pt x="78" y="218"/>
                  </a:lnTo>
                  <a:lnTo>
                    <a:pt x="79" y="216"/>
                  </a:lnTo>
                  <a:lnTo>
                    <a:pt x="79" y="213"/>
                  </a:lnTo>
                  <a:lnTo>
                    <a:pt x="80" y="210"/>
                  </a:lnTo>
                  <a:lnTo>
                    <a:pt x="80" y="208"/>
                  </a:lnTo>
                  <a:lnTo>
                    <a:pt x="79" y="206"/>
                  </a:lnTo>
                  <a:lnTo>
                    <a:pt x="78" y="202"/>
                  </a:lnTo>
                  <a:lnTo>
                    <a:pt x="77" y="200"/>
                  </a:lnTo>
                  <a:lnTo>
                    <a:pt x="76" y="198"/>
                  </a:lnTo>
                  <a:lnTo>
                    <a:pt x="70" y="195"/>
                  </a:lnTo>
                  <a:lnTo>
                    <a:pt x="63" y="193"/>
                  </a:lnTo>
                  <a:lnTo>
                    <a:pt x="56" y="195"/>
                  </a:lnTo>
                  <a:lnTo>
                    <a:pt x="51" y="197"/>
                  </a:lnTo>
                  <a:lnTo>
                    <a:pt x="47" y="201"/>
                  </a:lnTo>
                  <a:lnTo>
                    <a:pt x="46" y="205"/>
                  </a:lnTo>
                  <a:lnTo>
                    <a:pt x="46" y="208"/>
                  </a:lnTo>
                  <a:lnTo>
                    <a:pt x="47" y="212"/>
                  </a:lnTo>
                  <a:lnTo>
                    <a:pt x="43" y="216"/>
                  </a:lnTo>
                  <a:lnTo>
                    <a:pt x="37" y="221"/>
                  </a:lnTo>
                  <a:lnTo>
                    <a:pt x="33" y="224"/>
                  </a:lnTo>
                  <a:lnTo>
                    <a:pt x="30" y="226"/>
                  </a:lnTo>
                  <a:lnTo>
                    <a:pt x="29" y="224"/>
                  </a:lnTo>
                  <a:lnTo>
                    <a:pt x="27" y="223"/>
                  </a:lnTo>
                  <a:lnTo>
                    <a:pt x="25" y="221"/>
                  </a:lnTo>
                  <a:lnTo>
                    <a:pt x="22" y="219"/>
                  </a:lnTo>
                  <a:lnTo>
                    <a:pt x="25" y="215"/>
                  </a:lnTo>
                  <a:lnTo>
                    <a:pt x="27" y="209"/>
                  </a:lnTo>
                  <a:lnTo>
                    <a:pt x="28" y="205"/>
                  </a:lnTo>
                  <a:lnTo>
                    <a:pt x="29" y="200"/>
                  </a:lnTo>
                  <a:lnTo>
                    <a:pt x="34" y="197"/>
                  </a:lnTo>
                  <a:lnTo>
                    <a:pt x="37" y="193"/>
                  </a:lnTo>
                  <a:lnTo>
                    <a:pt x="41" y="189"/>
                  </a:lnTo>
                  <a:lnTo>
                    <a:pt x="42" y="184"/>
                  </a:lnTo>
                  <a:lnTo>
                    <a:pt x="42" y="182"/>
                  </a:lnTo>
                  <a:lnTo>
                    <a:pt x="42" y="181"/>
                  </a:lnTo>
                  <a:lnTo>
                    <a:pt x="42" y="179"/>
                  </a:lnTo>
                  <a:lnTo>
                    <a:pt x="42" y="178"/>
                  </a:lnTo>
                  <a:lnTo>
                    <a:pt x="39" y="173"/>
                  </a:lnTo>
                  <a:lnTo>
                    <a:pt x="37" y="170"/>
                  </a:lnTo>
                  <a:lnTo>
                    <a:pt x="33" y="167"/>
                  </a:lnTo>
                  <a:lnTo>
                    <a:pt x="26" y="165"/>
                  </a:lnTo>
                  <a:lnTo>
                    <a:pt x="24" y="165"/>
                  </a:lnTo>
                  <a:lnTo>
                    <a:pt x="20" y="165"/>
                  </a:lnTo>
                  <a:lnTo>
                    <a:pt x="17" y="166"/>
                  </a:lnTo>
                  <a:lnTo>
                    <a:pt x="15" y="167"/>
                  </a:lnTo>
                  <a:lnTo>
                    <a:pt x="12" y="168"/>
                  </a:lnTo>
                  <a:lnTo>
                    <a:pt x="10" y="170"/>
                  </a:lnTo>
                  <a:lnTo>
                    <a:pt x="8" y="172"/>
                  </a:lnTo>
                  <a:lnTo>
                    <a:pt x="7" y="173"/>
                  </a:lnTo>
                  <a:lnTo>
                    <a:pt x="0" y="149"/>
                  </a:lnTo>
                  <a:lnTo>
                    <a:pt x="2" y="123"/>
                  </a:lnTo>
                  <a:lnTo>
                    <a:pt x="11" y="98"/>
                  </a:lnTo>
                  <a:lnTo>
                    <a:pt x="27" y="73"/>
                  </a:lnTo>
                  <a:lnTo>
                    <a:pt x="46" y="52"/>
                  </a:lnTo>
                  <a:lnTo>
                    <a:pt x="68" y="33"/>
                  </a:lnTo>
                  <a:lnTo>
                    <a:pt x="90" y="18"/>
                  </a:lnTo>
                  <a:lnTo>
                    <a:pt x="110" y="8"/>
                  </a:lnTo>
                  <a:lnTo>
                    <a:pt x="115" y="4"/>
                  </a:lnTo>
                  <a:lnTo>
                    <a:pt x="123" y="1"/>
                  </a:lnTo>
                  <a:lnTo>
                    <a:pt x="129" y="0"/>
                  </a:lnTo>
                  <a:lnTo>
                    <a:pt x="126" y="4"/>
                  </a:lnTo>
                  <a:lnTo>
                    <a:pt x="118" y="16"/>
                  </a:lnTo>
                  <a:lnTo>
                    <a:pt x="111" y="30"/>
                  </a:lnTo>
                  <a:lnTo>
                    <a:pt x="105" y="45"/>
                  </a:lnTo>
                  <a:lnTo>
                    <a:pt x="104" y="61"/>
                  </a:lnTo>
                  <a:lnTo>
                    <a:pt x="105" y="71"/>
                  </a:lnTo>
                  <a:lnTo>
                    <a:pt x="109" y="82"/>
                  </a:lnTo>
                  <a:lnTo>
                    <a:pt x="112" y="96"/>
                  </a:lnTo>
                  <a:lnTo>
                    <a:pt x="116" y="111"/>
                  </a:lnTo>
                  <a:lnTo>
                    <a:pt x="120" y="123"/>
                  </a:lnTo>
                  <a:lnTo>
                    <a:pt x="123" y="135"/>
                  </a:lnTo>
                  <a:lnTo>
                    <a:pt x="124" y="145"/>
                  </a:lnTo>
                  <a:lnTo>
                    <a:pt x="126" y="154"/>
                  </a:lnTo>
                  <a:lnTo>
                    <a:pt x="126" y="164"/>
                  </a:lnTo>
                  <a:lnTo>
                    <a:pt x="126" y="178"/>
                  </a:lnTo>
                  <a:lnTo>
                    <a:pt x="123" y="192"/>
                  </a:lnTo>
                  <a:lnTo>
                    <a:pt x="120" y="209"/>
                  </a:lnTo>
                  <a:lnTo>
                    <a:pt x="113" y="225"/>
                  </a:lnTo>
                  <a:lnTo>
                    <a:pt x="104" y="240"/>
                  </a:lnTo>
                  <a:lnTo>
                    <a:pt x="89" y="252"/>
                  </a:lnTo>
                  <a:lnTo>
                    <a:pt x="71" y="26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283"/>
            <p:cNvSpPr/>
            <p:nvPr/>
          </p:nvSpPr>
          <p:spPr bwMode="auto">
            <a:xfrm>
              <a:off x="528" y="270"/>
              <a:ext cx="630" cy="443"/>
            </a:xfrm>
            <a:custGeom>
              <a:avLst/>
              <a:gdLst/>
              <a:ahLst/>
              <a:cxnLst>
                <a:cxn ang="0">
                  <a:pos x="291" y="378"/>
                </a:cxn>
                <a:cxn ang="0">
                  <a:pos x="257" y="438"/>
                </a:cxn>
                <a:cxn ang="0">
                  <a:pos x="229" y="387"/>
                </a:cxn>
                <a:cxn ang="0">
                  <a:pos x="191" y="347"/>
                </a:cxn>
                <a:cxn ang="0">
                  <a:pos x="179" y="253"/>
                </a:cxn>
                <a:cxn ang="0">
                  <a:pos x="205" y="210"/>
                </a:cxn>
                <a:cxn ang="0">
                  <a:pos x="227" y="165"/>
                </a:cxn>
                <a:cxn ang="0">
                  <a:pos x="212" y="174"/>
                </a:cxn>
                <a:cxn ang="0">
                  <a:pos x="195" y="213"/>
                </a:cxn>
                <a:cxn ang="0">
                  <a:pos x="130" y="266"/>
                </a:cxn>
                <a:cxn ang="0">
                  <a:pos x="79" y="270"/>
                </a:cxn>
                <a:cxn ang="0">
                  <a:pos x="48" y="259"/>
                </a:cxn>
                <a:cxn ang="0">
                  <a:pos x="0" y="237"/>
                </a:cxn>
                <a:cxn ang="0">
                  <a:pos x="40" y="222"/>
                </a:cxn>
                <a:cxn ang="0">
                  <a:pos x="74" y="181"/>
                </a:cxn>
                <a:cxn ang="0">
                  <a:pos x="143" y="136"/>
                </a:cxn>
                <a:cxn ang="0">
                  <a:pos x="185" y="138"/>
                </a:cxn>
                <a:cxn ang="0">
                  <a:pos x="193" y="141"/>
                </a:cxn>
                <a:cxn ang="0">
                  <a:pos x="184" y="165"/>
                </a:cxn>
                <a:cxn ang="0">
                  <a:pos x="189" y="169"/>
                </a:cxn>
                <a:cxn ang="0">
                  <a:pos x="212" y="165"/>
                </a:cxn>
                <a:cxn ang="0">
                  <a:pos x="208" y="136"/>
                </a:cxn>
                <a:cxn ang="0">
                  <a:pos x="215" y="135"/>
                </a:cxn>
                <a:cxn ang="0">
                  <a:pos x="229" y="152"/>
                </a:cxn>
                <a:cxn ang="0">
                  <a:pos x="257" y="156"/>
                </a:cxn>
                <a:cxn ang="0">
                  <a:pos x="279" y="139"/>
                </a:cxn>
                <a:cxn ang="0">
                  <a:pos x="304" y="132"/>
                </a:cxn>
                <a:cxn ang="0">
                  <a:pos x="338" y="94"/>
                </a:cxn>
                <a:cxn ang="0">
                  <a:pos x="412" y="7"/>
                </a:cxn>
                <a:cxn ang="0">
                  <a:pos x="471" y="0"/>
                </a:cxn>
                <a:cxn ang="0">
                  <a:pos x="519" y="10"/>
                </a:cxn>
                <a:cxn ang="0">
                  <a:pos x="570" y="29"/>
                </a:cxn>
                <a:cxn ang="0">
                  <a:pos x="620" y="31"/>
                </a:cxn>
                <a:cxn ang="0">
                  <a:pos x="612" y="56"/>
                </a:cxn>
                <a:cxn ang="0">
                  <a:pos x="544" y="139"/>
                </a:cxn>
                <a:cxn ang="0">
                  <a:pos x="484" y="166"/>
                </a:cxn>
                <a:cxn ang="0">
                  <a:pos x="418" y="182"/>
                </a:cxn>
                <a:cxn ang="0">
                  <a:pos x="358" y="167"/>
                </a:cxn>
                <a:cxn ang="0">
                  <a:pos x="326" y="150"/>
                </a:cxn>
                <a:cxn ang="0">
                  <a:pos x="304" y="143"/>
                </a:cxn>
                <a:cxn ang="0">
                  <a:pos x="279" y="150"/>
                </a:cxn>
                <a:cxn ang="0">
                  <a:pos x="281" y="161"/>
                </a:cxn>
                <a:cxn ang="0">
                  <a:pos x="308" y="160"/>
                </a:cxn>
                <a:cxn ang="0">
                  <a:pos x="341" y="158"/>
                </a:cxn>
                <a:cxn ang="0">
                  <a:pos x="402" y="179"/>
                </a:cxn>
                <a:cxn ang="0">
                  <a:pos x="457" y="244"/>
                </a:cxn>
                <a:cxn ang="0">
                  <a:pos x="474" y="323"/>
                </a:cxn>
                <a:cxn ang="0">
                  <a:pos x="441" y="322"/>
                </a:cxn>
                <a:cxn ang="0">
                  <a:pos x="367" y="302"/>
                </a:cxn>
                <a:cxn ang="0">
                  <a:pos x="321" y="287"/>
                </a:cxn>
                <a:cxn ang="0">
                  <a:pos x="284" y="230"/>
                </a:cxn>
                <a:cxn ang="0">
                  <a:pos x="273" y="178"/>
                </a:cxn>
                <a:cxn ang="0">
                  <a:pos x="247" y="160"/>
                </a:cxn>
                <a:cxn ang="0">
                  <a:pos x="233" y="165"/>
                </a:cxn>
                <a:cxn ang="0">
                  <a:pos x="247" y="188"/>
                </a:cxn>
                <a:cxn ang="0">
                  <a:pos x="293" y="245"/>
                </a:cxn>
              </a:cxnLst>
              <a:rect l="0" t="0" r="r" b="b"/>
              <a:pathLst>
                <a:path w="630" h="443">
                  <a:moveTo>
                    <a:pt x="300" y="262"/>
                  </a:moveTo>
                  <a:lnTo>
                    <a:pt x="307" y="294"/>
                  </a:lnTo>
                  <a:lnTo>
                    <a:pt x="307" y="326"/>
                  </a:lnTo>
                  <a:lnTo>
                    <a:pt x="301" y="355"/>
                  </a:lnTo>
                  <a:lnTo>
                    <a:pt x="291" y="378"/>
                  </a:lnTo>
                  <a:lnTo>
                    <a:pt x="280" y="395"/>
                  </a:lnTo>
                  <a:lnTo>
                    <a:pt x="271" y="411"/>
                  </a:lnTo>
                  <a:lnTo>
                    <a:pt x="264" y="425"/>
                  </a:lnTo>
                  <a:lnTo>
                    <a:pt x="258" y="443"/>
                  </a:lnTo>
                  <a:lnTo>
                    <a:pt x="257" y="438"/>
                  </a:lnTo>
                  <a:lnTo>
                    <a:pt x="254" y="429"/>
                  </a:lnTo>
                  <a:lnTo>
                    <a:pt x="249" y="418"/>
                  </a:lnTo>
                  <a:lnTo>
                    <a:pt x="244" y="408"/>
                  </a:lnTo>
                  <a:lnTo>
                    <a:pt x="237" y="397"/>
                  </a:lnTo>
                  <a:lnTo>
                    <a:pt x="229" y="387"/>
                  </a:lnTo>
                  <a:lnTo>
                    <a:pt x="221" y="377"/>
                  </a:lnTo>
                  <a:lnTo>
                    <a:pt x="213" y="370"/>
                  </a:lnTo>
                  <a:lnTo>
                    <a:pt x="204" y="363"/>
                  </a:lnTo>
                  <a:lnTo>
                    <a:pt x="197" y="355"/>
                  </a:lnTo>
                  <a:lnTo>
                    <a:pt x="191" y="347"/>
                  </a:lnTo>
                  <a:lnTo>
                    <a:pt x="187" y="339"/>
                  </a:lnTo>
                  <a:lnTo>
                    <a:pt x="178" y="314"/>
                  </a:lnTo>
                  <a:lnTo>
                    <a:pt x="176" y="290"/>
                  </a:lnTo>
                  <a:lnTo>
                    <a:pt x="177" y="269"/>
                  </a:lnTo>
                  <a:lnTo>
                    <a:pt x="179" y="253"/>
                  </a:lnTo>
                  <a:lnTo>
                    <a:pt x="182" y="245"/>
                  </a:lnTo>
                  <a:lnTo>
                    <a:pt x="187" y="236"/>
                  </a:lnTo>
                  <a:lnTo>
                    <a:pt x="191" y="227"/>
                  </a:lnTo>
                  <a:lnTo>
                    <a:pt x="198" y="219"/>
                  </a:lnTo>
                  <a:lnTo>
                    <a:pt x="205" y="210"/>
                  </a:lnTo>
                  <a:lnTo>
                    <a:pt x="212" y="200"/>
                  </a:lnTo>
                  <a:lnTo>
                    <a:pt x="218" y="190"/>
                  </a:lnTo>
                  <a:lnTo>
                    <a:pt x="223" y="179"/>
                  </a:lnTo>
                  <a:lnTo>
                    <a:pt x="225" y="173"/>
                  </a:lnTo>
                  <a:lnTo>
                    <a:pt x="227" y="165"/>
                  </a:lnTo>
                  <a:lnTo>
                    <a:pt x="225" y="159"/>
                  </a:lnTo>
                  <a:lnTo>
                    <a:pt x="223" y="158"/>
                  </a:lnTo>
                  <a:lnTo>
                    <a:pt x="218" y="161"/>
                  </a:lnTo>
                  <a:lnTo>
                    <a:pt x="214" y="167"/>
                  </a:lnTo>
                  <a:lnTo>
                    <a:pt x="212" y="174"/>
                  </a:lnTo>
                  <a:lnTo>
                    <a:pt x="210" y="179"/>
                  </a:lnTo>
                  <a:lnTo>
                    <a:pt x="207" y="188"/>
                  </a:lnTo>
                  <a:lnTo>
                    <a:pt x="204" y="198"/>
                  </a:lnTo>
                  <a:lnTo>
                    <a:pt x="199" y="205"/>
                  </a:lnTo>
                  <a:lnTo>
                    <a:pt x="195" y="213"/>
                  </a:lnTo>
                  <a:lnTo>
                    <a:pt x="185" y="228"/>
                  </a:lnTo>
                  <a:lnTo>
                    <a:pt x="172" y="241"/>
                  </a:lnTo>
                  <a:lnTo>
                    <a:pt x="159" y="252"/>
                  </a:lnTo>
                  <a:lnTo>
                    <a:pt x="145" y="260"/>
                  </a:lnTo>
                  <a:lnTo>
                    <a:pt x="130" y="266"/>
                  </a:lnTo>
                  <a:lnTo>
                    <a:pt x="116" y="270"/>
                  </a:lnTo>
                  <a:lnTo>
                    <a:pt x="102" y="272"/>
                  </a:lnTo>
                  <a:lnTo>
                    <a:pt x="88" y="272"/>
                  </a:lnTo>
                  <a:lnTo>
                    <a:pt x="84" y="271"/>
                  </a:lnTo>
                  <a:lnTo>
                    <a:pt x="79" y="270"/>
                  </a:lnTo>
                  <a:lnTo>
                    <a:pt x="75" y="270"/>
                  </a:lnTo>
                  <a:lnTo>
                    <a:pt x="71" y="269"/>
                  </a:lnTo>
                  <a:lnTo>
                    <a:pt x="63" y="266"/>
                  </a:lnTo>
                  <a:lnTo>
                    <a:pt x="55" y="262"/>
                  </a:lnTo>
                  <a:lnTo>
                    <a:pt x="48" y="259"/>
                  </a:lnTo>
                  <a:lnTo>
                    <a:pt x="40" y="254"/>
                  </a:lnTo>
                  <a:lnTo>
                    <a:pt x="32" y="251"/>
                  </a:lnTo>
                  <a:lnTo>
                    <a:pt x="21" y="246"/>
                  </a:lnTo>
                  <a:lnTo>
                    <a:pt x="11" y="242"/>
                  </a:lnTo>
                  <a:lnTo>
                    <a:pt x="0" y="237"/>
                  </a:lnTo>
                  <a:lnTo>
                    <a:pt x="7" y="235"/>
                  </a:lnTo>
                  <a:lnTo>
                    <a:pt x="14" y="233"/>
                  </a:lnTo>
                  <a:lnTo>
                    <a:pt x="23" y="230"/>
                  </a:lnTo>
                  <a:lnTo>
                    <a:pt x="32" y="227"/>
                  </a:lnTo>
                  <a:lnTo>
                    <a:pt x="40" y="222"/>
                  </a:lnTo>
                  <a:lnTo>
                    <a:pt x="48" y="218"/>
                  </a:lnTo>
                  <a:lnTo>
                    <a:pt x="54" y="211"/>
                  </a:lnTo>
                  <a:lnTo>
                    <a:pt x="59" y="204"/>
                  </a:lnTo>
                  <a:lnTo>
                    <a:pt x="66" y="193"/>
                  </a:lnTo>
                  <a:lnTo>
                    <a:pt x="74" y="181"/>
                  </a:lnTo>
                  <a:lnTo>
                    <a:pt x="85" y="168"/>
                  </a:lnTo>
                  <a:lnTo>
                    <a:pt x="97" y="156"/>
                  </a:lnTo>
                  <a:lnTo>
                    <a:pt x="111" y="147"/>
                  </a:lnTo>
                  <a:lnTo>
                    <a:pt x="126" y="140"/>
                  </a:lnTo>
                  <a:lnTo>
                    <a:pt x="143" y="136"/>
                  </a:lnTo>
                  <a:lnTo>
                    <a:pt x="159" y="139"/>
                  </a:lnTo>
                  <a:lnTo>
                    <a:pt x="165" y="142"/>
                  </a:lnTo>
                  <a:lnTo>
                    <a:pt x="173" y="142"/>
                  </a:lnTo>
                  <a:lnTo>
                    <a:pt x="180" y="141"/>
                  </a:lnTo>
                  <a:lnTo>
                    <a:pt x="185" y="138"/>
                  </a:lnTo>
                  <a:lnTo>
                    <a:pt x="188" y="135"/>
                  </a:lnTo>
                  <a:lnTo>
                    <a:pt x="191" y="135"/>
                  </a:lnTo>
                  <a:lnTo>
                    <a:pt x="195" y="135"/>
                  </a:lnTo>
                  <a:lnTo>
                    <a:pt x="198" y="136"/>
                  </a:lnTo>
                  <a:lnTo>
                    <a:pt x="193" y="141"/>
                  </a:lnTo>
                  <a:lnTo>
                    <a:pt x="188" y="148"/>
                  </a:lnTo>
                  <a:lnTo>
                    <a:pt x="184" y="155"/>
                  </a:lnTo>
                  <a:lnTo>
                    <a:pt x="182" y="161"/>
                  </a:lnTo>
                  <a:lnTo>
                    <a:pt x="182" y="162"/>
                  </a:lnTo>
                  <a:lnTo>
                    <a:pt x="184" y="165"/>
                  </a:lnTo>
                  <a:lnTo>
                    <a:pt x="184" y="166"/>
                  </a:lnTo>
                  <a:lnTo>
                    <a:pt x="185" y="167"/>
                  </a:lnTo>
                  <a:lnTo>
                    <a:pt x="186" y="168"/>
                  </a:lnTo>
                  <a:lnTo>
                    <a:pt x="188" y="169"/>
                  </a:lnTo>
                  <a:lnTo>
                    <a:pt x="189" y="169"/>
                  </a:lnTo>
                  <a:lnTo>
                    <a:pt x="190" y="170"/>
                  </a:lnTo>
                  <a:lnTo>
                    <a:pt x="196" y="172"/>
                  </a:lnTo>
                  <a:lnTo>
                    <a:pt x="203" y="170"/>
                  </a:lnTo>
                  <a:lnTo>
                    <a:pt x="207" y="168"/>
                  </a:lnTo>
                  <a:lnTo>
                    <a:pt x="212" y="165"/>
                  </a:lnTo>
                  <a:lnTo>
                    <a:pt x="214" y="158"/>
                  </a:lnTo>
                  <a:lnTo>
                    <a:pt x="215" y="151"/>
                  </a:lnTo>
                  <a:lnTo>
                    <a:pt x="213" y="145"/>
                  </a:lnTo>
                  <a:lnTo>
                    <a:pt x="211" y="140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11" y="133"/>
                  </a:lnTo>
                  <a:lnTo>
                    <a:pt x="213" y="132"/>
                  </a:lnTo>
                  <a:lnTo>
                    <a:pt x="214" y="133"/>
                  </a:lnTo>
                  <a:lnTo>
                    <a:pt x="215" y="135"/>
                  </a:lnTo>
                  <a:lnTo>
                    <a:pt x="216" y="139"/>
                  </a:lnTo>
                  <a:lnTo>
                    <a:pt x="218" y="143"/>
                  </a:lnTo>
                  <a:lnTo>
                    <a:pt x="219" y="148"/>
                  </a:lnTo>
                  <a:lnTo>
                    <a:pt x="223" y="152"/>
                  </a:lnTo>
                  <a:lnTo>
                    <a:pt x="229" y="152"/>
                  </a:lnTo>
                  <a:lnTo>
                    <a:pt x="238" y="148"/>
                  </a:lnTo>
                  <a:lnTo>
                    <a:pt x="241" y="151"/>
                  </a:lnTo>
                  <a:lnTo>
                    <a:pt x="246" y="153"/>
                  </a:lnTo>
                  <a:lnTo>
                    <a:pt x="251" y="156"/>
                  </a:lnTo>
                  <a:lnTo>
                    <a:pt x="257" y="156"/>
                  </a:lnTo>
                  <a:lnTo>
                    <a:pt x="262" y="155"/>
                  </a:lnTo>
                  <a:lnTo>
                    <a:pt x="267" y="152"/>
                  </a:lnTo>
                  <a:lnTo>
                    <a:pt x="272" y="147"/>
                  </a:lnTo>
                  <a:lnTo>
                    <a:pt x="275" y="140"/>
                  </a:lnTo>
                  <a:lnTo>
                    <a:pt x="279" y="139"/>
                  </a:lnTo>
                  <a:lnTo>
                    <a:pt x="283" y="136"/>
                  </a:lnTo>
                  <a:lnTo>
                    <a:pt x="288" y="135"/>
                  </a:lnTo>
                  <a:lnTo>
                    <a:pt x="292" y="134"/>
                  </a:lnTo>
                  <a:lnTo>
                    <a:pt x="298" y="133"/>
                  </a:lnTo>
                  <a:lnTo>
                    <a:pt x="304" y="132"/>
                  </a:lnTo>
                  <a:lnTo>
                    <a:pt x="308" y="131"/>
                  </a:lnTo>
                  <a:lnTo>
                    <a:pt x="314" y="130"/>
                  </a:lnTo>
                  <a:lnTo>
                    <a:pt x="323" y="124"/>
                  </a:lnTo>
                  <a:lnTo>
                    <a:pt x="331" y="113"/>
                  </a:lnTo>
                  <a:lnTo>
                    <a:pt x="338" y="94"/>
                  </a:lnTo>
                  <a:lnTo>
                    <a:pt x="346" y="72"/>
                  </a:lnTo>
                  <a:lnTo>
                    <a:pt x="358" y="46"/>
                  </a:lnTo>
                  <a:lnTo>
                    <a:pt x="375" y="28"/>
                  </a:lnTo>
                  <a:lnTo>
                    <a:pt x="393" y="15"/>
                  </a:lnTo>
                  <a:lnTo>
                    <a:pt x="412" y="7"/>
                  </a:lnTo>
                  <a:lnTo>
                    <a:pt x="431" y="3"/>
                  </a:lnTo>
                  <a:lnTo>
                    <a:pt x="446" y="0"/>
                  </a:lnTo>
                  <a:lnTo>
                    <a:pt x="459" y="0"/>
                  </a:lnTo>
                  <a:lnTo>
                    <a:pt x="466" y="0"/>
                  </a:lnTo>
                  <a:lnTo>
                    <a:pt x="471" y="0"/>
                  </a:lnTo>
                  <a:lnTo>
                    <a:pt x="478" y="2"/>
                  </a:lnTo>
                  <a:lnTo>
                    <a:pt x="487" y="3"/>
                  </a:lnTo>
                  <a:lnTo>
                    <a:pt x="497" y="4"/>
                  </a:lnTo>
                  <a:lnTo>
                    <a:pt x="509" y="7"/>
                  </a:lnTo>
                  <a:lnTo>
                    <a:pt x="519" y="10"/>
                  </a:lnTo>
                  <a:lnTo>
                    <a:pt x="530" y="14"/>
                  </a:lnTo>
                  <a:lnTo>
                    <a:pt x="539" y="19"/>
                  </a:lnTo>
                  <a:lnTo>
                    <a:pt x="548" y="23"/>
                  </a:lnTo>
                  <a:lnTo>
                    <a:pt x="559" y="27"/>
                  </a:lnTo>
                  <a:lnTo>
                    <a:pt x="570" y="29"/>
                  </a:lnTo>
                  <a:lnTo>
                    <a:pt x="580" y="31"/>
                  </a:lnTo>
                  <a:lnTo>
                    <a:pt x="591" y="32"/>
                  </a:lnTo>
                  <a:lnTo>
                    <a:pt x="602" y="32"/>
                  </a:lnTo>
                  <a:lnTo>
                    <a:pt x="611" y="32"/>
                  </a:lnTo>
                  <a:lnTo>
                    <a:pt x="620" y="31"/>
                  </a:lnTo>
                  <a:lnTo>
                    <a:pt x="630" y="31"/>
                  </a:lnTo>
                  <a:lnTo>
                    <a:pt x="630" y="34"/>
                  </a:lnTo>
                  <a:lnTo>
                    <a:pt x="625" y="39"/>
                  </a:lnTo>
                  <a:lnTo>
                    <a:pt x="621" y="43"/>
                  </a:lnTo>
                  <a:lnTo>
                    <a:pt x="612" y="56"/>
                  </a:lnTo>
                  <a:lnTo>
                    <a:pt x="600" y="72"/>
                  </a:lnTo>
                  <a:lnTo>
                    <a:pt x="587" y="90"/>
                  </a:lnTo>
                  <a:lnTo>
                    <a:pt x="573" y="107"/>
                  </a:lnTo>
                  <a:lnTo>
                    <a:pt x="559" y="124"/>
                  </a:lnTo>
                  <a:lnTo>
                    <a:pt x="544" y="139"/>
                  </a:lnTo>
                  <a:lnTo>
                    <a:pt x="529" y="150"/>
                  </a:lnTo>
                  <a:lnTo>
                    <a:pt x="515" y="156"/>
                  </a:lnTo>
                  <a:lnTo>
                    <a:pt x="506" y="158"/>
                  </a:lnTo>
                  <a:lnTo>
                    <a:pt x="496" y="162"/>
                  </a:lnTo>
                  <a:lnTo>
                    <a:pt x="484" y="166"/>
                  </a:lnTo>
                  <a:lnTo>
                    <a:pt x="470" y="170"/>
                  </a:lnTo>
                  <a:lnTo>
                    <a:pt x="455" y="175"/>
                  </a:lnTo>
                  <a:lnTo>
                    <a:pt x="442" y="178"/>
                  </a:lnTo>
                  <a:lnTo>
                    <a:pt x="429" y="181"/>
                  </a:lnTo>
                  <a:lnTo>
                    <a:pt x="418" y="182"/>
                  </a:lnTo>
                  <a:lnTo>
                    <a:pt x="408" y="181"/>
                  </a:lnTo>
                  <a:lnTo>
                    <a:pt x="395" y="178"/>
                  </a:lnTo>
                  <a:lnTo>
                    <a:pt x="382" y="175"/>
                  </a:lnTo>
                  <a:lnTo>
                    <a:pt x="369" y="170"/>
                  </a:lnTo>
                  <a:lnTo>
                    <a:pt x="358" y="167"/>
                  </a:lnTo>
                  <a:lnTo>
                    <a:pt x="348" y="162"/>
                  </a:lnTo>
                  <a:lnTo>
                    <a:pt x="340" y="159"/>
                  </a:lnTo>
                  <a:lnTo>
                    <a:pt x="335" y="157"/>
                  </a:lnTo>
                  <a:lnTo>
                    <a:pt x="331" y="153"/>
                  </a:lnTo>
                  <a:lnTo>
                    <a:pt x="326" y="150"/>
                  </a:lnTo>
                  <a:lnTo>
                    <a:pt x="321" y="147"/>
                  </a:lnTo>
                  <a:lnTo>
                    <a:pt x="316" y="143"/>
                  </a:lnTo>
                  <a:lnTo>
                    <a:pt x="313" y="142"/>
                  </a:lnTo>
                  <a:lnTo>
                    <a:pt x="308" y="142"/>
                  </a:lnTo>
                  <a:lnTo>
                    <a:pt x="304" y="143"/>
                  </a:lnTo>
                  <a:lnTo>
                    <a:pt x="298" y="143"/>
                  </a:lnTo>
                  <a:lnTo>
                    <a:pt x="291" y="145"/>
                  </a:lnTo>
                  <a:lnTo>
                    <a:pt x="287" y="147"/>
                  </a:lnTo>
                  <a:lnTo>
                    <a:pt x="282" y="148"/>
                  </a:lnTo>
                  <a:lnTo>
                    <a:pt x="279" y="150"/>
                  </a:lnTo>
                  <a:lnTo>
                    <a:pt x="275" y="153"/>
                  </a:lnTo>
                  <a:lnTo>
                    <a:pt x="274" y="156"/>
                  </a:lnTo>
                  <a:lnTo>
                    <a:pt x="275" y="158"/>
                  </a:lnTo>
                  <a:lnTo>
                    <a:pt x="279" y="160"/>
                  </a:lnTo>
                  <a:lnTo>
                    <a:pt x="281" y="161"/>
                  </a:lnTo>
                  <a:lnTo>
                    <a:pt x="285" y="161"/>
                  </a:lnTo>
                  <a:lnTo>
                    <a:pt x="290" y="161"/>
                  </a:lnTo>
                  <a:lnTo>
                    <a:pt x="296" y="161"/>
                  </a:lnTo>
                  <a:lnTo>
                    <a:pt x="302" y="160"/>
                  </a:lnTo>
                  <a:lnTo>
                    <a:pt x="308" y="160"/>
                  </a:lnTo>
                  <a:lnTo>
                    <a:pt x="315" y="159"/>
                  </a:lnTo>
                  <a:lnTo>
                    <a:pt x="322" y="158"/>
                  </a:lnTo>
                  <a:lnTo>
                    <a:pt x="327" y="157"/>
                  </a:lnTo>
                  <a:lnTo>
                    <a:pt x="334" y="157"/>
                  </a:lnTo>
                  <a:lnTo>
                    <a:pt x="341" y="158"/>
                  </a:lnTo>
                  <a:lnTo>
                    <a:pt x="349" y="159"/>
                  </a:lnTo>
                  <a:lnTo>
                    <a:pt x="359" y="161"/>
                  </a:lnTo>
                  <a:lnTo>
                    <a:pt x="370" y="166"/>
                  </a:lnTo>
                  <a:lnTo>
                    <a:pt x="385" y="172"/>
                  </a:lnTo>
                  <a:lnTo>
                    <a:pt x="402" y="179"/>
                  </a:lnTo>
                  <a:lnTo>
                    <a:pt x="416" y="187"/>
                  </a:lnTo>
                  <a:lnTo>
                    <a:pt x="428" y="199"/>
                  </a:lnTo>
                  <a:lnTo>
                    <a:pt x="438" y="212"/>
                  </a:lnTo>
                  <a:lnTo>
                    <a:pt x="449" y="227"/>
                  </a:lnTo>
                  <a:lnTo>
                    <a:pt x="457" y="244"/>
                  </a:lnTo>
                  <a:lnTo>
                    <a:pt x="463" y="262"/>
                  </a:lnTo>
                  <a:lnTo>
                    <a:pt x="468" y="280"/>
                  </a:lnTo>
                  <a:lnTo>
                    <a:pt x="471" y="298"/>
                  </a:lnTo>
                  <a:lnTo>
                    <a:pt x="472" y="311"/>
                  </a:lnTo>
                  <a:lnTo>
                    <a:pt x="474" y="323"/>
                  </a:lnTo>
                  <a:lnTo>
                    <a:pt x="474" y="335"/>
                  </a:lnTo>
                  <a:lnTo>
                    <a:pt x="472" y="346"/>
                  </a:lnTo>
                  <a:lnTo>
                    <a:pt x="465" y="337"/>
                  </a:lnTo>
                  <a:lnTo>
                    <a:pt x="454" y="330"/>
                  </a:lnTo>
                  <a:lnTo>
                    <a:pt x="441" y="322"/>
                  </a:lnTo>
                  <a:lnTo>
                    <a:pt x="426" y="317"/>
                  </a:lnTo>
                  <a:lnTo>
                    <a:pt x="410" y="312"/>
                  </a:lnTo>
                  <a:lnTo>
                    <a:pt x="394" y="307"/>
                  </a:lnTo>
                  <a:lnTo>
                    <a:pt x="380" y="304"/>
                  </a:lnTo>
                  <a:lnTo>
                    <a:pt x="367" y="302"/>
                  </a:lnTo>
                  <a:lnTo>
                    <a:pt x="359" y="301"/>
                  </a:lnTo>
                  <a:lnTo>
                    <a:pt x="349" y="298"/>
                  </a:lnTo>
                  <a:lnTo>
                    <a:pt x="340" y="296"/>
                  </a:lnTo>
                  <a:lnTo>
                    <a:pt x="330" y="293"/>
                  </a:lnTo>
                  <a:lnTo>
                    <a:pt x="321" y="287"/>
                  </a:lnTo>
                  <a:lnTo>
                    <a:pt x="312" y="280"/>
                  </a:lnTo>
                  <a:lnTo>
                    <a:pt x="305" y="271"/>
                  </a:lnTo>
                  <a:lnTo>
                    <a:pt x="299" y="260"/>
                  </a:lnTo>
                  <a:lnTo>
                    <a:pt x="292" y="243"/>
                  </a:lnTo>
                  <a:lnTo>
                    <a:pt x="284" y="230"/>
                  </a:lnTo>
                  <a:lnTo>
                    <a:pt x="280" y="216"/>
                  </a:lnTo>
                  <a:lnTo>
                    <a:pt x="280" y="195"/>
                  </a:lnTo>
                  <a:lnTo>
                    <a:pt x="280" y="190"/>
                  </a:lnTo>
                  <a:lnTo>
                    <a:pt x="276" y="184"/>
                  </a:lnTo>
                  <a:lnTo>
                    <a:pt x="273" y="178"/>
                  </a:lnTo>
                  <a:lnTo>
                    <a:pt x="267" y="174"/>
                  </a:lnTo>
                  <a:lnTo>
                    <a:pt x="262" y="169"/>
                  </a:lnTo>
                  <a:lnTo>
                    <a:pt x="256" y="166"/>
                  </a:lnTo>
                  <a:lnTo>
                    <a:pt x="251" y="162"/>
                  </a:lnTo>
                  <a:lnTo>
                    <a:pt x="247" y="160"/>
                  </a:lnTo>
                  <a:lnTo>
                    <a:pt x="241" y="158"/>
                  </a:lnTo>
                  <a:lnTo>
                    <a:pt x="237" y="157"/>
                  </a:lnTo>
                  <a:lnTo>
                    <a:pt x="233" y="157"/>
                  </a:lnTo>
                  <a:lnTo>
                    <a:pt x="232" y="160"/>
                  </a:lnTo>
                  <a:lnTo>
                    <a:pt x="233" y="165"/>
                  </a:lnTo>
                  <a:lnTo>
                    <a:pt x="233" y="169"/>
                  </a:lnTo>
                  <a:lnTo>
                    <a:pt x="235" y="175"/>
                  </a:lnTo>
                  <a:lnTo>
                    <a:pt x="237" y="179"/>
                  </a:lnTo>
                  <a:lnTo>
                    <a:pt x="240" y="183"/>
                  </a:lnTo>
                  <a:lnTo>
                    <a:pt x="247" y="188"/>
                  </a:lnTo>
                  <a:lnTo>
                    <a:pt x="255" y="196"/>
                  </a:lnTo>
                  <a:lnTo>
                    <a:pt x="265" y="205"/>
                  </a:lnTo>
                  <a:lnTo>
                    <a:pt x="275" y="217"/>
                  </a:lnTo>
                  <a:lnTo>
                    <a:pt x="285" y="230"/>
                  </a:lnTo>
                  <a:lnTo>
                    <a:pt x="293" y="245"/>
                  </a:lnTo>
                  <a:lnTo>
                    <a:pt x="300" y="26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284"/>
            <p:cNvSpPr/>
            <p:nvPr/>
          </p:nvSpPr>
          <p:spPr bwMode="auto">
            <a:xfrm>
              <a:off x="571" y="205"/>
              <a:ext cx="189" cy="192"/>
            </a:xfrm>
            <a:custGeom>
              <a:avLst/>
              <a:gdLst/>
              <a:ahLst/>
              <a:cxnLst>
                <a:cxn ang="0">
                  <a:pos x="144" y="186"/>
                </a:cxn>
                <a:cxn ang="0">
                  <a:pos x="151" y="174"/>
                </a:cxn>
                <a:cxn ang="0">
                  <a:pos x="162" y="172"/>
                </a:cxn>
                <a:cxn ang="0">
                  <a:pos x="170" y="175"/>
                </a:cxn>
                <a:cxn ang="0">
                  <a:pos x="172" y="179"/>
                </a:cxn>
                <a:cxn ang="0">
                  <a:pos x="178" y="180"/>
                </a:cxn>
                <a:cxn ang="0">
                  <a:pos x="187" y="182"/>
                </a:cxn>
                <a:cxn ang="0">
                  <a:pos x="189" y="181"/>
                </a:cxn>
                <a:cxn ang="0">
                  <a:pos x="186" y="175"/>
                </a:cxn>
                <a:cxn ang="0">
                  <a:pos x="179" y="170"/>
                </a:cxn>
                <a:cxn ang="0">
                  <a:pos x="174" y="169"/>
                </a:cxn>
                <a:cxn ang="0">
                  <a:pos x="164" y="169"/>
                </a:cxn>
                <a:cxn ang="0">
                  <a:pos x="158" y="162"/>
                </a:cxn>
                <a:cxn ang="0">
                  <a:pos x="155" y="153"/>
                </a:cxn>
                <a:cxn ang="0">
                  <a:pos x="155" y="147"/>
                </a:cxn>
                <a:cxn ang="0">
                  <a:pos x="159" y="144"/>
                </a:cxn>
                <a:cxn ang="0">
                  <a:pos x="163" y="138"/>
                </a:cxn>
                <a:cxn ang="0">
                  <a:pos x="172" y="135"/>
                </a:cxn>
                <a:cxn ang="0">
                  <a:pos x="180" y="115"/>
                </a:cxn>
                <a:cxn ang="0">
                  <a:pos x="174" y="79"/>
                </a:cxn>
                <a:cxn ang="0">
                  <a:pos x="150" y="48"/>
                </a:cxn>
                <a:cxn ang="0">
                  <a:pos x="106" y="27"/>
                </a:cxn>
                <a:cxn ang="0">
                  <a:pos x="66" y="19"/>
                </a:cxn>
                <a:cxn ang="0">
                  <a:pos x="43" y="13"/>
                </a:cxn>
                <a:cxn ang="0">
                  <a:pos x="22" y="8"/>
                </a:cxn>
                <a:cxn ang="0">
                  <a:pos x="6" y="2"/>
                </a:cxn>
                <a:cxn ang="0">
                  <a:pos x="7" y="9"/>
                </a:cxn>
                <a:cxn ang="0">
                  <a:pos x="18" y="33"/>
                </a:cxn>
                <a:cxn ang="0">
                  <a:pos x="27" y="59"/>
                </a:cxn>
                <a:cxn ang="0">
                  <a:pos x="34" y="84"/>
                </a:cxn>
                <a:cxn ang="0">
                  <a:pos x="40" y="107"/>
                </a:cxn>
                <a:cxn ang="0">
                  <a:pos x="52" y="137"/>
                </a:cxn>
                <a:cxn ang="0">
                  <a:pos x="77" y="169"/>
                </a:cxn>
                <a:cxn ang="0">
                  <a:pos x="117" y="189"/>
                </a:cxn>
              </a:cxnLst>
              <a:rect l="0" t="0" r="r" b="b"/>
              <a:pathLst>
                <a:path w="189" h="192">
                  <a:moveTo>
                    <a:pt x="144" y="192"/>
                  </a:moveTo>
                  <a:lnTo>
                    <a:pt x="144" y="186"/>
                  </a:lnTo>
                  <a:lnTo>
                    <a:pt x="146" y="179"/>
                  </a:lnTo>
                  <a:lnTo>
                    <a:pt x="151" y="174"/>
                  </a:lnTo>
                  <a:lnTo>
                    <a:pt x="157" y="172"/>
                  </a:lnTo>
                  <a:lnTo>
                    <a:pt x="162" y="172"/>
                  </a:lnTo>
                  <a:lnTo>
                    <a:pt x="167" y="173"/>
                  </a:lnTo>
                  <a:lnTo>
                    <a:pt x="170" y="175"/>
                  </a:lnTo>
                  <a:lnTo>
                    <a:pt x="171" y="178"/>
                  </a:lnTo>
                  <a:lnTo>
                    <a:pt x="172" y="179"/>
                  </a:lnTo>
                  <a:lnTo>
                    <a:pt x="175" y="180"/>
                  </a:lnTo>
                  <a:lnTo>
                    <a:pt x="178" y="180"/>
                  </a:lnTo>
                  <a:lnTo>
                    <a:pt x="183" y="181"/>
                  </a:lnTo>
                  <a:lnTo>
                    <a:pt x="187" y="182"/>
                  </a:lnTo>
                  <a:lnTo>
                    <a:pt x="189" y="182"/>
                  </a:lnTo>
                  <a:lnTo>
                    <a:pt x="189" y="181"/>
                  </a:lnTo>
                  <a:lnTo>
                    <a:pt x="188" y="179"/>
                  </a:lnTo>
                  <a:lnTo>
                    <a:pt x="186" y="175"/>
                  </a:lnTo>
                  <a:lnTo>
                    <a:pt x="183" y="172"/>
                  </a:lnTo>
                  <a:lnTo>
                    <a:pt x="179" y="170"/>
                  </a:lnTo>
                  <a:lnTo>
                    <a:pt x="176" y="166"/>
                  </a:lnTo>
                  <a:lnTo>
                    <a:pt x="174" y="169"/>
                  </a:lnTo>
                  <a:lnTo>
                    <a:pt x="169" y="170"/>
                  </a:lnTo>
                  <a:lnTo>
                    <a:pt x="164" y="169"/>
                  </a:lnTo>
                  <a:lnTo>
                    <a:pt x="160" y="166"/>
                  </a:lnTo>
                  <a:lnTo>
                    <a:pt x="158" y="162"/>
                  </a:lnTo>
                  <a:lnTo>
                    <a:pt x="155" y="157"/>
                  </a:lnTo>
                  <a:lnTo>
                    <a:pt x="155" y="153"/>
                  </a:lnTo>
                  <a:lnTo>
                    <a:pt x="155" y="149"/>
                  </a:lnTo>
                  <a:lnTo>
                    <a:pt x="155" y="147"/>
                  </a:lnTo>
                  <a:lnTo>
                    <a:pt x="157" y="145"/>
                  </a:lnTo>
                  <a:lnTo>
                    <a:pt x="159" y="144"/>
                  </a:lnTo>
                  <a:lnTo>
                    <a:pt x="160" y="141"/>
                  </a:lnTo>
                  <a:lnTo>
                    <a:pt x="163" y="138"/>
                  </a:lnTo>
                  <a:lnTo>
                    <a:pt x="168" y="136"/>
                  </a:lnTo>
                  <a:lnTo>
                    <a:pt x="172" y="135"/>
                  </a:lnTo>
                  <a:lnTo>
                    <a:pt x="176" y="135"/>
                  </a:lnTo>
                  <a:lnTo>
                    <a:pt x="180" y="115"/>
                  </a:lnTo>
                  <a:lnTo>
                    <a:pt x="179" y="96"/>
                  </a:lnTo>
                  <a:lnTo>
                    <a:pt x="174" y="79"/>
                  </a:lnTo>
                  <a:lnTo>
                    <a:pt x="164" y="62"/>
                  </a:lnTo>
                  <a:lnTo>
                    <a:pt x="150" y="48"/>
                  </a:lnTo>
                  <a:lnTo>
                    <a:pt x="130" y="36"/>
                  </a:lnTo>
                  <a:lnTo>
                    <a:pt x="106" y="27"/>
                  </a:lnTo>
                  <a:lnTo>
                    <a:pt x="77" y="20"/>
                  </a:lnTo>
                  <a:lnTo>
                    <a:pt x="66" y="19"/>
                  </a:lnTo>
                  <a:lnTo>
                    <a:pt x="55" y="16"/>
                  </a:lnTo>
                  <a:lnTo>
                    <a:pt x="43" y="13"/>
                  </a:lnTo>
                  <a:lnTo>
                    <a:pt x="32" y="10"/>
                  </a:lnTo>
                  <a:lnTo>
                    <a:pt x="22" y="8"/>
                  </a:lnTo>
                  <a:lnTo>
                    <a:pt x="13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7" y="9"/>
                  </a:lnTo>
                  <a:lnTo>
                    <a:pt x="13" y="20"/>
                  </a:lnTo>
                  <a:lnTo>
                    <a:pt x="18" y="33"/>
                  </a:lnTo>
                  <a:lnTo>
                    <a:pt x="24" y="45"/>
                  </a:lnTo>
                  <a:lnTo>
                    <a:pt x="27" y="59"/>
                  </a:lnTo>
                  <a:lnTo>
                    <a:pt x="31" y="71"/>
                  </a:lnTo>
                  <a:lnTo>
                    <a:pt x="34" y="84"/>
                  </a:lnTo>
                  <a:lnTo>
                    <a:pt x="36" y="95"/>
                  </a:lnTo>
                  <a:lnTo>
                    <a:pt x="40" y="107"/>
                  </a:lnTo>
                  <a:lnTo>
                    <a:pt x="44" y="121"/>
                  </a:lnTo>
                  <a:lnTo>
                    <a:pt x="52" y="137"/>
                  </a:lnTo>
                  <a:lnTo>
                    <a:pt x="64" y="154"/>
                  </a:lnTo>
                  <a:lnTo>
                    <a:pt x="77" y="169"/>
                  </a:lnTo>
                  <a:lnTo>
                    <a:pt x="95" y="181"/>
                  </a:lnTo>
                  <a:lnTo>
                    <a:pt x="117" y="189"/>
                  </a:lnTo>
                  <a:lnTo>
                    <a:pt x="144" y="19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285"/>
            <p:cNvSpPr/>
            <p:nvPr/>
          </p:nvSpPr>
          <p:spPr bwMode="auto">
            <a:xfrm>
              <a:off x="775" y="319"/>
              <a:ext cx="21" cy="2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5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7" y="4"/>
                </a:cxn>
                <a:cxn ang="0">
                  <a:pos x="19" y="7"/>
                </a:cxn>
                <a:cxn ang="0">
                  <a:pos x="21" y="10"/>
                </a:cxn>
                <a:cxn ang="0">
                  <a:pos x="19" y="15"/>
                </a:cxn>
                <a:cxn ang="0">
                  <a:pos x="17" y="17"/>
                </a:cxn>
                <a:cxn ang="0">
                  <a:pos x="15" y="19"/>
                </a:cxn>
                <a:cxn ang="0">
                  <a:pos x="11" y="21"/>
                </a:cxn>
                <a:cxn ang="0">
                  <a:pos x="8" y="19"/>
                </a:cxn>
                <a:cxn ang="0">
                  <a:pos x="5" y="16"/>
                </a:cxn>
                <a:cxn ang="0">
                  <a:pos x="1" y="13"/>
                </a:cxn>
                <a:cxn ang="0">
                  <a:pos x="0" y="9"/>
                </a:cxn>
              </a:cxnLst>
              <a:rect l="0" t="0" r="r" b="b"/>
              <a:pathLst>
                <a:path w="21" h="21">
                  <a:moveTo>
                    <a:pt x="0" y="9"/>
                  </a:moveTo>
                  <a:lnTo>
                    <a:pt x="1" y="5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1" y="21"/>
                  </a:lnTo>
                  <a:lnTo>
                    <a:pt x="8" y="19"/>
                  </a:lnTo>
                  <a:lnTo>
                    <a:pt x="5" y="16"/>
                  </a:lnTo>
                  <a:lnTo>
                    <a:pt x="1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286"/>
            <p:cNvSpPr/>
            <p:nvPr/>
          </p:nvSpPr>
          <p:spPr bwMode="auto">
            <a:xfrm>
              <a:off x="816" y="346"/>
              <a:ext cx="20" cy="22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8" y="4"/>
                </a:cxn>
                <a:cxn ang="0">
                  <a:pos x="20" y="7"/>
                </a:cxn>
                <a:cxn ang="0">
                  <a:pos x="20" y="12"/>
                </a:cxn>
                <a:cxn ang="0">
                  <a:pos x="20" y="16"/>
                </a:cxn>
                <a:cxn ang="0">
                  <a:pos x="19" y="21"/>
                </a:cxn>
                <a:cxn ang="0">
                  <a:pos x="16" y="22"/>
                </a:cxn>
                <a:cxn ang="0">
                  <a:pos x="11" y="22"/>
                </a:cxn>
                <a:cxn ang="0">
                  <a:pos x="6" y="21"/>
                </a:cxn>
                <a:cxn ang="0">
                  <a:pos x="2" y="17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1" y="4"/>
                </a:cxn>
              </a:cxnLst>
              <a:rect l="0" t="0" r="r" b="b"/>
              <a:pathLst>
                <a:path w="20" h="22">
                  <a:moveTo>
                    <a:pt x="1" y="4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8" y="4"/>
                  </a:lnTo>
                  <a:lnTo>
                    <a:pt x="20" y="7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9" y="21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287"/>
            <p:cNvSpPr/>
            <p:nvPr/>
          </p:nvSpPr>
          <p:spPr bwMode="auto">
            <a:xfrm>
              <a:off x="767" y="372"/>
              <a:ext cx="21" cy="22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8" y="3"/>
                </a:cxn>
                <a:cxn ang="0">
                  <a:pos x="21" y="7"/>
                </a:cxn>
                <a:cxn ang="0">
                  <a:pos x="21" y="12"/>
                </a:cxn>
                <a:cxn ang="0">
                  <a:pos x="19" y="16"/>
                </a:cxn>
                <a:cxn ang="0">
                  <a:pos x="17" y="19"/>
                </a:cxn>
                <a:cxn ang="0">
                  <a:pos x="15" y="21"/>
                </a:cxn>
                <a:cxn ang="0">
                  <a:pos x="10" y="22"/>
                </a:cxn>
                <a:cxn ang="0">
                  <a:pos x="6" y="22"/>
                </a:cxn>
                <a:cxn ang="0">
                  <a:pos x="2" y="20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2" y="5"/>
                </a:cxn>
              </a:cxnLst>
              <a:rect l="0" t="0" r="r" b="b"/>
              <a:pathLst>
                <a:path w="21" h="22">
                  <a:moveTo>
                    <a:pt x="2" y="5"/>
                  </a:moveTo>
                  <a:lnTo>
                    <a:pt x="5" y="3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288"/>
            <p:cNvSpPr/>
            <p:nvPr/>
          </p:nvSpPr>
          <p:spPr bwMode="auto">
            <a:xfrm>
              <a:off x="733" y="346"/>
              <a:ext cx="22" cy="21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2" y="17"/>
                </a:cxn>
                <a:cxn ang="0">
                  <a:pos x="6" y="20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18" y="18"/>
                </a:cxn>
                <a:cxn ang="0">
                  <a:pos x="21" y="16"/>
                </a:cxn>
                <a:cxn ang="0">
                  <a:pos x="22" y="13"/>
                </a:cxn>
                <a:cxn ang="0">
                  <a:pos x="22" y="9"/>
                </a:cxn>
                <a:cxn ang="0">
                  <a:pos x="21" y="6"/>
                </a:cxn>
                <a:cxn ang="0">
                  <a:pos x="17" y="3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4" y="1"/>
                </a:cxn>
              </a:cxnLst>
              <a:rect l="0" t="0" r="r" b="b"/>
              <a:pathLst>
                <a:path w="22" h="21">
                  <a:moveTo>
                    <a:pt x="4" y="1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8" y="18"/>
                  </a:lnTo>
                  <a:lnTo>
                    <a:pt x="21" y="16"/>
                  </a:lnTo>
                  <a:lnTo>
                    <a:pt x="22" y="13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17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289"/>
            <p:cNvSpPr/>
            <p:nvPr/>
          </p:nvSpPr>
          <p:spPr bwMode="auto">
            <a:xfrm>
              <a:off x="721" y="386"/>
              <a:ext cx="18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18" y="6"/>
                </a:cxn>
                <a:cxn ang="0">
                  <a:pos x="18" y="9"/>
                </a:cxn>
                <a:cxn ang="0">
                  <a:pos x="17" y="14"/>
                </a:cxn>
                <a:cxn ang="0">
                  <a:pos x="13" y="16"/>
                </a:cxn>
                <a:cxn ang="0">
                  <a:pos x="11" y="18"/>
                </a:cxn>
                <a:cxn ang="0">
                  <a:pos x="8" y="18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2"/>
                </a:cxn>
              </a:cxnLst>
              <a:rect l="0" t="0" r="r" b="b"/>
              <a:pathLst>
                <a:path w="18" h="18">
                  <a:moveTo>
                    <a:pt x="0" y="12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7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7"/>
                  </a:lnTo>
                  <a:lnTo>
                    <a:pt x="1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290"/>
            <p:cNvSpPr/>
            <p:nvPr/>
          </p:nvSpPr>
          <p:spPr bwMode="auto">
            <a:xfrm>
              <a:off x="754" y="415"/>
              <a:ext cx="15" cy="22"/>
            </a:xfrm>
            <a:custGeom>
              <a:avLst/>
              <a:gdLst/>
              <a:ahLst/>
              <a:cxnLst>
                <a:cxn ang="0">
                  <a:pos x="5" y="22"/>
                </a:cxn>
                <a:cxn ang="0">
                  <a:pos x="2" y="21"/>
                </a:cxn>
                <a:cxn ang="0">
                  <a:pos x="1" y="19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5" y="8"/>
                </a:cxn>
                <a:cxn ang="0">
                  <a:pos x="15" y="12"/>
                </a:cxn>
                <a:cxn ang="0">
                  <a:pos x="14" y="15"/>
                </a:cxn>
                <a:cxn ang="0">
                  <a:pos x="12" y="19"/>
                </a:cxn>
                <a:cxn ang="0">
                  <a:pos x="10" y="21"/>
                </a:cxn>
                <a:cxn ang="0">
                  <a:pos x="5" y="22"/>
                </a:cxn>
              </a:cxnLst>
              <a:rect l="0" t="0" r="r" b="b"/>
              <a:pathLst>
                <a:path w="15" h="22">
                  <a:moveTo>
                    <a:pt x="5" y="22"/>
                  </a:moveTo>
                  <a:lnTo>
                    <a:pt x="2" y="21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4" y="15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291"/>
            <p:cNvSpPr/>
            <p:nvPr/>
          </p:nvSpPr>
          <p:spPr bwMode="auto">
            <a:xfrm>
              <a:off x="783" y="395"/>
              <a:ext cx="19" cy="24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2" y="8"/>
                </a:cxn>
                <a:cxn ang="0">
                  <a:pos x="5" y="5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19" y="5"/>
                </a:cxn>
                <a:cxn ang="0">
                  <a:pos x="19" y="8"/>
                </a:cxn>
                <a:cxn ang="0">
                  <a:pos x="19" y="13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9" y="23"/>
                </a:cxn>
                <a:cxn ang="0">
                  <a:pos x="6" y="24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1" y="13"/>
                </a:cxn>
              </a:cxnLst>
              <a:rect l="0" t="0" r="r" b="b"/>
              <a:pathLst>
                <a:path w="19" h="24">
                  <a:moveTo>
                    <a:pt x="1" y="13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5"/>
                  </a:lnTo>
                  <a:lnTo>
                    <a:pt x="19" y="8"/>
                  </a:lnTo>
                  <a:lnTo>
                    <a:pt x="19" y="13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9" y="23"/>
                  </a:lnTo>
                  <a:lnTo>
                    <a:pt x="6" y="24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292"/>
            <p:cNvSpPr/>
            <p:nvPr/>
          </p:nvSpPr>
          <p:spPr bwMode="auto">
            <a:xfrm>
              <a:off x="808" y="401"/>
              <a:ext cx="19" cy="18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17" y="3"/>
                </a:cxn>
                <a:cxn ang="0">
                  <a:pos x="18" y="5"/>
                </a:cxn>
                <a:cxn ang="0">
                  <a:pos x="19" y="9"/>
                </a:cxn>
                <a:cxn ang="0">
                  <a:pos x="18" y="12"/>
                </a:cxn>
                <a:cxn ang="0">
                  <a:pos x="16" y="16"/>
                </a:cxn>
                <a:cxn ang="0">
                  <a:pos x="12" y="17"/>
                </a:cxn>
                <a:cxn ang="0">
                  <a:pos x="9" y="18"/>
                </a:cxn>
                <a:cxn ang="0">
                  <a:pos x="6" y="18"/>
                </a:cxn>
                <a:cxn ang="0">
                  <a:pos x="3" y="17"/>
                </a:cxn>
                <a:cxn ang="0">
                  <a:pos x="1" y="13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5" y="1"/>
                </a:cxn>
              </a:cxnLst>
              <a:rect l="0" t="0" r="r" b="b"/>
              <a:pathLst>
                <a:path w="19" h="18">
                  <a:moveTo>
                    <a:pt x="15" y="1"/>
                  </a:moveTo>
                  <a:lnTo>
                    <a:pt x="17" y="3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293"/>
            <p:cNvSpPr/>
            <p:nvPr/>
          </p:nvSpPr>
          <p:spPr bwMode="auto">
            <a:xfrm>
              <a:off x="590" y="428"/>
              <a:ext cx="161" cy="1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55" y="8"/>
                </a:cxn>
                <a:cxn ang="0">
                  <a:pos x="153" y="3"/>
                </a:cxn>
                <a:cxn ang="0">
                  <a:pos x="145" y="11"/>
                </a:cxn>
                <a:cxn ang="0">
                  <a:pos x="130" y="8"/>
                </a:cxn>
                <a:cxn ang="0">
                  <a:pos x="96" y="1"/>
                </a:cxn>
                <a:cxn ang="0">
                  <a:pos x="70" y="1"/>
                </a:cxn>
                <a:cxn ang="0">
                  <a:pos x="65" y="4"/>
                </a:cxn>
                <a:cxn ang="0">
                  <a:pos x="88" y="3"/>
                </a:cxn>
                <a:cxn ang="0">
                  <a:pos x="116" y="10"/>
                </a:cxn>
                <a:cxn ang="0">
                  <a:pos x="136" y="19"/>
                </a:cxn>
                <a:cxn ang="0">
                  <a:pos x="134" y="24"/>
                </a:cxn>
                <a:cxn ang="0">
                  <a:pos x="121" y="32"/>
                </a:cxn>
                <a:cxn ang="0">
                  <a:pos x="107" y="34"/>
                </a:cxn>
                <a:cxn ang="0">
                  <a:pos x="82" y="26"/>
                </a:cxn>
                <a:cxn ang="0">
                  <a:pos x="55" y="24"/>
                </a:cxn>
                <a:cxn ang="0">
                  <a:pos x="41" y="29"/>
                </a:cxn>
                <a:cxn ang="0">
                  <a:pos x="51" y="29"/>
                </a:cxn>
                <a:cxn ang="0">
                  <a:pos x="65" y="29"/>
                </a:cxn>
                <a:cxn ang="0">
                  <a:pos x="80" y="33"/>
                </a:cxn>
                <a:cxn ang="0">
                  <a:pos x="99" y="38"/>
                </a:cxn>
                <a:cxn ang="0">
                  <a:pos x="101" y="45"/>
                </a:cxn>
                <a:cxn ang="0">
                  <a:pos x="77" y="53"/>
                </a:cxn>
                <a:cxn ang="0">
                  <a:pos x="56" y="49"/>
                </a:cxn>
                <a:cxn ang="0">
                  <a:pos x="36" y="45"/>
                </a:cxn>
                <a:cxn ang="0">
                  <a:pos x="42" y="51"/>
                </a:cxn>
                <a:cxn ang="0">
                  <a:pos x="60" y="59"/>
                </a:cxn>
                <a:cxn ang="0">
                  <a:pos x="40" y="66"/>
                </a:cxn>
                <a:cxn ang="0">
                  <a:pos x="14" y="72"/>
                </a:cxn>
                <a:cxn ang="0">
                  <a:pos x="0" y="77"/>
                </a:cxn>
                <a:cxn ang="0">
                  <a:pos x="8" y="79"/>
                </a:cxn>
                <a:cxn ang="0">
                  <a:pos x="31" y="76"/>
                </a:cxn>
                <a:cxn ang="0">
                  <a:pos x="57" y="69"/>
                </a:cxn>
                <a:cxn ang="0">
                  <a:pos x="67" y="74"/>
                </a:cxn>
                <a:cxn ang="0">
                  <a:pos x="56" y="106"/>
                </a:cxn>
                <a:cxn ang="0">
                  <a:pos x="57" y="111"/>
                </a:cxn>
                <a:cxn ang="0">
                  <a:pos x="72" y="86"/>
                </a:cxn>
                <a:cxn ang="0">
                  <a:pos x="83" y="63"/>
                </a:cxn>
                <a:cxn ang="0">
                  <a:pos x="98" y="57"/>
                </a:cxn>
                <a:cxn ang="0">
                  <a:pos x="113" y="51"/>
                </a:cxn>
                <a:cxn ang="0">
                  <a:pos x="115" y="72"/>
                </a:cxn>
                <a:cxn ang="0">
                  <a:pos x="108" y="101"/>
                </a:cxn>
                <a:cxn ang="0">
                  <a:pos x="113" y="96"/>
                </a:cxn>
                <a:cxn ang="0">
                  <a:pos x="125" y="59"/>
                </a:cxn>
                <a:cxn ang="0">
                  <a:pos x="136" y="35"/>
                </a:cxn>
                <a:cxn ang="0">
                  <a:pos x="147" y="25"/>
                </a:cxn>
                <a:cxn ang="0">
                  <a:pos x="150" y="30"/>
                </a:cxn>
                <a:cxn ang="0">
                  <a:pos x="147" y="68"/>
                </a:cxn>
                <a:cxn ang="0">
                  <a:pos x="157" y="47"/>
                </a:cxn>
              </a:cxnLst>
              <a:rect l="0" t="0" r="r" b="b"/>
              <a:pathLst>
                <a:path w="161" h="111">
                  <a:moveTo>
                    <a:pt x="161" y="12"/>
                  </a:moveTo>
                  <a:lnTo>
                    <a:pt x="160" y="11"/>
                  </a:lnTo>
                  <a:lnTo>
                    <a:pt x="159" y="11"/>
                  </a:lnTo>
                  <a:lnTo>
                    <a:pt x="157" y="10"/>
                  </a:lnTo>
                  <a:lnTo>
                    <a:pt x="156" y="9"/>
                  </a:lnTo>
                  <a:lnTo>
                    <a:pt x="155" y="8"/>
                  </a:lnTo>
                  <a:lnTo>
                    <a:pt x="155" y="7"/>
                  </a:lnTo>
                  <a:lnTo>
                    <a:pt x="153" y="4"/>
                  </a:lnTo>
                  <a:lnTo>
                    <a:pt x="153" y="3"/>
                  </a:lnTo>
                  <a:lnTo>
                    <a:pt x="151" y="7"/>
                  </a:lnTo>
                  <a:lnTo>
                    <a:pt x="149" y="10"/>
                  </a:lnTo>
                  <a:lnTo>
                    <a:pt x="145" y="11"/>
                  </a:lnTo>
                  <a:lnTo>
                    <a:pt x="144" y="14"/>
                  </a:lnTo>
                  <a:lnTo>
                    <a:pt x="138" y="11"/>
                  </a:lnTo>
                  <a:lnTo>
                    <a:pt x="130" y="8"/>
                  </a:lnTo>
                  <a:lnTo>
                    <a:pt x="118" y="6"/>
                  </a:lnTo>
                  <a:lnTo>
                    <a:pt x="107" y="3"/>
                  </a:lnTo>
                  <a:lnTo>
                    <a:pt x="96" y="1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70" y="1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65" y="4"/>
                  </a:lnTo>
                  <a:lnTo>
                    <a:pt x="70" y="3"/>
                  </a:lnTo>
                  <a:lnTo>
                    <a:pt x="79" y="3"/>
                  </a:lnTo>
                  <a:lnTo>
                    <a:pt x="88" y="3"/>
                  </a:lnTo>
                  <a:lnTo>
                    <a:pt x="98" y="6"/>
                  </a:lnTo>
                  <a:lnTo>
                    <a:pt x="107" y="8"/>
                  </a:lnTo>
                  <a:lnTo>
                    <a:pt x="116" y="10"/>
                  </a:lnTo>
                  <a:lnTo>
                    <a:pt x="125" y="14"/>
                  </a:lnTo>
                  <a:lnTo>
                    <a:pt x="132" y="16"/>
                  </a:lnTo>
                  <a:lnTo>
                    <a:pt x="136" y="19"/>
                  </a:lnTo>
                  <a:lnTo>
                    <a:pt x="138" y="21"/>
                  </a:lnTo>
                  <a:lnTo>
                    <a:pt x="136" y="23"/>
                  </a:lnTo>
                  <a:lnTo>
                    <a:pt x="134" y="24"/>
                  </a:lnTo>
                  <a:lnTo>
                    <a:pt x="130" y="26"/>
                  </a:lnTo>
                  <a:lnTo>
                    <a:pt x="125" y="28"/>
                  </a:lnTo>
                  <a:lnTo>
                    <a:pt x="121" y="32"/>
                  </a:lnTo>
                  <a:lnTo>
                    <a:pt x="116" y="34"/>
                  </a:lnTo>
                  <a:lnTo>
                    <a:pt x="113" y="36"/>
                  </a:lnTo>
                  <a:lnTo>
                    <a:pt x="107" y="34"/>
                  </a:lnTo>
                  <a:lnTo>
                    <a:pt x="100" y="32"/>
                  </a:lnTo>
                  <a:lnTo>
                    <a:pt x="91" y="28"/>
                  </a:lnTo>
                  <a:lnTo>
                    <a:pt x="82" y="26"/>
                  </a:lnTo>
                  <a:lnTo>
                    <a:pt x="72" y="25"/>
                  </a:lnTo>
                  <a:lnTo>
                    <a:pt x="63" y="24"/>
                  </a:lnTo>
                  <a:lnTo>
                    <a:pt x="55" y="24"/>
                  </a:lnTo>
                  <a:lnTo>
                    <a:pt x="48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42" y="30"/>
                  </a:lnTo>
                  <a:lnTo>
                    <a:pt x="47" y="30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59" y="29"/>
                  </a:lnTo>
                  <a:lnTo>
                    <a:pt x="65" y="29"/>
                  </a:lnTo>
                  <a:lnTo>
                    <a:pt x="70" y="30"/>
                  </a:lnTo>
                  <a:lnTo>
                    <a:pt x="74" y="32"/>
                  </a:lnTo>
                  <a:lnTo>
                    <a:pt x="80" y="33"/>
                  </a:lnTo>
                  <a:lnTo>
                    <a:pt x="84" y="34"/>
                  </a:lnTo>
                  <a:lnTo>
                    <a:pt x="92" y="36"/>
                  </a:lnTo>
                  <a:lnTo>
                    <a:pt x="99" y="38"/>
                  </a:lnTo>
                  <a:lnTo>
                    <a:pt x="105" y="40"/>
                  </a:lnTo>
                  <a:lnTo>
                    <a:pt x="107" y="41"/>
                  </a:lnTo>
                  <a:lnTo>
                    <a:pt x="101" y="45"/>
                  </a:lnTo>
                  <a:lnTo>
                    <a:pt x="92" y="49"/>
                  </a:lnTo>
                  <a:lnTo>
                    <a:pt x="83" y="51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4" y="52"/>
                  </a:lnTo>
                  <a:lnTo>
                    <a:pt x="56" y="49"/>
                  </a:lnTo>
                  <a:lnTo>
                    <a:pt x="48" y="46"/>
                  </a:lnTo>
                  <a:lnTo>
                    <a:pt x="41" y="45"/>
                  </a:lnTo>
                  <a:lnTo>
                    <a:pt x="36" y="45"/>
                  </a:lnTo>
                  <a:lnTo>
                    <a:pt x="33" y="46"/>
                  </a:lnTo>
                  <a:lnTo>
                    <a:pt x="36" y="47"/>
                  </a:lnTo>
                  <a:lnTo>
                    <a:pt x="42" y="51"/>
                  </a:lnTo>
                  <a:lnTo>
                    <a:pt x="50" y="53"/>
                  </a:lnTo>
                  <a:lnTo>
                    <a:pt x="56" y="57"/>
                  </a:lnTo>
                  <a:lnTo>
                    <a:pt x="60" y="59"/>
                  </a:lnTo>
                  <a:lnTo>
                    <a:pt x="56" y="60"/>
                  </a:lnTo>
                  <a:lnTo>
                    <a:pt x="49" y="62"/>
                  </a:lnTo>
                  <a:lnTo>
                    <a:pt x="40" y="66"/>
                  </a:lnTo>
                  <a:lnTo>
                    <a:pt x="31" y="68"/>
                  </a:lnTo>
                  <a:lnTo>
                    <a:pt x="22" y="70"/>
                  </a:lnTo>
                  <a:lnTo>
                    <a:pt x="14" y="72"/>
                  </a:lnTo>
                  <a:lnTo>
                    <a:pt x="8" y="75"/>
                  </a:lnTo>
                  <a:lnTo>
                    <a:pt x="4" y="76"/>
                  </a:lnTo>
                  <a:lnTo>
                    <a:pt x="0" y="77"/>
                  </a:lnTo>
                  <a:lnTo>
                    <a:pt x="0" y="78"/>
                  </a:lnTo>
                  <a:lnTo>
                    <a:pt x="3" y="79"/>
                  </a:lnTo>
                  <a:lnTo>
                    <a:pt x="8" y="79"/>
                  </a:lnTo>
                  <a:lnTo>
                    <a:pt x="14" y="79"/>
                  </a:lnTo>
                  <a:lnTo>
                    <a:pt x="22" y="78"/>
                  </a:lnTo>
                  <a:lnTo>
                    <a:pt x="31" y="76"/>
                  </a:lnTo>
                  <a:lnTo>
                    <a:pt x="40" y="74"/>
                  </a:lnTo>
                  <a:lnTo>
                    <a:pt x="49" y="71"/>
                  </a:lnTo>
                  <a:lnTo>
                    <a:pt x="57" y="69"/>
                  </a:lnTo>
                  <a:lnTo>
                    <a:pt x="64" y="67"/>
                  </a:lnTo>
                  <a:lnTo>
                    <a:pt x="68" y="64"/>
                  </a:lnTo>
                  <a:lnTo>
                    <a:pt x="67" y="74"/>
                  </a:lnTo>
                  <a:lnTo>
                    <a:pt x="64" y="87"/>
                  </a:lnTo>
                  <a:lnTo>
                    <a:pt x="60" y="98"/>
                  </a:lnTo>
                  <a:lnTo>
                    <a:pt x="56" y="106"/>
                  </a:lnTo>
                  <a:lnTo>
                    <a:pt x="54" y="110"/>
                  </a:lnTo>
                  <a:lnTo>
                    <a:pt x="55" y="111"/>
                  </a:lnTo>
                  <a:lnTo>
                    <a:pt x="57" y="111"/>
                  </a:lnTo>
                  <a:lnTo>
                    <a:pt x="60" y="108"/>
                  </a:lnTo>
                  <a:lnTo>
                    <a:pt x="65" y="100"/>
                  </a:lnTo>
                  <a:lnTo>
                    <a:pt x="72" y="86"/>
                  </a:lnTo>
                  <a:lnTo>
                    <a:pt x="77" y="74"/>
                  </a:lnTo>
                  <a:lnTo>
                    <a:pt x="80" y="64"/>
                  </a:lnTo>
                  <a:lnTo>
                    <a:pt x="83" y="63"/>
                  </a:lnTo>
                  <a:lnTo>
                    <a:pt x="88" y="61"/>
                  </a:lnTo>
                  <a:lnTo>
                    <a:pt x="93" y="59"/>
                  </a:lnTo>
                  <a:lnTo>
                    <a:pt x="98" y="57"/>
                  </a:lnTo>
                  <a:lnTo>
                    <a:pt x="104" y="54"/>
                  </a:lnTo>
                  <a:lnTo>
                    <a:pt x="108" y="52"/>
                  </a:lnTo>
                  <a:lnTo>
                    <a:pt x="113" y="51"/>
                  </a:lnTo>
                  <a:lnTo>
                    <a:pt x="116" y="50"/>
                  </a:lnTo>
                  <a:lnTo>
                    <a:pt x="116" y="59"/>
                  </a:lnTo>
                  <a:lnTo>
                    <a:pt x="115" y="72"/>
                  </a:lnTo>
                  <a:lnTo>
                    <a:pt x="111" y="86"/>
                  </a:lnTo>
                  <a:lnTo>
                    <a:pt x="109" y="96"/>
                  </a:lnTo>
                  <a:lnTo>
                    <a:pt x="108" y="101"/>
                  </a:lnTo>
                  <a:lnTo>
                    <a:pt x="108" y="103"/>
                  </a:lnTo>
                  <a:lnTo>
                    <a:pt x="109" y="101"/>
                  </a:lnTo>
                  <a:lnTo>
                    <a:pt x="113" y="96"/>
                  </a:lnTo>
                  <a:lnTo>
                    <a:pt x="117" y="86"/>
                  </a:lnTo>
                  <a:lnTo>
                    <a:pt x="122" y="72"/>
                  </a:lnTo>
                  <a:lnTo>
                    <a:pt x="125" y="59"/>
                  </a:lnTo>
                  <a:lnTo>
                    <a:pt x="125" y="46"/>
                  </a:lnTo>
                  <a:lnTo>
                    <a:pt x="132" y="41"/>
                  </a:lnTo>
                  <a:lnTo>
                    <a:pt x="136" y="35"/>
                  </a:lnTo>
                  <a:lnTo>
                    <a:pt x="141" y="30"/>
                  </a:lnTo>
                  <a:lnTo>
                    <a:pt x="144" y="27"/>
                  </a:lnTo>
                  <a:lnTo>
                    <a:pt x="147" y="25"/>
                  </a:lnTo>
                  <a:lnTo>
                    <a:pt x="149" y="24"/>
                  </a:lnTo>
                  <a:lnTo>
                    <a:pt x="150" y="26"/>
                  </a:lnTo>
                  <a:lnTo>
                    <a:pt x="150" y="30"/>
                  </a:lnTo>
                  <a:lnTo>
                    <a:pt x="149" y="40"/>
                  </a:lnTo>
                  <a:lnTo>
                    <a:pt x="148" y="53"/>
                  </a:lnTo>
                  <a:lnTo>
                    <a:pt x="147" y="68"/>
                  </a:lnTo>
                  <a:lnTo>
                    <a:pt x="145" y="77"/>
                  </a:lnTo>
                  <a:lnTo>
                    <a:pt x="151" y="66"/>
                  </a:lnTo>
                  <a:lnTo>
                    <a:pt x="157" y="47"/>
                  </a:lnTo>
                  <a:lnTo>
                    <a:pt x="160" y="28"/>
                  </a:lnTo>
                  <a:lnTo>
                    <a:pt x="161" y="1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294"/>
            <p:cNvSpPr/>
            <p:nvPr/>
          </p:nvSpPr>
          <p:spPr bwMode="auto">
            <a:xfrm>
              <a:off x="602" y="232"/>
              <a:ext cx="129" cy="122"/>
            </a:xfrm>
            <a:custGeom>
              <a:avLst/>
              <a:gdLst/>
              <a:ahLst/>
              <a:cxnLst>
                <a:cxn ang="0">
                  <a:pos x="124" y="120"/>
                </a:cxn>
                <a:cxn ang="0">
                  <a:pos x="128" y="117"/>
                </a:cxn>
                <a:cxn ang="0">
                  <a:pos x="123" y="110"/>
                </a:cxn>
                <a:cxn ang="0">
                  <a:pos x="115" y="100"/>
                </a:cxn>
                <a:cxn ang="0">
                  <a:pos x="114" y="86"/>
                </a:cxn>
                <a:cxn ang="0">
                  <a:pos x="110" y="57"/>
                </a:cxn>
                <a:cxn ang="0">
                  <a:pos x="105" y="42"/>
                </a:cxn>
                <a:cxn ang="0">
                  <a:pos x="102" y="41"/>
                </a:cxn>
                <a:cxn ang="0">
                  <a:pos x="103" y="54"/>
                </a:cxn>
                <a:cxn ang="0">
                  <a:pos x="104" y="79"/>
                </a:cxn>
                <a:cxn ang="0">
                  <a:pos x="97" y="84"/>
                </a:cxn>
                <a:cxn ang="0">
                  <a:pos x="82" y="74"/>
                </a:cxn>
                <a:cxn ang="0">
                  <a:pos x="75" y="61"/>
                </a:cxn>
                <a:cxn ang="0">
                  <a:pos x="69" y="38"/>
                </a:cxn>
                <a:cxn ang="0">
                  <a:pos x="68" y="23"/>
                </a:cxn>
                <a:cxn ang="0">
                  <a:pos x="67" y="9"/>
                </a:cxn>
                <a:cxn ang="0">
                  <a:pos x="62" y="2"/>
                </a:cxn>
                <a:cxn ang="0">
                  <a:pos x="62" y="7"/>
                </a:cxn>
                <a:cxn ang="0">
                  <a:pos x="64" y="17"/>
                </a:cxn>
                <a:cxn ang="0">
                  <a:pos x="62" y="27"/>
                </a:cxn>
                <a:cxn ang="0">
                  <a:pos x="61" y="37"/>
                </a:cxn>
                <a:cxn ang="0">
                  <a:pos x="64" y="54"/>
                </a:cxn>
                <a:cxn ang="0">
                  <a:pos x="56" y="53"/>
                </a:cxn>
                <a:cxn ang="0">
                  <a:pos x="37" y="34"/>
                </a:cxn>
                <a:cxn ang="0">
                  <a:pos x="19" y="15"/>
                </a:cxn>
                <a:cxn ang="0">
                  <a:pos x="4" y="2"/>
                </a:cxn>
                <a:cxn ang="0">
                  <a:pos x="8" y="11"/>
                </a:cxn>
                <a:cxn ang="0">
                  <a:pos x="26" y="34"/>
                </a:cxn>
                <a:cxn ang="0">
                  <a:pos x="35" y="49"/>
                </a:cxn>
                <a:cxn ang="0">
                  <a:pos x="52" y="63"/>
                </a:cxn>
                <a:cxn ang="0">
                  <a:pos x="52" y="68"/>
                </a:cxn>
                <a:cxn ang="0">
                  <a:pos x="35" y="65"/>
                </a:cxn>
                <a:cxn ang="0">
                  <a:pos x="26" y="60"/>
                </a:cxn>
                <a:cxn ang="0">
                  <a:pos x="21" y="61"/>
                </a:cxn>
                <a:cxn ang="0">
                  <a:pos x="27" y="67"/>
                </a:cxn>
                <a:cxn ang="0">
                  <a:pos x="38" y="72"/>
                </a:cxn>
                <a:cxn ang="0">
                  <a:pos x="53" y="78"/>
                </a:cxn>
                <a:cxn ang="0">
                  <a:pos x="68" y="81"/>
                </a:cxn>
                <a:cxn ang="0">
                  <a:pos x="80" y="84"/>
                </a:cxn>
                <a:cxn ang="0">
                  <a:pos x="95" y="94"/>
                </a:cxn>
                <a:cxn ang="0">
                  <a:pos x="96" y="101"/>
                </a:cxn>
                <a:cxn ang="0">
                  <a:pos x="86" y="104"/>
                </a:cxn>
                <a:cxn ang="0">
                  <a:pos x="75" y="105"/>
                </a:cxn>
                <a:cxn ang="0">
                  <a:pos x="64" y="106"/>
                </a:cxn>
                <a:cxn ang="0">
                  <a:pos x="54" y="104"/>
                </a:cxn>
                <a:cxn ang="0">
                  <a:pos x="53" y="108"/>
                </a:cxn>
                <a:cxn ang="0">
                  <a:pos x="67" y="111"/>
                </a:cxn>
                <a:cxn ang="0">
                  <a:pos x="81" y="111"/>
                </a:cxn>
                <a:cxn ang="0">
                  <a:pos x="95" y="111"/>
                </a:cxn>
                <a:cxn ang="0">
                  <a:pos x="106" y="110"/>
                </a:cxn>
                <a:cxn ang="0">
                  <a:pos x="115" y="111"/>
                </a:cxn>
                <a:cxn ang="0">
                  <a:pos x="122" y="118"/>
                </a:cxn>
              </a:cxnLst>
              <a:rect l="0" t="0" r="r" b="b"/>
              <a:pathLst>
                <a:path w="129" h="122">
                  <a:moveTo>
                    <a:pt x="124" y="122"/>
                  </a:moveTo>
                  <a:lnTo>
                    <a:pt x="124" y="120"/>
                  </a:lnTo>
                  <a:lnTo>
                    <a:pt x="126" y="118"/>
                  </a:lnTo>
                  <a:lnTo>
                    <a:pt x="128" y="117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9" y="104"/>
                  </a:lnTo>
                  <a:lnTo>
                    <a:pt x="115" y="100"/>
                  </a:lnTo>
                  <a:lnTo>
                    <a:pt x="114" y="95"/>
                  </a:lnTo>
                  <a:lnTo>
                    <a:pt x="114" y="86"/>
                  </a:lnTo>
                  <a:lnTo>
                    <a:pt x="113" y="71"/>
                  </a:lnTo>
                  <a:lnTo>
                    <a:pt x="110" y="57"/>
                  </a:lnTo>
                  <a:lnTo>
                    <a:pt x="107" y="46"/>
                  </a:lnTo>
                  <a:lnTo>
                    <a:pt x="105" y="42"/>
                  </a:lnTo>
                  <a:lnTo>
                    <a:pt x="103" y="41"/>
                  </a:lnTo>
                  <a:lnTo>
                    <a:pt x="102" y="41"/>
                  </a:lnTo>
                  <a:lnTo>
                    <a:pt x="102" y="45"/>
                  </a:lnTo>
                  <a:lnTo>
                    <a:pt x="103" y="54"/>
                  </a:lnTo>
                  <a:lnTo>
                    <a:pt x="104" y="67"/>
                  </a:lnTo>
                  <a:lnTo>
                    <a:pt x="104" y="79"/>
                  </a:lnTo>
                  <a:lnTo>
                    <a:pt x="104" y="88"/>
                  </a:lnTo>
                  <a:lnTo>
                    <a:pt x="97" y="84"/>
                  </a:lnTo>
                  <a:lnTo>
                    <a:pt x="89" y="79"/>
                  </a:lnTo>
                  <a:lnTo>
                    <a:pt x="82" y="74"/>
                  </a:lnTo>
                  <a:lnTo>
                    <a:pt x="78" y="69"/>
                  </a:lnTo>
                  <a:lnTo>
                    <a:pt x="75" y="61"/>
                  </a:lnTo>
                  <a:lnTo>
                    <a:pt x="71" y="50"/>
                  </a:lnTo>
                  <a:lnTo>
                    <a:pt x="69" y="38"/>
                  </a:lnTo>
                  <a:lnTo>
                    <a:pt x="68" y="29"/>
                  </a:lnTo>
                  <a:lnTo>
                    <a:pt x="68" y="23"/>
                  </a:lnTo>
                  <a:lnTo>
                    <a:pt x="68" y="15"/>
                  </a:lnTo>
                  <a:lnTo>
                    <a:pt x="67" y="9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2" y="3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4" y="17"/>
                  </a:lnTo>
                  <a:lnTo>
                    <a:pt x="63" y="23"/>
                  </a:lnTo>
                  <a:lnTo>
                    <a:pt x="62" y="27"/>
                  </a:lnTo>
                  <a:lnTo>
                    <a:pt x="61" y="32"/>
                  </a:lnTo>
                  <a:lnTo>
                    <a:pt x="61" y="37"/>
                  </a:lnTo>
                  <a:lnTo>
                    <a:pt x="62" y="46"/>
                  </a:lnTo>
                  <a:lnTo>
                    <a:pt x="64" y="54"/>
                  </a:lnTo>
                  <a:lnTo>
                    <a:pt x="65" y="61"/>
                  </a:lnTo>
                  <a:lnTo>
                    <a:pt x="56" y="53"/>
                  </a:lnTo>
                  <a:lnTo>
                    <a:pt x="47" y="44"/>
                  </a:lnTo>
                  <a:lnTo>
                    <a:pt x="37" y="34"/>
                  </a:lnTo>
                  <a:lnTo>
                    <a:pt x="28" y="24"/>
                  </a:lnTo>
                  <a:lnTo>
                    <a:pt x="19" y="15"/>
                  </a:lnTo>
                  <a:lnTo>
                    <a:pt x="11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8" y="11"/>
                  </a:lnTo>
                  <a:lnTo>
                    <a:pt x="17" y="23"/>
                  </a:lnTo>
                  <a:lnTo>
                    <a:pt x="26" y="34"/>
                  </a:lnTo>
                  <a:lnTo>
                    <a:pt x="30" y="42"/>
                  </a:lnTo>
                  <a:lnTo>
                    <a:pt x="35" y="49"/>
                  </a:lnTo>
                  <a:lnTo>
                    <a:pt x="44" y="57"/>
                  </a:lnTo>
                  <a:lnTo>
                    <a:pt x="52" y="63"/>
                  </a:lnTo>
                  <a:lnTo>
                    <a:pt x="59" y="68"/>
                  </a:lnTo>
                  <a:lnTo>
                    <a:pt x="52" y="68"/>
                  </a:lnTo>
                  <a:lnTo>
                    <a:pt x="43" y="67"/>
                  </a:lnTo>
                  <a:lnTo>
                    <a:pt x="35" y="65"/>
                  </a:lnTo>
                  <a:lnTo>
                    <a:pt x="29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1" y="61"/>
                  </a:lnTo>
                  <a:lnTo>
                    <a:pt x="24" y="65"/>
                  </a:lnTo>
                  <a:lnTo>
                    <a:pt x="27" y="67"/>
                  </a:lnTo>
                  <a:lnTo>
                    <a:pt x="33" y="70"/>
                  </a:lnTo>
                  <a:lnTo>
                    <a:pt x="38" y="72"/>
                  </a:lnTo>
                  <a:lnTo>
                    <a:pt x="45" y="76"/>
                  </a:lnTo>
                  <a:lnTo>
                    <a:pt x="53" y="78"/>
                  </a:lnTo>
                  <a:lnTo>
                    <a:pt x="60" y="80"/>
                  </a:lnTo>
                  <a:lnTo>
                    <a:pt x="68" y="81"/>
                  </a:lnTo>
                  <a:lnTo>
                    <a:pt x="73" y="81"/>
                  </a:lnTo>
                  <a:lnTo>
                    <a:pt x="80" y="84"/>
                  </a:lnTo>
                  <a:lnTo>
                    <a:pt x="88" y="88"/>
                  </a:lnTo>
                  <a:lnTo>
                    <a:pt x="95" y="94"/>
                  </a:lnTo>
                  <a:lnTo>
                    <a:pt x="99" y="100"/>
                  </a:lnTo>
                  <a:lnTo>
                    <a:pt x="96" y="101"/>
                  </a:lnTo>
                  <a:lnTo>
                    <a:pt x="92" y="103"/>
                  </a:lnTo>
                  <a:lnTo>
                    <a:pt x="86" y="104"/>
                  </a:lnTo>
                  <a:lnTo>
                    <a:pt x="80" y="105"/>
                  </a:lnTo>
                  <a:lnTo>
                    <a:pt x="75" y="105"/>
                  </a:lnTo>
                  <a:lnTo>
                    <a:pt x="69" y="106"/>
                  </a:lnTo>
                  <a:lnTo>
                    <a:pt x="64" y="106"/>
                  </a:lnTo>
                  <a:lnTo>
                    <a:pt x="60" y="105"/>
                  </a:lnTo>
                  <a:lnTo>
                    <a:pt x="54" y="104"/>
                  </a:lnTo>
                  <a:lnTo>
                    <a:pt x="52" y="105"/>
                  </a:lnTo>
                  <a:lnTo>
                    <a:pt x="53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3" y="111"/>
                  </a:lnTo>
                  <a:lnTo>
                    <a:pt x="81" y="111"/>
                  </a:lnTo>
                  <a:lnTo>
                    <a:pt x="88" y="111"/>
                  </a:lnTo>
                  <a:lnTo>
                    <a:pt x="95" y="111"/>
                  </a:lnTo>
                  <a:lnTo>
                    <a:pt x="102" y="110"/>
                  </a:lnTo>
                  <a:lnTo>
                    <a:pt x="106" y="110"/>
                  </a:lnTo>
                  <a:lnTo>
                    <a:pt x="110" y="110"/>
                  </a:lnTo>
                  <a:lnTo>
                    <a:pt x="115" y="111"/>
                  </a:lnTo>
                  <a:lnTo>
                    <a:pt x="119" y="114"/>
                  </a:lnTo>
                  <a:lnTo>
                    <a:pt x="122" y="118"/>
                  </a:lnTo>
                  <a:lnTo>
                    <a:pt x="124" y="12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295"/>
            <p:cNvSpPr/>
            <p:nvPr/>
          </p:nvSpPr>
          <p:spPr bwMode="auto">
            <a:xfrm>
              <a:off x="793" y="184"/>
              <a:ext cx="80" cy="187"/>
            </a:xfrm>
            <a:custGeom>
              <a:avLst/>
              <a:gdLst/>
              <a:ahLst/>
              <a:cxnLst>
                <a:cxn ang="0">
                  <a:pos x="8" y="154"/>
                </a:cxn>
                <a:cxn ang="0">
                  <a:pos x="14" y="148"/>
                </a:cxn>
                <a:cxn ang="0">
                  <a:pos x="18" y="150"/>
                </a:cxn>
                <a:cxn ang="0">
                  <a:pos x="22" y="133"/>
                </a:cxn>
                <a:cxn ang="0">
                  <a:pos x="8" y="106"/>
                </a:cxn>
                <a:cxn ang="0">
                  <a:pos x="0" y="77"/>
                </a:cxn>
                <a:cxn ang="0">
                  <a:pos x="4" y="79"/>
                </a:cxn>
                <a:cxn ang="0">
                  <a:pos x="18" y="108"/>
                </a:cxn>
                <a:cxn ang="0">
                  <a:pos x="31" y="88"/>
                </a:cxn>
                <a:cxn ang="0">
                  <a:pos x="30" y="52"/>
                </a:cxn>
                <a:cxn ang="0">
                  <a:pos x="30" y="22"/>
                </a:cxn>
                <a:cxn ang="0">
                  <a:pos x="33" y="23"/>
                </a:cxn>
                <a:cxn ang="0">
                  <a:pos x="33" y="41"/>
                </a:cxn>
                <a:cxn ang="0">
                  <a:pos x="41" y="41"/>
                </a:cxn>
                <a:cxn ang="0">
                  <a:pos x="60" y="3"/>
                </a:cxn>
                <a:cxn ang="0">
                  <a:pos x="64" y="3"/>
                </a:cxn>
                <a:cxn ang="0">
                  <a:pos x="52" y="29"/>
                </a:cxn>
                <a:cxn ang="0">
                  <a:pos x="51" y="51"/>
                </a:cxn>
                <a:cxn ang="0">
                  <a:pos x="67" y="45"/>
                </a:cxn>
                <a:cxn ang="0">
                  <a:pos x="70" y="45"/>
                </a:cxn>
                <a:cxn ang="0">
                  <a:pos x="56" y="57"/>
                </a:cxn>
                <a:cxn ang="0">
                  <a:pos x="41" y="77"/>
                </a:cxn>
                <a:cxn ang="0">
                  <a:pos x="33" y="115"/>
                </a:cxn>
                <a:cxn ang="0">
                  <a:pos x="50" y="114"/>
                </a:cxn>
                <a:cxn ang="0">
                  <a:pos x="67" y="110"/>
                </a:cxn>
                <a:cxn ang="0">
                  <a:pos x="75" y="105"/>
                </a:cxn>
                <a:cxn ang="0">
                  <a:pos x="74" y="109"/>
                </a:cxn>
                <a:cxn ang="0">
                  <a:pos x="61" y="117"/>
                </a:cxn>
                <a:cxn ang="0">
                  <a:pos x="42" y="125"/>
                </a:cxn>
                <a:cxn ang="0">
                  <a:pos x="31" y="132"/>
                </a:cxn>
                <a:cxn ang="0">
                  <a:pos x="27" y="151"/>
                </a:cxn>
                <a:cxn ang="0">
                  <a:pos x="39" y="153"/>
                </a:cxn>
                <a:cxn ang="0">
                  <a:pos x="61" y="144"/>
                </a:cxn>
                <a:cxn ang="0">
                  <a:pos x="77" y="133"/>
                </a:cxn>
                <a:cxn ang="0">
                  <a:pos x="77" y="137"/>
                </a:cxn>
                <a:cxn ang="0">
                  <a:pos x="57" y="163"/>
                </a:cxn>
                <a:cxn ang="0">
                  <a:pos x="49" y="163"/>
                </a:cxn>
                <a:cxn ang="0">
                  <a:pos x="41" y="156"/>
                </a:cxn>
                <a:cxn ang="0">
                  <a:pos x="22" y="158"/>
                </a:cxn>
                <a:cxn ang="0">
                  <a:pos x="17" y="169"/>
                </a:cxn>
                <a:cxn ang="0">
                  <a:pos x="8" y="182"/>
                </a:cxn>
                <a:cxn ang="0">
                  <a:pos x="6" y="182"/>
                </a:cxn>
                <a:cxn ang="0">
                  <a:pos x="13" y="166"/>
                </a:cxn>
                <a:cxn ang="0">
                  <a:pos x="4" y="160"/>
                </a:cxn>
              </a:cxnLst>
              <a:rect l="0" t="0" r="r" b="b"/>
              <a:pathLst>
                <a:path w="80" h="187">
                  <a:moveTo>
                    <a:pt x="0" y="161"/>
                  </a:moveTo>
                  <a:lnTo>
                    <a:pt x="5" y="158"/>
                  </a:lnTo>
                  <a:lnTo>
                    <a:pt x="8" y="154"/>
                  </a:lnTo>
                  <a:lnTo>
                    <a:pt x="12" y="150"/>
                  </a:lnTo>
                  <a:lnTo>
                    <a:pt x="13" y="145"/>
                  </a:lnTo>
                  <a:lnTo>
                    <a:pt x="14" y="148"/>
                  </a:lnTo>
                  <a:lnTo>
                    <a:pt x="16" y="149"/>
                  </a:lnTo>
                  <a:lnTo>
                    <a:pt x="17" y="149"/>
                  </a:lnTo>
                  <a:lnTo>
                    <a:pt x="18" y="150"/>
                  </a:lnTo>
                  <a:lnTo>
                    <a:pt x="19" y="146"/>
                  </a:lnTo>
                  <a:lnTo>
                    <a:pt x="22" y="141"/>
                  </a:lnTo>
                  <a:lnTo>
                    <a:pt x="22" y="133"/>
                  </a:lnTo>
                  <a:lnTo>
                    <a:pt x="21" y="128"/>
                  </a:lnTo>
                  <a:lnTo>
                    <a:pt x="15" y="119"/>
                  </a:lnTo>
                  <a:lnTo>
                    <a:pt x="8" y="106"/>
                  </a:lnTo>
                  <a:lnTo>
                    <a:pt x="3" y="91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3" y="74"/>
                  </a:lnTo>
                  <a:lnTo>
                    <a:pt x="4" y="75"/>
                  </a:lnTo>
                  <a:lnTo>
                    <a:pt x="4" y="79"/>
                  </a:lnTo>
                  <a:lnTo>
                    <a:pt x="6" y="86"/>
                  </a:lnTo>
                  <a:lnTo>
                    <a:pt x="12" y="98"/>
                  </a:lnTo>
                  <a:lnTo>
                    <a:pt x="18" y="108"/>
                  </a:lnTo>
                  <a:lnTo>
                    <a:pt x="24" y="114"/>
                  </a:lnTo>
                  <a:lnTo>
                    <a:pt x="27" y="103"/>
                  </a:lnTo>
                  <a:lnTo>
                    <a:pt x="31" y="88"/>
                  </a:lnTo>
                  <a:lnTo>
                    <a:pt x="32" y="73"/>
                  </a:lnTo>
                  <a:lnTo>
                    <a:pt x="32" y="63"/>
                  </a:lnTo>
                  <a:lnTo>
                    <a:pt x="30" y="52"/>
                  </a:lnTo>
                  <a:lnTo>
                    <a:pt x="29" y="41"/>
                  </a:lnTo>
                  <a:lnTo>
                    <a:pt x="29" y="30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2" y="28"/>
                  </a:lnTo>
                  <a:lnTo>
                    <a:pt x="32" y="34"/>
                  </a:lnTo>
                  <a:lnTo>
                    <a:pt x="33" y="41"/>
                  </a:lnTo>
                  <a:lnTo>
                    <a:pt x="35" y="49"/>
                  </a:lnTo>
                  <a:lnTo>
                    <a:pt x="38" y="54"/>
                  </a:lnTo>
                  <a:lnTo>
                    <a:pt x="41" y="41"/>
                  </a:lnTo>
                  <a:lnTo>
                    <a:pt x="47" y="26"/>
                  </a:lnTo>
                  <a:lnTo>
                    <a:pt x="52" y="12"/>
                  </a:lnTo>
                  <a:lnTo>
                    <a:pt x="60" y="3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4" y="3"/>
                  </a:lnTo>
                  <a:lnTo>
                    <a:pt x="61" y="6"/>
                  </a:lnTo>
                  <a:lnTo>
                    <a:pt x="57" y="14"/>
                  </a:lnTo>
                  <a:lnTo>
                    <a:pt x="52" y="29"/>
                  </a:lnTo>
                  <a:lnTo>
                    <a:pt x="48" y="43"/>
                  </a:lnTo>
                  <a:lnTo>
                    <a:pt x="46" y="52"/>
                  </a:lnTo>
                  <a:lnTo>
                    <a:pt x="51" y="51"/>
                  </a:lnTo>
                  <a:lnTo>
                    <a:pt x="57" y="50"/>
                  </a:lnTo>
                  <a:lnTo>
                    <a:pt x="63" y="47"/>
                  </a:lnTo>
                  <a:lnTo>
                    <a:pt x="67" y="45"/>
                  </a:lnTo>
                  <a:lnTo>
                    <a:pt x="69" y="42"/>
                  </a:lnTo>
                  <a:lnTo>
                    <a:pt x="72" y="42"/>
                  </a:lnTo>
                  <a:lnTo>
                    <a:pt x="70" y="45"/>
                  </a:lnTo>
                  <a:lnTo>
                    <a:pt x="68" y="47"/>
                  </a:lnTo>
                  <a:lnTo>
                    <a:pt x="64" y="51"/>
                  </a:lnTo>
                  <a:lnTo>
                    <a:pt x="56" y="57"/>
                  </a:lnTo>
                  <a:lnTo>
                    <a:pt x="48" y="62"/>
                  </a:lnTo>
                  <a:lnTo>
                    <a:pt x="43" y="65"/>
                  </a:lnTo>
                  <a:lnTo>
                    <a:pt x="41" y="77"/>
                  </a:lnTo>
                  <a:lnTo>
                    <a:pt x="39" y="93"/>
                  </a:lnTo>
                  <a:lnTo>
                    <a:pt x="35" y="107"/>
                  </a:lnTo>
                  <a:lnTo>
                    <a:pt x="33" y="115"/>
                  </a:lnTo>
                  <a:lnTo>
                    <a:pt x="39" y="115"/>
                  </a:lnTo>
                  <a:lnTo>
                    <a:pt x="44" y="114"/>
                  </a:lnTo>
                  <a:lnTo>
                    <a:pt x="50" y="114"/>
                  </a:lnTo>
                  <a:lnTo>
                    <a:pt x="57" y="113"/>
                  </a:lnTo>
                  <a:lnTo>
                    <a:pt x="61" y="111"/>
                  </a:lnTo>
                  <a:lnTo>
                    <a:pt x="67" y="110"/>
                  </a:lnTo>
                  <a:lnTo>
                    <a:pt x="70" y="108"/>
                  </a:lnTo>
                  <a:lnTo>
                    <a:pt x="73" y="107"/>
                  </a:lnTo>
                  <a:lnTo>
                    <a:pt x="75" y="105"/>
                  </a:lnTo>
                  <a:lnTo>
                    <a:pt x="77" y="105"/>
                  </a:lnTo>
                  <a:lnTo>
                    <a:pt x="76" y="107"/>
                  </a:lnTo>
                  <a:lnTo>
                    <a:pt x="74" y="109"/>
                  </a:lnTo>
                  <a:lnTo>
                    <a:pt x="72" y="111"/>
                  </a:lnTo>
                  <a:lnTo>
                    <a:pt x="67" y="114"/>
                  </a:lnTo>
                  <a:lnTo>
                    <a:pt x="61" y="117"/>
                  </a:lnTo>
                  <a:lnTo>
                    <a:pt x="55" y="119"/>
                  </a:lnTo>
                  <a:lnTo>
                    <a:pt x="48" y="123"/>
                  </a:lnTo>
                  <a:lnTo>
                    <a:pt x="42" y="125"/>
                  </a:lnTo>
                  <a:lnTo>
                    <a:pt x="38" y="126"/>
                  </a:lnTo>
                  <a:lnTo>
                    <a:pt x="34" y="127"/>
                  </a:lnTo>
                  <a:lnTo>
                    <a:pt x="31" y="132"/>
                  </a:lnTo>
                  <a:lnTo>
                    <a:pt x="29" y="139"/>
                  </a:lnTo>
                  <a:lnTo>
                    <a:pt x="27" y="145"/>
                  </a:lnTo>
                  <a:lnTo>
                    <a:pt x="27" y="151"/>
                  </a:lnTo>
                  <a:lnTo>
                    <a:pt x="30" y="153"/>
                  </a:lnTo>
                  <a:lnTo>
                    <a:pt x="34" y="153"/>
                  </a:lnTo>
                  <a:lnTo>
                    <a:pt x="39" y="153"/>
                  </a:lnTo>
                  <a:lnTo>
                    <a:pt x="43" y="152"/>
                  </a:lnTo>
                  <a:lnTo>
                    <a:pt x="52" y="149"/>
                  </a:lnTo>
                  <a:lnTo>
                    <a:pt x="61" y="144"/>
                  </a:lnTo>
                  <a:lnTo>
                    <a:pt x="69" y="140"/>
                  </a:lnTo>
                  <a:lnTo>
                    <a:pt x="75" y="136"/>
                  </a:lnTo>
                  <a:lnTo>
                    <a:pt x="77" y="133"/>
                  </a:lnTo>
                  <a:lnTo>
                    <a:pt x="80" y="132"/>
                  </a:lnTo>
                  <a:lnTo>
                    <a:pt x="80" y="133"/>
                  </a:lnTo>
                  <a:lnTo>
                    <a:pt x="77" y="137"/>
                  </a:lnTo>
                  <a:lnTo>
                    <a:pt x="72" y="145"/>
                  </a:lnTo>
                  <a:lnTo>
                    <a:pt x="65" y="156"/>
                  </a:lnTo>
                  <a:lnTo>
                    <a:pt x="57" y="163"/>
                  </a:lnTo>
                  <a:lnTo>
                    <a:pt x="51" y="169"/>
                  </a:lnTo>
                  <a:lnTo>
                    <a:pt x="50" y="167"/>
                  </a:lnTo>
                  <a:lnTo>
                    <a:pt x="49" y="163"/>
                  </a:lnTo>
                  <a:lnTo>
                    <a:pt x="48" y="161"/>
                  </a:lnTo>
                  <a:lnTo>
                    <a:pt x="47" y="159"/>
                  </a:lnTo>
                  <a:lnTo>
                    <a:pt x="41" y="156"/>
                  </a:lnTo>
                  <a:lnTo>
                    <a:pt x="34" y="154"/>
                  </a:lnTo>
                  <a:lnTo>
                    <a:pt x="27" y="156"/>
                  </a:lnTo>
                  <a:lnTo>
                    <a:pt x="22" y="158"/>
                  </a:lnTo>
                  <a:lnTo>
                    <a:pt x="18" y="162"/>
                  </a:lnTo>
                  <a:lnTo>
                    <a:pt x="17" y="166"/>
                  </a:lnTo>
                  <a:lnTo>
                    <a:pt x="17" y="169"/>
                  </a:lnTo>
                  <a:lnTo>
                    <a:pt x="18" y="173"/>
                  </a:lnTo>
                  <a:lnTo>
                    <a:pt x="14" y="177"/>
                  </a:lnTo>
                  <a:lnTo>
                    <a:pt x="8" y="182"/>
                  </a:lnTo>
                  <a:lnTo>
                    <a:pt x="4" y="185"/>
                  </a:lnTo>
                  <a:lnTo>
                    <a:pt x="1" y="187"/>
                  </a:lnTo>
                  <a:lnTo>
                    <a:pt x="6" y="182"/>
                  </a:lnTo>
                  <a:lnTo>
                    <a:pt x="10" y="175"/>
                  </a:lnTo>
                  <a:lnTo>
                    <a:pt x="13" y="170"/>
                  </a:lnTo>
                  <a:lnTo>
                    <a:pt x="13" y="166"/>
                  </a:lnTo>
                  <a:lnTo>
                    <a:pt x="10" y="163"/>
                  </a:lnTo>
                  <a:lnTo>
                    <a:pt x="7" y="161"/>
                  </a:lnTo>
                  <a:lnTo>
                    <a:pt x="4" y="16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296"/>
            <p:cNvSpPr/>
            <p:nvPr/>
          </p:nvSpPr>
          <p:spPr bwMode="auto">
            <a:xfrm>
              <a:off x="776" y="289"/>
              <a:ext cx="14" cy="23"/>
            </a:xfrm>
            <a:custGeom>
              <a:avLst/>
              <a:gdLst/>
              <a:ahLst/>
              <a:cxnLst>
                <a:cxn ang="0">
                  <a:pos x="14" y="21"/>
                </a:cxn>
                <a:cxn ang="0">
                  <a:pos x="12" y="21"/>
                </a:cxn>
                <a:cxn ang="0">
                  <a:pos x="8" y="21"/>
                </a:cxn>
                <a:cxn ang="0">
                  <a:pos x="5" y="22"/>
                </a:cxn>
                <a:cxn ang="0">
                  <a:pos x="3" y="23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4" y="6"/>
                </a:cxn>
                <a:cxn ang="0">
                  <a:pos x="7" y="12"/>
                </a:cxn>
                <a:cxn ang="0">
                  <a:pos x="10" y="18"/>
                </a:cxn>
                <a:cxn ang="0">
                  <a:pos x="14" y="21"/>
                </a:cxn>
              </a:cxnLst>
              <a:rect l="0" t="0" r="r" b="b"/>
              <a:pathLst>
                <a:path w="14" h="23">
                  <a:moveTo>
                    <a:pt x="14" y="21"/>
                  </a:moveTo>
                  <a:lnTo>
                    <a:pt x="12" y="21"/>
                  </a:lnTo>
                  <a:lnTo>
                    <a:pt x="8" y="21"/>
                  </a:lnTo>
                  <a:lnTo>
                    <a:pt x="5" y="22"/>
                  </a:lnTo>
                  <a:lnTo>
                    <a:pt x="3" y="23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6"/>
                  </a:lnTo>
                  <a:lnTo>
                    <a:pt x="7" y="12"/>
                  </a:lnTo>
                  <a:lnTo>
                    <a:pt x="10" y="18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297"/>
            <p:cNvSpPr/>
            <p:nvPr/>
          </p:nvSpPr>
          <p:spPr bwMode="auto">
            <a:xfrm>
              <a:off x="884" y="282"/>
              <a:ext cx="254" cy="155"/>
            </a:xfrm>
            <a:custGeom>
              <a:avLst/>
              <a:gdLst/>
              <a:ahLst/>
              <a:cxnLst>
                <a:cxn ang="0">
                  <a:pos x="25" y="109"/>
                </a:cxn>
                <a:cxn ang="0">
                  <a:pos x="49" y="94"/>
                </a:cxn>
                <a:cxn ang="0">
                  <a:pos x="64" y="58"/>
                </a:cxn>
                <a:cxn ang="0">
                  <a:pos x="83" y="29"/>
                </a:cxn>
                <a:cxn ang="0">
                  <a:pos x="108" y="3"/>
                </a:cxn>
                <a:cxn ang="0">
                  <a:pos x="114" y="2"/>
                </a:cxn>
                <a:cxn ang="0">
                  <a:pos x="100" y="19"/>
                </a:cxn>
                <a:cxn ang="0">
                  <a:pos x="76" y="47"/>
                </a:cxn>
                <a:cxn ang="0">
                  <a:pos x="66" y="76"/>
                </a:cxn>
                <a:cxn ang="0">
                  <a:pos x="68" y="84"/>
                </a:cxn>
                <a:cxn ang="0">
                  <a:pos x="85" y="72"/>
                </a:cxn>
                <a:cxn ang="0">
                  <a:pos x="103" y="61"/>
                </a:cxn>
                <a:cxn ang="0">
                  <a:pos x="128" y="31"/>
                </a:cxn>
                <a:cxn ang="0">
                  <a:pos x="164" y="5"/>
                </a:cxn>
                <a:cxn ang="0">
                  <a:pos x="179" y="3"/>
                </a:cxn>
                <a:cxn ang="0">
                  <a:pos x="148" y="25"/>
                </a:cxn>
                <a:cxn ang="0">
                  <a:pos x="119" y="56"/>
                </a:cxn>
                <a:cxn ang="0">
                  <a:pos x="122" y="62"/>
                </a:cxn>
                <a:cxn ang="0">
                  <a:pos x="152" y="56"/>
                </a:cxn>
                <a:cxn ang="0">
                  <a:pos x="183" y="38"/>
                </a:cxn>
                <a:cxn ang="0">
                  <a:pos x="220" y="21"/>
                </a:cxn>
                <a:cxn ang="0">
                  <a:pos x="230" y="21"/>
                </a:cxn>
                <a:cxn ang="0">
                  <a:pos x="202" y="35"/>
                </a:cxn>
                <a:cxn ang="0">
                  <a:pos x="177" y="54"/>
                </a:cxn>
                <a:cxn ang="0">
                  <a:pos x="203" y="56"/>
                </a:cxn>
                <a:cxn ang="0">
                  <a:pos x="239" y="48"/>
                </a:cxn>
                <a:cxn ang="0">
                  <a:pos x="254" y="44"/>
                </a:cxn>
                <a:cxn ang="0">
                  <a:pos x="232" y="58"/>
                </a:cxn>
                <a:cxn ang="0">
                  <a:pos x="189" y="69"/>
                </a:cxn>
                <a:cxn ang="0">
                  <a:pos x="194" y="81"/>
                </a:cxn>
                <a:cxn ang="0">
                  <a:pos x="221" y="95"/>
                </a:cxn>
                <a:cxn ang="0">
                  <a:pos x="232" y="104"/>
                </a:cxn>
                <a:cxn ang="0">
                  <a:pos x="203" y="95"/>
                </a:cxn>
                <a:cxn ang="0">
                  <a:pos x="166" y="77"/>
                </a:cxn>
                <a:cxn ang="0">
                  <a:pos x="147" y="75"/>
                </a:cxn>
                <a:cxn ang="0">
                  <a:pos x="128" y="77"/>
                </a:cxn>
                <a:cxn ang="0">
                  <a:pos x="135" y="92"/>
                </a:cxn>
                <a:cxn ang="0">
                  <a:pos x="156" y="109"/>
                </a:cxn>
                <a:cxn ang="0">
                  <a:pos x="180" y="122"/>
                </a:cxn>
                <a:cxn ang="0">
                  <a:pos x="188" y="132"/>
                </a:cxn>
                <a:cxn ang="0">
                  <a:pos x="154" y="113"/>
                </a:cxn>
                <a:cxn ang="0">
                  <a:pos x="121" y="92"/>
                </a:cxn>
                <a:cxn ang="0">
                  <a:pos x="104" y="85"/>
                </a:cxn>
                <a:cxn ang="0">
                  <a:pos x="74" y="95"/>
                </a:cxn>
                <a:cxn ang="0">
                  <a:pos x="69" y="105"/>
                </a:cxn>
                <a:cxn ang="0">
                  <a:pos x="92" y="123"/>
                </a:cxn>
                <a:cxn ang="0">
                  <a:pos x="126" y="147"/>
                </a:cxn>
                <a:cxn ang="0">
                  <a:pos x="130" y="155"/>
                </a:cxn>
                <a:cxn ang="0">
                  <a:pos x="97" y="135"/>
                </a:cxn>
                <a:cxn ang="0">
                  <a:pos x="61" y="113"/>
                </a:cxn>
                <a:cxn ang="0">
                  <a:pos x="41" y="116"/>
                </a:cxn>
                <a:cxn ang="0">
                  <a:pos x="7" y="127"/>
                </a:cxn>
                <a:cxn ang="0">
                  <a:pos x="6" y="123"/>
                </a:cxn>
              </a:cxnLst>
              <a:rect l="0" t="0" r="r" b="b"/>
              <a:pathLst>
                <a:path w="254" h="155">
                  <a:moveTo>
                    <a:pt x="10" y="119"/>
                  </a:moveTo>
                  <a:lnTo>
                    <a:pt x="13" y="115"/>
                  </a:lnTo>
                  <a:lnTo>
                    <a:pt x="19" y="112"/>
                  </a:lnTo>
                  <a:lnTo>
                    <a:pt x="25" y="109"/>
                  </a:lnTo>
                  <a:lnTo>
                    <a:pt x="33" y="105"/>
                  </a:lnTo>
                  <a:lnTo>
                    <a:pt x="38" y="101"/>
                  </a:lnTo>
                  <a:lnTo>
                    <a:pt x="45" y="97"/>
                  </a:lnTo>
                  <a:lnTo>
                    <a:pt x="49" y="94"/>
                  </a:lnTo>
                  <a:lnTo>
                    <a:pt x="51" y="92"/>
                  </a:lnTo>
                  <a:lnTo>
                    <a:pt x="53" y="84"/>
                  </a:lnTo>
                  <a:lnTo>
                    <a:pt x="59" y="71"/>
                  </a:lnTo>
                  <a:lnTo>
                    <a:pt x="64" y="58"/>
                  </a:lnTo>
                  <a:lnTo>
                    <a:pt x="69" y="47"/>
                  </a:lnTo>
                  <a:lnTo>
                    <a:pt x="72" y="43"/>
                  </a:lnTo>
                  <a:lnTo>
                    <a:pt x="77" y="36"/>
                  </a:lnTo>
                  <a:lnTo>
                    <a:pt x="83" y="29"/>
                  </a:lnTo>
                  <a:lnTo>
                    <a:pt x="89" y="21"/>
                  </a:lnTo>
                  <a:lnTo>
                    <a:pt x="96" y="15"/>
                  </a:lnTo>
                  <a:lnTo>
                    <a:pt x="102" y="8"/>
                  </a:lnTo>
                  <a:lnTo>
                    <a:pt x="108" y="3"/>
                  </a:lnTo>
                  <a:lnTo>
                    <a:pt x="111" y="1"/>
                  </a:lnTo>
                  <a:lnTo>
                    <a:pt x="114" y="0"/>
                  </a:lnTo>
                  <a:lnTo>
                    <a:pt x="115" y="1"/>
                  </a:lnTo>
                  <a:lnTo>
                    <a:pt x="114" y="2"/>
                  </a:lnTo>
                  <a:lnTo>
                    <a:pt x="112" y="4"/>
                  </a:lnTo>
                  <a:lnTo>
                    <a:pt x="110" y="8"/>
                  </a:lnTo>
                  <a:lnTo>
                    <a:pt x="105" y="12"/>
                  </a:lnTo>
                  <a:lnTo>
                    <a:pt x="100" y="19"/>
                  </a:lnTo>
                  <a:lnTo>
                    <a:pt x="93" y="26"/>
                  </a:lnTo>
                  <a:lnTo>
                    <a:pt x="86" y="34"/>
                  </a:lnTo>
                  <a:lnTo>
                    <a:pt x="80" y="42"/>
                  </a:lnTo>
                  <a:lnTo>
                    <a:pt x="76" y="47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8" y="68"/>
                  </a:lnTo>
                  <a:lnTo>
                    <a:pt x="66" y="76"/>
                  </a:lnTo>
                  <a:lnTo>
                    <a:pt x="66" y="81"/>
                  </a:lnTo>
                  <a:lnTo>
                    <a:pt x="66" y="84"/>
                  </a:lnTo>
                  <a:lnTo>
                    <a:pt x="66" y="85"/>
                  </a:lnTo>
                  <a:lnTo>
                    <a:pt x="68" y="84"/>
                  </a:lnTo>
                  <a:lnTo>
                    <a:pt x="72" y="81"/>
                  </a:lnTo>
                  <a:lnTo>
                    <a:pt x="76" y="79"/>
                  </a:lnTo>
                  <a:lnTo>
                    <a:pt x="79" y="76"/>
                  </a:lnTo>
                  <a:lnTo>
                    <a:pt x="85" y="72"/>
                  </a:lnTo>
                  <a:lnTo>
                    <a:pt x="89" y="69"/>
                  </a:lnTo>
                  <a:lnTo>
                    <a:pt x="94" y="65"/>
                  </a:lnTo>
                  <a:lnTo>
                    <a:pt x="100" y="63"/>
                  </a:lnTo>
                  <a:lnTo>
                    <a:pt x="103" y="61"/>
                  </a:lnTo>
                  <a:lnTo>
                    <a:pt x="106" y="60"/>
                  </a:lnTo>
                  <a:lnTo>
                    <a:pt x="112" y="50"/>
                  </a:lnTo>
                  <a:lnTo>
                    <a:pt x="119" y="41"/>
                  </a:lnTo>
                  <a:lnTo>
                    <a:pt x="128" y="31"/>
                  </a:lnTo>
                  <a:lnTo>
                    <a:pt x="138" y="22"/>
                  </a:lnTo>
                  <a:lnTo>
                    <a:pt x="148" y="16"/>
                  </a:lnTo>
                  <a:lnTo>
                    <a:pt x="157" y="9"/>
                  </a:lnTo>
                  <a:lnTo>
                    <a:pt x="164" y="5"/>
                  </a:lnTo>
                  <a:lnTo>
                    <a:pt x="170" y="3"/>
                  </a:lnTo>
                  <a:lnTo>
                    <a:pt x="176" y="2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4" y="5"/>
                  </a:lnTo>
                  <a:lnTo>
                    <a:pt x="166" y="10"/>
                  </a:lnTo>
                  <a:lnTo>
                    <a:pt x="157" y="17"/>
                  </a:lnTo>
                  <a:lnTo>
                    <a:pt x="148" y="25"/>
                  </a:lnTo>
                  <a:lnTo>
                    <a:pt x="139" y="33"/>
                  </a:lnTo>
                  <a:lnTo>
                    <a:pt x="131" y="42"/>
                  </a:lnTo>
                  <a:lnTo>
                    <a:pt x="125" y="50"/>
                  </a:lnTo>
                  <a:lnTo>
                    <a:pt x="119" y="56"/>
                  </a:lnTo>
                  <a:lnTo>
                    <a:pt x="118" y="61"/>
                  </a:lnTo>
                  <a:lnTo>
                    <a:pt x="118" y="63"/>
                  </a:lnTo>
                  <a:lnTo>
                    <a:pt x="120" y="63"/>
                  </a:lnTo>
                  <a:lnTo>
                    <a:pt x="122" y="62"/>
                  </a:lnTo>
                  <a:lnTo>
                    <a:pt x="128" y="62"/>
                  </a:lnTo>
                  <a:lnTo>
                    <a:pt x="136" y="61"/>
                  </a:lnTo>
                  <a:lnTo>
                    <a:pt x="145" y="59"/>
                  </a:lnTo>
                  <a:lnTo>
                    <a:pt x="152" y="56"/>
                  </a:lnTo>
                  <a:lnTo>
                    <a:pt x="157" y="56"/>
                  </a:lnTo>
                  <a:lnTo>
                    <a:pt x="164" y="51"/>
                  </a:lnTo>
                  <a:lnTo>
                    <a:pt x="173" y="44"/>
                  </a:lnTo>
                  <a:lnTo>
                    <a:pt x="183" y="38"/>
                  </a:lnTo>
                  <a:lnTo>
                    <a:pt x="194" y="34"/>
                  </a:lnTo>
                  <a:lnTo>
                    <a:pt x="204" y="29"/>
                  </a:lnTo>
                  <a:lnTo>
                    <a:pt x="213" y="25"/>
                  </a:lnTo>
                  <a:lnTo>
                    <a:pt x="220" y="21"/>
                  </a:lnTo>
                  <a:lnTo>
                    <a:pt x="224" y="19"/>
                  </a:lnTo>
                  <a:lnTo>
                    <a:pt x="229" y="18"/>
                  </a:lnTo>
                  <a:lnTo>
                    <a:pt x="231" y="19"/>
                  </a:lnTo>
                  <a:lnTo>
                    <a:pt x="230" y="21"/>
                  </a:lnTo>
                  <a:lnTo>
                    <a:pt x="224" y="25"/>
                  </a:lnTo>
                  <a:lnTo>
                    <a:pt x="217" y="27"/>
                  </a:lnTo>
                  <a:lnTo>
                    <a:pt x="209" y="30"/>
                  </a:lnTo>
                  <a:lnTo>
                    <a:pt x="202" y="35"/>
                  </a:lnTo>
                  <a:lnTo>
                    <a:pt x="194" y="39"/>
                  </a:lnTo>
                  <a:lnTo>
                    <a:pt x="187" y="44"/>
                  </a:lnTo>
                  <a:lnTo>
                    <a:pt x="181" y="50"/>
                  </a:lnTo>
                  <a:lnTo>
                    <a:pt x="177" y="54"/>
                  </a:lnTo>
                  <a:lnTo>
                    <a:pt x="174" y="58"/>
                  </a:lnTo>
                  <a:lnTo>
                    <a:pt x="182" y="59"/>
                  </a:lnTo>
                  <a:lnTo>
                    <a:pt x="192" y="58"/>
                  </a:lnTo>
                  <a:lnTo>
                    <a:pt x="203" y="56"/>
                  </a:lnTo>
                  <a:lnTo>
                    <a:pt x="213" y="55"/>
                  </a:lnTo>
                  <a:lnTo>
                    <a:pt x="223" y="53"/>
                  </a:lnTo>
                  <a:lnTo>
                    <a:pt x="232" y="51"/>
                  </a:lnTo>
                  <a:lnTo>
                    <a:pt x="239" y="48"/>
                  </a:lnTo>
                  <a:lnTo>
                    <a:pt x="243" y="46"/>
                  </a:lnTo>
                  <a:lnTo>
                    <a:pt x="249" y="44"/>
                  </a:lnTo>
                  <a:lnTo>
                    <a:pt x="254" y="43"/>
                  </a:lnTo>
                  <a:lnTo>
                    <a:pt x="254" y="44"/>
                  </a:lnTo>
                  <a:lnTo>
                    <a:pt x="250" y="47"/>
                  </a:lnTo>
                  <a:lnTo>
                    <a:pt x="246" y="50"/>
                  </a:lnTo>
                  <a:lnTo>
                    <a:pt x="240" y="53"/>
                  </a:lnTo>
                  <a:lnTo>
                    <a:pt x="232" y="58"/>
                  </a:lnTo>
                  <a:lnTo>
                    <a:pt x="222" y="61"/>
                  </a:lnTo>
                  <a:lnTo>
                    <a:pt x="212" y="64"/>
                  </a:lnTo>
                  <a:lnTo>
                    <a:pt x="200" y="68"/>
                  </a:lnTo>
                  <a:lnTo>
                    <a:pt x="189" y="69"/>
                  </a:lnTo>
                  <a:lnTo>
                    <a:pt x="178" y="69"/>
                  </a:lnTo>
                  <a:lnTo>
                    <a:pt x="181" y="72"/>
                  </a:lnTo>
                  <a:lnTo>
                    <a:pt x="187" y="77"/>
                  </a:lnTo>
                  <a:lnTo>
                    <a:pt x="194" y="81"/>
                  </a:lnTo>
                  <a:lnTo>
                    <a:pt x="202" y="85"/>
                  </a:lnTo>
                  <a:lnTo>
                    <a:pt x="208" y="89"/>
                  </a:lnTo>
                  <a:lnTo>
                    <a:pt x="215" y="93"/>
                  </a:lnTo>
                  <a:lnTo>
                    <a:pt x="221" y="95"/>
                  </a:lnTo>
                  <a:lnTo>
                    <a:pt x="225" y="97"/>
                  </a:lnTo>
                  <a:lnTo>
                    <a:pt x="231" y="99"/>
                  </a:lnTo>
                  <a:lnTo>
                    <a:pt x="233" y="103"/>
                  </a:lnTo>
                  <a:lnTo>
                    <a:pt x="232" y="104"/>
                  </a:lnTo>
                  <a:lnTo>
                    <a:pt x="226" y="103"/>
                  </a:lnTo>
                  <a:lnTo>
                    <a:pt x="221" y="101"/>
                  </a:lnTo>
                  <a:lnTo>
                    <a:pt x="213" y="98"/>
                  </a:lnTo>
                  <a:lnTo>
                    <a:pt x="203" y="95"/>
                  </a:lnTo>
                  <a:lnTo>
                    <a:pt x="192" y="90"/>
                  </a:lnTo>
                  <a:lnTo>
                    <a:pt x="182" y="86"/>
                  </a:lnTo>
                  <a:lnTo>
                    <a:pt x="173" y="81"/>
                  </a:lnTo>
                  <a:lnTo>
                    <a:pt x="166" y="77"/>
                  </a:lnTo>
                  <a:lnTo>
                    <a:pt x="162" y="73"/>
                  </a:lnTo>
                  <a:lnTo>
                    <a:pt x="157" y="73"/>
                  </a:lnTo>
                  <a:lnTo>
                    <a:pt x="153" y="75"/>
                  </a:lnTo>
                  <a:lnTo>
                    <a:pt x="147" y="75"/>
                  </a:lnTo>
                  <a:lnTo>
                    <a:pt x="142" y="76"/>
                  </a:lnTo>
                  <a:lnTo>
                    <a:pt x="137" y="76"/>
                  </a:lnTo>
                  <a:lnTo>
                    <a:pt x="131" y="77"/>
                  </a:lnTo>
                  <a:lnTo>
                    <a:pt x="128" y="77"/>
                  </a:lnTo>
                  <a:lnTo>
                    <a:pt x="125" y="78"/>
                  </a:lnTo>
                  <a:lnTo>
                    <a:pt x="127" y="82"/>
                  </a:lnTo>
                  <a:lnTo>
                    <a:pt x="130" y="87"/>
                  </a:lnTo>
                  <a:lnTo>
                    <a:pt x="135" y="92"/>
                  </a:lnTo>
                  <a:lnTo>
                    <a:pt x="140" y="96"/>
                  </a:lnTo>
                  <a:lnTo>
                    <a:pt x="146" y="101"/>
                  </a:lnTo>
                  <a:lnTo>
                    <a:pt x="151" y="105"/>
                  </a:lnTo>
                  <a:lnTo>
                    <a:pt x="156" y="109"/>
                  </a:lnTo>
                  <a:lnTo>
                    <a:pt x="160" y="111"/>
                  </a:lnTo>
                  <a:lnTo>
                    <a:pt x="166" y="115"/>
                  </a:lnTo>
                  <a:lnTo>
                    <a:pt x="173" y="119"/>
                  </a:lnTo>
                  <a:lnTo>
                    <a:pt x="180" y="122"/>
                  </a:lnTo>
                  <a:lnTo>
                    <a:pt x="185" y="124"/>
                  </a:lnTo>
                  <a:lnTo>
                    <a:pt x="188" y="128"/>
                  </a:lnTo>
                  <a:lnTo>
                    <a:pt x="190" y="131"/>
                  </a:lnTo>
                  <a:lnTo>
                    <a:pt x="188" y="132"/>
                  </a:lnTo>
                  <a:lnTo>
                    <a:pt x="180" y="128"/>
                  </a:lnTo>
                  <a:lnTo>
                    <a:pt x="173" y="123"/>
                  </a:lnTo>
                  <a:lnTo>
                    <a:pt x="164" y="119"/>
                  </a:lnTo>
                  <a:lnTo>
                    <a:pt x="154" y="113"/>
                  </a:lnTo>
                  <a:lnTo>
                    <a:pt x="145" y="106"/>
                  </a:lnTo>
                  <a:lnTo>
                    <a:pt x="135" y="101"/>
                  </a:lnTo>
                  <a:lnTo>
                    <a:pt x="127" y="96"/>
                  </a:lnTo>
                  <a:lnTo>
                    <a:pt x="121" y="92"/>
                  </a:lnTo>
                  <a:lnTo>
                    <a:pt x="117" y="88"/>
                  </a:lnTo>
                  <a:lnTo>
                    <a:pt x="112" y="85"/>
                  </a:lnTo>
                  <a:lnTo>
                    <a:pt x="108" y="84"/>
                  </a:lnTo>
                  <a:lnTo>
                    <a:pt x="104" y="85"/>
                  </a:lnTo>
                  <a:lnTo>
                    <a:pt x="100" y="87"/>
                  </a:lnTo>
                  <a:lnTo>
                    <a:pt x="93" y="89"/>
                  </a:lnTo>
                  <a:lnTo>
                    <a:pt x="83" y="93"/>
                  </a:lnTo>
                  <a:lnTo>
                    <a:pt x="74" y="95"/>
                  </a:lnTo>
                  <a:lnTo>
                    <a:pt x="68" y="98"/>
                  </a:lnTo>
                  <a:lnTo>
                    <a:pt x="67" y="101"/>
                  </a:lnTo>
                  <a:lnTo>
                    <a:pt x="67" y="102"/>
                  </a:lnTo>
                  <a:lnTo>
                    <a:pt x="69" y="105"/>
                  </a:lnTo>
                  <a:lnTo>
                    <a:pt x="74" y="109"/>
                  </a:lnTo>
                  <a:lnTo>
                    <a:pt x="78" y="112"/>
                  </a:lnTo>
                  <a:lnTo>
                    <a:pt x="84" y="118"/>
                  </a:lnTo>
                  <a:lnTo>
                    <a:pt x="92" y="123"/>
                  </a:lnTo>
                  <a:lnTo>
                    <a:pt x="101" y="130"/>
                  </a:lnTo>
                  <a:lnTo>
                    <a:pt x="110" y="137"/>
                  </a:lnTo>
                  <a:lnTo>
                    <a:pt x="119" y="143"/>
                  </a:lnTo>
                  <a:lnTo>
                    <a:pt x="126" y="147"/>
                  </a:lnTo>
                  <a:lnTo>
                    <a:pt x="131" y="149"/>
                  </a:lnTo>
                  <a:lnTo>
                    <a:pt x="137" y="153"/>
                  </a:lnTo>
                  <a:lnTo>
                    <a:pt x="136" y="155"/>
                  </a:lnTo>
                  <a:lnTo>
                    <a:pt x="130" y="155"/>
                  </a:lnTo>
                  <a:lnTo>
                    <a:pt x="122" y="150"/>
                  </a:lnTo>
                  <a:lnTo>
                    <a:pt x="115" y="146"/>
                  </a:lnTo>
                  <a:lnTo>
                    <a:pt x="108" y="140"/>
                  </a:lnTo>
                  <a:lnTo>
                    <a:pt x="97" y="135"/>
                  </a:lnTo>
                  <a:lnTo>
                    <a:pt x="87" y="128"/>
                  </a:lnTo>
                  <a:lnTo>
                    <a:pt x="77" y="122"/>
                  </a:lnTo>
                  <a:lnTo>
                    <a:pt x="68" y="118"/>
                  </a:lnTo>
                  <a:lnTo>
                    <a:pt x="61" y="113"/>
                  </a:lnTo>
                  <a:lnTo>
                    <a:pt x="58" y="112"/>
                  </a:lnTo>
                  <a:lnTo>
                    <a:pt x="54" y="112"/>
                  </a:lnTo>
                  <a:lnTo>
                    <a:pt x="49" y="114"/>
                  </a:lnTo>
                  <a:lnTo>
                    <a:pt x="41" y="116"/>
                  </a:lnTo>
                  <a:lnTo>
                    <a:pt x="32" y="120"/>
                  </a:lnTo>
                  <a:lnTo>
                    <a:pt x="23" y="122"/>
                  </a:lnTo>
                  <a:lnTo>
                    <a:pt x="13" y="126"/>
                  </a:lnTo>
                  <a:lnTo>
                    <a:pt x="7" y="127"/>
                  </a:lnTo>
                  <a:lnTo>
                    <a:pt x="2" y="128"/>
                  </a:lnTo>
                  <a:lnTo>
                    <a:pt x="0" y="128"/>
                  </a:lnTo>
                  <a:lnTo>
                    <a:pt x="1" y="126"/>
                  </a:lnTo>
                  <a:lnTo>
                    <a:pt x="6" y="123"/>
                  </a:lnTo>
                  <a:lnTo>
                    <a:pt x="10" y="119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298"/>
            <p:cNvSpPr/>
            <p:nvPr/>
          </p:nvSpPr>
          <p:spPr bwMode="auto">
            <a:xfrm>
              <a:off x="833" y="438"/>
              <a:ext cx="183" cy="153"/>
            </a:xfrm>
            <a:custGeom>
              <a:avLst/>
              <a:gdLst/>
              <a:ahLst/>
              <a:cxnLst>
                <a:cxn ang="0">
                  <a:pos x="21" y="13"/>
                </a:cxn>
                <a:cxn ang="0">
                  <a:pos x="45" y="15"/>
                </a:cxn>
                <a:cxn ang="0">
                  <a:pos x="83" y="9"/>
                </a:cxn>
                <a:cxn ang="0">
                  <a:pos x="117" y="9"/>
                </a:cxn>
                <a:cxn ang="0">
                  <a:pos x="128" y="16"/>
                </a:cxn>
                <a:cxn ang="0">
                  <a:pos x="109" y="16"/>
                </a:cxn>
                <a:cxn ang="0">
                  <a:pos x="78" y="17"/>
                </a:cxn>
                <a:cxn ang="0">
                  <a:pos x="50" y="23"/>
                </a:cxn>
                <a:cxn ang="0">
                  <a:pos x="54" y="30"/>
                </a:cxn>
                <a:cxn ang="0">
                  <a:pos x="70" y="36"/>
                </a:cxn>
                <a:cxn ang="0">
                  <a:pos x="80" y="42"/>
                </a:cxn>
                <a:cxn ang="0">
                  <a:pos x="114" y="41"/>
                </a:cxn>
                <a:cxn ang="0">
                  <a:pos x="152" y="47"/>
                </a:cxn>
                <a:cxn ang="0">
                  <a:pos x="172" y="58"/>
                </a:cxn>
                <a:cxn ang="0">
                  <a:pos x="162" y="57"/>
                </a:cxn>
                <a:cxn ang="0">
                  <a:pos x="138" y="51"/>
                </a:cxn>
                <a:cxn ang="0">
                  <a:pos x="108" y="49"/>
                </a:cxn>
                <a:cxn ang="0">
                  <a:pos x="102" y="57"/>
                </a:cxn>
                <a:cxn ang="0">
                  <a:pos x="117" y="68"/>
                </a:cxn>
                <a:cxn ang="0">
                  <a:pos x="142" y="71"/>
                </a:cxn>
                <a:cxn ang="0">
                  <a:pos x="171" y="83"/>
                </a:cxn>
                <a:cxn ang="0">
                  <a:pos x="178" y="96"/>
                </a:cxn>
                <a:cxn ang="0">
                  <a:pos x="157" y="85"/>
                </a:cxn>
                <a:cxn ang="0">
                  <a:pos x="136" y="79"/>
                </a:cxn>
                <a:cxn ang="0">
                  <a:pos x="145" y="96"/>
                </a:cxn>
                <a:cxn ang="0">
                  <a:pos x="166" y="118"/>
                </a:cxn>
                <a:cxn ang="0">
                  <a:pos x="177" y="130"/>
                </a:cxn>
                <a:cxn ang="0">
                  <a:pos x="181" y="147"/>
                </a:cxn>
                <a:cxn ang="0">
                  <a:pos x="171" y="136"/>
                </a:cxn>
                <a:cxn ang="0">
                  <a:pos x="143" y="103"/>
                </a:cxn>
                <a:cxn ang="0">
                  <a:pos x="123" y="84"/>
                </a:cxn>
                <a:cxn ang="0">
                  <a:pos x="118" y="88"/>
                </a:cxn>
                <a:cxn ang="0">
                  <a:pos x="127" y="115"/>
                </a:cxn>
                <a:cxn ang="0">
                  <a:pos x="136" y="139"/>
                </a:cxn>
                <a:cxn ang="0">
                  <a:pos x="129" y="134"/>
                </a:cxn>
                <a:cxn ang="0">
                  <a:pos x="110" y="90"/>
                </a:cxn>
                <a:cxn ang="0">
                  <a:pos x="91" y="62"/>
                </a:cxn>
                <a:cxn ang="0">
                  <a:pos x="77" y="53"/>
                </a:cxn>
                <a:cxn ang="0">
                  <a:pos x="72" y="59"/>
                </a:cxn>
                <a:cxn ang="0">
                  <a:pos x="83" y="103"/>
                </a:cxn>
                <a:cxn ang="0">
                  <a:pos x="96" y="126"/>
                </a:cxn>
                <a:cxn ang="0">
                  <a:pos x="81" y="111"/>
                </a:cxn>
                <a:cxn ang="0">
                  <a:pos x="66" y="48"/>
                </a:cxn>
                <a:cxn ang="0">
                  <a:pos x="43" y="34"/>
                </a:cxn>
                <a:cxn ang="0">
                  <a:pos x="36" y="49"/>
                </a:cxn>
                <a:cxn ang="0">
                  <a:pos x="42" y="78"/>
                </a:cxn>
                <a:cxn ang="0">
                  <a:pos x="50" y="111"/>
                </a:cxn>
                <a:cxn ang="0">
                  <a:pos x="43" y="108"/>
                </a:cxn>
                <a:cxn ang="0">
                  <a:pos x="34" y="64"/>
                </a:cxn>
                <a:cxn ang="0">
                  <a:pos x="17" y="19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183" h="153">
                  <a:moveTo>
                    <a:pt x="7" y="1"/>
                  </a:moveTo>
                  <a:lnTo>
                    <a:pt x="13" y="7"/>
                  </a:lnTo>
                  <a:lnTo>
                    <a:pt x="21" y="13"/>
                  </a:lnTo>
                  <a:lnTo>
                    <a:pt x="29" y="16"/>
                  </a:lnTo>
                  <a:lnTo>
                    <a:pt x="36" y="17"/>
                  </a:lnTo>
                  <a:lnTo>
                    <a:pt x="45" y="15"/>
                  </a:lnTo>
                  <a:lnTo>
                    <a:pt x="57" y="13"/>
                  </a:lnTo>
                  <a:lnTo>
                    <a:pt x="69" y="11"/>
                  </a:lnTo>
                  <a:lnTo>
                    <a:pt x="83" y="9"/>
                  </a:lnTo>
                  <a:lnTo>
                    <a:pt x="95" y="9"/>
                  </a:lnTo>
                  <a:lnTo>
                    <a:pt x="106" y="9"/>
                  </a:lnTo>
                  <a:lnTo>
                    <a:pt x="117" y="9"/>
                  </a:lnTo>
                  <a:lnTo>
                    <a:pt x="122" y="11"/>
                  </a:lnTo>
                  <a:lnTo>
                    <a:pt x="128" y="15"/>
                  </a:lnTo>
                  <a:lnTo>
                    <a:pt x="128" y="16"/>
                  </a:lnTo>
                  <a:lnTo>
                    <a:pt x="123" y="16"/>
                  </a:lnTo>
                  <a:lnTo>
                    <a:pt x="115" y="16"/>
                  </a:lnTo>
                  <a:lnTo>
                    <a:pt x="109" y="16"/>
                  </a:lnTo>
                  <a:lnTo>
                    <a:pt x="100" y="16"/>
                  </a:lnTo>
                  <a:lnTo>
                    <a:pt x="89" y="16"/>
                  </a:lnTo>
                  <a:lnTo>
                    <a:pt x="78" y="17"/>
                  </a:lnTo>
                  <a:lnTo>
                    <a:pt x="67" y="19"/>
                  </a:lnTo>
                  <a:lnTo>
                    <a:pt x="58" y="20"/>
                  </a:lnTo>
                  <a:lnTo>
                    <a:pt x="50" y="23"/>
                  </a:lnTo>
                  <a:lnTo>
                    <a:pt x="45" y="25"/>
                  </a:lnTo>
                  <a:lnTo>
                    <a:pt x="49" y="27"/>
                  </a:lnTo>
                  <a:lnTo>
                    <a:pt x="54" y="30"/>
                  </a:lnTo>
                  <a:lnTo>
                    <a:pt x="59" y="32"/>
                  </a:lnTo>
                  <a:lnTo>
                    <a:pt x="64" y="34"/>
                  </a:lnTo>
                  <a:lnTo>
                    <a:pt x="70" y="36"/>
                  </a:lnTo>
                  <a:lnTo>
                    <a:pt x="75" y="39"/>
                  </a:lnTo>
                  <a:lnTo>
                    <a:pt x="78" y="40"/>
                  </a:lnTo>
                  <a:lnTo>
                    <a:pt x="80" y="42"/>
                  </a:lnTo>
                  <a:lnTo>
                    <a:pt x="89" y="41"/>
                  </a:lnTo>
                  <a:lnTo>
                    <a:pt x="102" y="40"/>
                  </a:lnTo>
                  <a:lnTo>
                    <a:pt x="114" y="41"/>
                  </a:lnTo>
                  <a:lnTo>
                    <a:pt x="128" y="42"/>
                  </a:lnTo>
                  <a:lnTo>
                    <a:pt x="140" y="44"/>
                  </a:lnTo>
                  <a:lnTo>
                    <a:pt x="152" y="47"/>
                  </a:lnTo>
                  <a:lnTo>
                    <a:pt x="161" y="50"/>
                  </a:lnTo>
                  <a:lnTo>
                    <a:pt x="166" y="53"/>
                  </a:lnTo>
                  <a:lnTo>
                    <a:pt x="172" y="58"/>
                  </a:lnTo>
                  <a:lnTo>
                    <a:pt x="172" y="60"/>
                  </a:lnTo>
                  <a:lnTo>
                    <a:pt x="169" y="59"/>
                  </a:lnTo>
                  <a:lnTo>
                    <a:pt x="162" y="57"/>
                  </a:lnTo>
                  <a:lnTo>
                    <a:pt x="156" y="54"/>
                  </a:lnTo>
                  <a:lnTo>
                    <a:pt x="148" y="53"/>
                  </a:lnTo>
                  <a:lnTo>
                    <a:pt x="138" y="51"/>
                  </a:lnTo>
                  <a:lnTo>
                    <a:pt x="128" y="50"/>
                  </a:lnTo>
                  <a:lnTo>
                    <a:pt x="117" y="49"/>
                  </a:lnTo>
                  <a:lnTo>
                    <a:pt x="108" y="49"/>
                  </a:lnTo>
                  <a:lnTo>
                    <a:pt x="98" y="49"/>
                  </a:lnTo>
                  <a:lnTo>
                    <a:pt x="93" y="50"/>
                  </a:lnTo>
                  <a:lnTo>
                    <a:pt x="102" y="57"/>
                  </a:lnTo>
                  <a:lnTo>
                    <a:pt x="109" y="61"/>
                  </a:lnTo>
                  <a:lnTo>
                    <a:pt x="114" y="65"/>
                  </a:lnTo>
                  <a:lnTo>
                    <a:pt x="117" y="68"/>
                  </a:lnTo>
                  <a:lnTo>
                    <a:pt x="123" y="69"/>
                  </a:lnTo>
                  <a:lnTo>
                    <a:pt x="131" y="70"/>
                  </a:lnTo>
                  <a:lnTo>
                    <a:pt x="142" y="71"/>
                  </a:lnTo>
                  <a:lnTo>
                    <a:pt x="152" y="74"/>
                  </a:lnTo>
                  <a:lnTo>
                    <a:pt x="162" y="77"/>
                  </a:lnTo>
                  <a:lnTo>
                    <a:pt x="171" y="83"/>
                  </a:lnTo>
                  <a:lnTo>
                    <a:pt x="179" y="91"/>
                  </a:lnTo>
                  <a:lnTo>
                    <a:pt x="183" y="101"/>
                  </a:lnTo>
                  <a:lnTo>
                    <a:pt x="178" y="96"/>
                  </a:lnTo>
                  <a:lnTo>
                    <a:pt x="172" y="93"/>
                  </a:lnTo>
                  <a:lnTo>
                    <a:pt x="164" y="88"/>
                  </a:lnTo>
                  <a:lnTo>
                    <a:pt x="157" y="85"/>
                  </a:lnTo>
                  <a:lnTo>
                    <a:pt x="151" y="82"/>
                  </a:lnTo>
                  <a:lnTo>
                    <a:pt x="143" y="81"/>
                  </a:lnTo>
                  <a:lnTo>
                    <a:pt x="136" y="79"/>
                  </a:lnTo>
                  <a:lnTo>
                    <a:pt x="129" y="79"/>
                  </a:lnTo>
                  <a:lnTo>
                    <a:pt x="137" y="87"/>
                  </a:lnTo>
                  <a:lnTo>
                    <a:pt x="145" y="96"/>
                  </a:lnTo>
                  <a:lnTo>
                    <a:pt x="153" y="104"/>
                  </a:lnTo>
                  <a:lnTo>
                    <a:pt x="160" y="111"/>
                  </a:lnTo>
                  <a:lnTo>
                    <a:pt x="166" y="118"/>
                  </a:lnTo>
                  <a:lnTo>
                    <a:pt x="172" y="124"/>
                  </a:lnTo>
                  <a:lnTo>
                    <a:pt x="176" y="128"/>
                  </a:lnTo>
                  <a:lnTo>
                    <a:pt x="177" y="130"/>
                  </a:lnTo>
                  <a:lnTo>
                    <a:pt x="178" y="135"/>
                  </a:lnTo>
                  <a:lnTo>
                    <a:pt x="180" y="141"/>
                  </a:lnTo>
                  <a:lnTo>
                    <a:pt x="181" y="147"/>
                  </a:lnTo>
                  <a:lnTo>
                    <a:pt x="183" y="153"/>
                  </a:lnTo>
                  <a:lnTo>
                    <a:pt x="179" y="146"/>
                  </a:lnTo>
                  <a:lnTo>
                    <a:pt x="171" y="136"/>
                  </a:lnTo>
                  <a:lnTo>
                    <a:pt x="162" y="126"/>
                  </a:lnTo>
                  <a:lnTo>
                    <a:pt x="153" y="113"/>
                  </a:lnTo>
                  <a:lnTo>
                    <a:pt x="143" y="103"/>
                  </a:lnTo>
                  <a:lnTo>
                    <a:pt x="135" y="94"/>
                  </a:lnTo>
                  <a:lnTo>
                    <a:pt x="128" y="87"/>
                  </a:lnTo>
                  <a:lnTo>
                    <a:pt x="123" y="84"/>
                  </a:lnTo>
                  <a:lnTo>
                    <a:pt x="120" y="83"/>
                  </a:lnTo>
                  <a:lnTo>
                    <a:pt x="118" y="85"/>
                  </a:lnTo>
                  <a:lnTo>
                    <a:pt x="118" y="88"/>
                  </a:lnTo>
                  <a:lnTo>
                    <a:pt x="119" y="93"/>
                  </a:lnTo>
                  <a:lnTo>
                    <a:pt x="121" y="101"/>
                  </a:lnTo>
                  <a:lnTo>
                    <a:pt x="127" y="115"/>
                  </a:lnTo>
                  <a:lnTo>
                    <a:pt x="132" y="127"/>
                  </a:lnTo>
                  <a:lnTo>
                    <a:pt x="136" y="136"/>
                  </a:lnTo>
                  <a:lnTo>
                    <a:pt x="136" y="139"/>
                  </a:lnTo>
                  <a:lnTo>
                    <a:pt x="135" y="139"/>
                  </a:lnTo>
                  <a:lnTo>
                    <a:pt x="132" y="138"/>
                  </a:lnTo>
                  <a:lnTo>
                    <a:pt x="129" y="134"/>
                  </a:lnTo>
                  <a:lnTo>
                    <a:pt x="123" y="124"/>
                  </a:lnTo>
                  <a:lnTo>
                    <a:pt x="117" y="107"/>
                  </a:lnTo>
                  <a:lnTo>
                    <a:pt x="110" y="90"/>
                  </a:lnTo>
                  <a:lnTo>
                    <a:pt x="110" y="76"/>
                  </a:lnTo>
                  <a:lnTo>
                    <a:pt x="100" y="68"/>
                  </a:lnTo>
                  <a:lnTo>
                    <a:pt x="91" y="62"/>
                  </a:lnTo>
                  <a:lnTo>
                    <a:pt x="83" y="58"/>
                  </a:lnTo>
                  <a:lnTo>
                    <a:pt x="79" y="56"/>
                  </a:lnTo>
                  <a:lnTo>
                    <a:pt x="77" y="53"/>
                  </a:lnTo>
                  <a:lnTo>
                    <a:pt x="75" y="53"/>
                  </a:lnTo>
                  <a:lnTo>
                    <a:pt x="74" y="54"/>
                  </a:lnTo>
                  <a:lnTo>
                    <a:pt x="72" y="59"/>
                  </a:lnTo>
                  <a:lnTo>
                    <a:pt x="74" y="69"/>
                  </a:lnTo>
                  <a:lnTo>
                    <a:pt x="77" y="86"/>
                  </a:lnTo>
                  <a:lnTo>
                    <a:pt x="83" y="103"/>
                  </a:lnTo>
                  <a:lnTo>
                    <a:pt x="92" y="117"/>
                  </a:lnTo>
                  <a:lnTo>
                    <a:pt x="96" y="122"/>
                  </a:lnTo>
                  <a:lnTo>
                    <a:pt x="96" y="126"/>
                  </a:lnTo>
                  <a:lnTo>
                    <a:pt x="93" y="125"/>
                  </a:lnTo>
                  <a:lnTo>
                    <a:pt x="88" y="121"/>
                  </a:lnTo>
                  <a:lnTo>
                    <a:pt x="81" y="111"/>
                  </a:lnTo>
                  <a:lnTo>
                    <a:pt x="72" y="94"/>
                  </a:lnTo>
                  <a:lnTo>
                    <a:pt x="66" y="73"/>
                  </a:lnTo>
                  <a:lnTo>
                    <a:pt x="66" y="48"/>
                  </a:lnTo>
                  <a:lnTo>
                    <a:pt x="59" y="42"/>
                  </a:lnTo>
                  <a:lnTo>
                    <a:pt x="51" y="37"/>
                  </a:lnTo>
                  <a:lnTo>
                    <a:pt x="43" y="34"/>
                  </a:lnTo>
                  <a:lnTo>
                    <a:pt x="38" y="32"/>
                  </a:lnTo>
                  <a:lnTo>
                    <a:pt x="36" y="39"/>
                  </a:lnTo>
                  <a:lnTo>
                    <a:pt x="36" y="49"/>
                  </a:lnTo>
                  <a:lnTo>
                    <a:pt x="38" y="60"/>
                  </a:lnTo>
                  <a:lnTo>
                    <a:pt x="41" y="69"/>
                  </a:lnTo>
                  <a:lnTo>
                    <a:pt x="42" y="78"/>
                  </a:lnTo>
                  <a:lnTo>
                    <a:pt x="44" y="92"/>
                  </a:lnTo>
                  <a:lnTo>
                    <a:pt x="47" y="103"/>
                  </a:lnTo>
                  <a:lnTo>
                    <a:pt x="50" y="111"/>
                  </a:lnTo>
                  <a:lnTo>
                    <a:pt x="50" y="113"/>
                  </a:lnTo>
                  <a:lnTo>
                    <a:pt x="46" y="112"/>
                  </a:lnTo>
                  <a:lnTo>
                    <a:pt x="43" y="108"/>
                  </a:lnTo>
                  <a:lnTo>
                    <a:pt x="40" y="100"/>
                  </a:lnTo>
                  <a:lnTo>
                    <a:pt x="37" y="85"/>
                  </a:lnTo>
                  <a:lnTo>
                    <a:pt x="34" y="64"/>
                  </a:lnTo>
                  <a:lnTo>
                    <a:pt x="29" y="43"/>
                  </a:lnTo>
                  <a:lnTo>
                    <a:pt x="27" y="30"/>
                  </a:lnTo>
                  <a:lnTo>
                    <a:pt x="17" y="19"/>
                  </a:lnTo>
                  <a:lnTo>
                    <a:pt x="9" y="11"/>
                  </a:lnTo>
                  <a:lnTo>
                    <a:pt x="3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299"/>
            <p:cNvSpPr/>
            <p:nvPr/>
          </p:nvSpPr>
          <p:spPr bwMode="auto">
            <a:xfrm>
              <a:off x="738" y="456"/>
              <a:ext cx="127" cy="211"/>
            </a:xfrm>
            <a:custGeom>
              <a:avLst/>
              <a:gdLst/>
              <a:ahLst/>
              <a:cxnLst>
                <a:cxn ang="0">
                  <a:pos x="56" y="1"/>
                </a:cxn>
                <a:cxn ang="0">
                  <a:pos x="60" y="24"/>
                </a:cxn>
                <a:cxn ang="0">
                  <a:pos x="63" y="33"/>
                </a:cxn>
                <a:cxn ang="0">
                  <a:pos x="72" y="40"/>
                </a:cxn>
                <a:cxn ang="0">
                  <a:pos x="85" y="51"/>
                </a:cxn>
                <a:cxn ang="0">
                  <a:pos x="98" y="67"/>
                </a:cxn>
                <a:cxn ang="0">
                  <a:pos x="113" y="93"/>
                </a:cxn>
                <a:cxn ang="0">
                  <a:pos x="124" y="112"/>
                </a:cxn>
                <a:cxn ang="0">
                  <a:pos x="127" y="121"/>
                </a:cxn>
                <a:cxn ang="0">
                  <a:pos x="123" y="121"/>
                </a:cxn>
                <a:cxn ang="0">
                  <a:pos x="118" y="111"/>
                </a:cxn>
                <a:cxn ang="0">
                  <a:pos x="110" y="97"/>
                </a:cxn>
                <a:cxn ang="0">
                  <a:pos x="98" y="80"/>
                </a:cxn>
                <a:cxn ang="0">
                  <a:pos x="88" y="65"/>
                </a:cxn>
                <a:cxn ang="0">
                  <a:pos x="79" y="57"/>
                </a:cxn>
                <a:cxn ang="0">
                  <a:pos x="71" y="51"/>
                </a:cxn>
                <a:cxn ang="0">
                  <a:pos x="67" y="61"/>
                </a:cxn>
                <a:cxn ang="0">
                  <a:pos x="68" y="85"/>
                </a:cxn>
                <a:cxn ang="0">
                  <a:pos x="74" y="98"/>
                </a:cxn>
                <a:cxn ang="0">
                  <a:pos x="89" y="111"/>
                </a:cxn>
                <a:cxn ang="0">
                  <a:pos x="105" y="131"/>
                </a:cxn>
                <a:cxn ang="0">
                  <a:pos x="116" y="154"/>
                </a:cxn>
                <a:cxn ang="0">
                  <a:pos x="119" y="174"/>
                </a:cxn>
                <a:cxn ang="0">
                  <a:pos x="113" y="163"/>
                </a:cxn>
                <a:cxn ang="0">
                  <a:pos x="104" y="144"/>
                </a:cxn>
                <a:cxn ang="0">
                  <a:pos x="95" y="131"/>
                </a:cxn>
                <a:cxn ang="0">
                  <a:pos x="85" y="119"/>
                </a:cxn>
                <a:cxn ang="0">
                  <a:pos x="74" y="111"/>
                </a:cxn>
                <a:cxn ang="0">
                  <a:pos x="77" y="128"/>
                </a:cxn>
                <a:cxn ang="0">
                  <a:pos x="85" y="181"/>
                </a:cxn>
                <a:cxn ang="0">
                  <a:pos x="81" y="210"/>
                </a:cxn>
                <a:cxn ang="0">
                  <a:pos x="79" y="208"/>
                </a:cxn>
                <a:cxn ang="0">
                  <a:pos x="77" y="185"/>
                </a:cxn>
                <a:cxn ang="0">
                  <a:pos x="65" y="134"/>
                </a:cxn>
                <a:cxn ang="0">
                  <a:pos x="52" y="126"/>
                </a:cxn>
                <a:cxn ang="0">
                  <a:pos x="34" y="152"/>
                </a:cxn>
                <a:cxn ang="0">
                  <a:pos x="27" y="171"/>
                </a:cxn>
                <a:cxn ang="0">
                  <a:pos x="24" y="167"/>
                </a:cxn>
                <a:cxn ang="0">
                  <a:pos x="31" y="145"/>
                </a:cxn>
                <a:cxn ang="0">
                  <a:pos x="50" y="112"/>
                </a:cxn>
                <a:cxn ang="0">
                  <a:pos x="58" y="90"/>
                </a:cxn>
                <a:cxn ang="0">
                  <a:pos x="58" y="61"/>
                </a:cxn>
                <a:cxn ang="0">
                  <a:pos x="51" y="57"/>
                </a:cxn>
                <a:cxn ang="0">
                  <a:pos x="35" y="72"/>
                </a:cxn>
                <a:cxn ang="0">
                  <a:pos x="19" y="91"/>
                </a:cxn>
                <a:cxn ang="0">
                  <a:pos x="8" y="110"/>
                </a:cxn>
                <a:cxn ang="0">
                  <a:pos x="2" y="123"/>
                </a:cxn>
                <a:cxn ang="0">
                  <a:pos x="0" y="120"/>
                </a:cxn>
                <a:cxn ang="0">
                  <a:pos x="3" y="108"/>
                </a:cxn>
                <a:cxn ang="0">
                  <a:pos x="14" y="89"/>
                </a:cxn>
                <a:cxn ang="0">
                  <a:pos x="29" y="65"/>
                </a:cxn>
                <a:cxn ang="0">
                  <a:pos x="45" y="46"/>
                </a:cxn>
                <a:cxn ang="0">
                  <a:pos x="55" y="32"/>
                </a:cxn>
                <a:cxn ang="0">
                  <a:pos x="53" y="14"/>
                </a:cxn>
                <a:cxn ang="0">
                  <a:pos x="52" y="6"/>
                </a:cxn>
                <a:cxn ang="0">
                  <a:pos x="53" y="2"/>
                </a:cxn>
              </a:cxnLst>
              <a:rect l="0" t="0" r="r" b="b"/>
              <a:pathLst>
                <a:path w="127" h="211">
                  <a:moveTo>
                    <a:pt x="54" y="0"/>
                  </a:moveTo>
                  <a:lnTo>
                    <a:pt x="56" y="1"/>
                  </a:lnTo>
                  <a:lnTo>
                    <a:pt x="59" y="12"/>
                  </a:lnTo>
                  <a:lnTo>
                    <a:pt x="60" y="24"/>
                  </a:lnTo>
                  <a:lnTo>
                    <a:pt x="61" y="31"/>
                  </a:lnTo>
                  <a:lnTo>
                    <a:pt x="63" y="33"/>
                  </a:lnTo>
                  <a:lnTo>
                    <a:pt x="67" y="35"/>
                  </a:lnTo>
                  <a:lnTo>
                    <a:pt x="72" y="40"/>
                  </a:lnTo>
                  <a:lnTo>
                    <a:pt x="78" y="46"/>
                  </a:lnTo>
                  <a:lnTo>
                    <a:pt x="85" y="51"/>
                  </a:lnTo>
                  <a:lnTo>
                    <a:pt x="91" y="59"/>
                  </a:lnTo>
                  <a:lnTo>
                    <a:pt x="98" y="67"/>
                  </a:lnTo>
                  <a:lnTo>
                    <a:pt x="104" y="77"/>
                  </a:lnTo>
                  <a:lnTo>
                    <a:pt x="113" y="93"/>
                  </a:lnTo>
                  <a:lnTo>
                    <a:pt x="120" y="104"/>
                  </a:lnTo>
                  <a:lnTo>
                    <a:pt x="124" y="112"/>
                  </a:lnTo>
                  <a:lnTo>
                    <a:pt x="127" y="118"/>
                  </a:lnTo>
                  <a:lnTo>
                    <a:pt x="127" y="121"/>
                  </a:lnTo>
                  <a:lnTo>
                    <a:pt x="125" y="123"/>
                  </a:lnTo>
                  <a:lnTo>
                    <a:pt x="123" y="121"/>
                  </a:lnTo>
                  <a:lnTo>
                    <a:pt x="120" y="116"/>
                  </a:lnTo>
                  <a:lnTo>
                    <a:pt x="118" y="111"/>
                  </a:lnTo>
                  <a:lnTo>
                    <a:pt x="114" y="104"/>
                  </a:lnTo>
                  <a:lnTo>
                    <a:pt x="110" y="97"/>
                  </a:lnTo>
                  <a:lnTo>
                    <a:pt x="104" y="87"/>
                  </a:lnTo>
                  <a:lnTo>
                    <a:pt x="98" y="80"/>
                  </a:lnTo>
                  <a:lnTo>
                    <a:pt x="93" y="72"/>
                  </a:lnTo>
                  <a:lnTo>
                    <a:pt x="88" y="65"/>
                  </a:lnTo>
                  <a:lnTo>
                    <a:pt x="85" y="61"/>
                  </a:lnTo>
                  <a:lnTo>
                    <a:pt x="79" y="57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8" y="50"/>
                  </a:lnTo>
                  <a:lnTo>
                    <a:pt x="67" y="61"/>
                  </a:lnTo>
                  <a:lnTo>
                    <a:pt x="67" y="74"/>
                  </a:lnTo>
                  <a:lnTo>
                    <a:pt x="68" y="85"/>
                  </a:lnTo>
                  <a:lnTo>
                    <a:pt x="69" y="93"/>
                  </a:lnTo>
                  <a:lnTo>
                    <a:pt x="74" y="98"/>
                  </a:lnTo>
                  <a:lnTo>
                    <a:pt x="81" y="104"/>
                  </a:lnTo>
                  <a:lnTo>
                    <a:pt x="89" y="111"/>
                  </a:lnTo>
                  <a:lnTo>
                    <a:pt x="97" y="120"/>
                  </a:lnTo>
                  <a:lnTo>
                    <a:pt x="105" y="131"/>
                  </a:lnTo>
                  <a:lnTo>
                    <a:pt x="112" y="142"/>
                  </a:lnTo>
                  <a:lnTo>
                    <a:pt x="116" y="154"/>
                  </a:lnTo>
                  <a:lnTo>
                    <a:pt x="119" y="169"/>
                  </a:lnTo>
                  <a:lnTo>
                    <a:pt x="119" y="174"/>
                  </a:lnTo>
                  <a:lnTo>
                    <a:pt x="116" y="171"/>
                  </a:lnTo>
                  <a:lnTo>
                    <a:pt x="113" y="163"/>
                  </a:lnTo>
                  <a:lnTo>
                    <a:pt x="107" y="151"/>
                  </a:lnTo>
                  <a:lnTo>
                    <a:pt x="104" y="144"/>
                  </a:lnTo>
                  <a:lnTo>
                    <a:pt x="101" y="136"/>
                  </a:lnTo>
                  <a:lnTo>
                    <a:pt x="95" y="131"/>
                  </a:lnTo>
                  <a:lnTo>
                    <a:pt x="90" y="124"/>
                  </a:lnTo>
                  <a:lnTo>
                    <a:pt x="85" y="119"/>
                  </a:lnTo>
                  <a:lnTo>
                    <a:pt x="79" y="115"/>
                  </a:lnTo>
                  <a:lnTo>
                    <a:pt x="74" y="111"/>
                  </a:lnTo>
                  <a:lnTo>
                    <a:pt x="70" y="110"/>
                  </a:lnTo>
                  <a:lnTo>
                    <a:pt x="77" y="128"/>
                  </a:lnTo>
                  <a:lnTo>
                    <a:pt x="81" y="154"/>
                  </a:lnTo>
                  <a:lnTo>
                    <a:pt x="85" y="181"/>
                  </a:lnTo>
                  <a:lnTo>
                    <a:pt x="84" y="204"/>
                  </a:lnTo>
                  <a:lnTo>
                    <a:pt x="81" y="210"/>
                  </a:lnTo>
                  <a:lnTo>
                    <a:pt x="80" y="211"/>
                  </a:lnTo>
                  <a:lnTo>
                    <a:pt x="79" y="208"/>
                  </a:lnTo>
                  <a:lnTo>
                    <a:pt x="79" y="201"/>
                  </a:lnTo>
                  <a:lnTo>
                    <a:pt x="77" y="185"/>
                  </a:lnTo>
                  <a:lnTo>
                    <a:pt x="72" y="160"/>
                  </a:lnTo>
                  <a:lnTo>
                    <a:pt x="65" y="134"/>
                  </a:lnTo>
                  <a:lnTo>
                    <a:pt x="61" y="119"/>
                  </a:lnTo>
                  <a:lnTo>
                    <a:pt x="52" y="126"/>
                  </a:lnTo>
                  <a:lnTo>
                    <a:pt x="42" y="137"/>
                  </a:lnTo>
                  <a:lnTo>
                    <a:pt x="34" y="152"/>
                  </a:lnTo>
                  <a:lnTo>
                    <a:pt x="29" y="166"/>
                  </a:lnTo>
                  <a:lnTo>
                    <a:pt x="27" y="171"/>
                  </a:lnTo>
                  <a:lnTo>
                    <a:pt x="25" y="171"/>
                  </a:lnTo>
                  <a:lnTo>
                    <a:pt x="24" y="167"/>
                  </a:lnTo>
                  <a:lnTo>
                    <a:pt x="26" y="159"/>
                  </a:lnTo>
                  <a:lnTo>
                    <a:pt x="31" y="145"/>
                  </a:lnTo>
                  <a:lnTo>
                    <a:pt x="41" y="128"/>
                  </a:lnTo>
                  <a:lnTo>
                    <a:pt x="50" y="112"/>
                  </a:lnTo>
                  <a:lnTo>
                    <a:pt x="56" y="103"/>
                  </a:lnTo>
                  <a:lnTo>
                    <a:pt x="58" y="90"/>
                  </a:lnTo>
                  <a:lnTo>
                    <a:pt x="58" y="74"/>
                  </a:lnTo>
                  <a:lnTo>
                    <a:pt x="58" y="61"/>
                  </a:lnTo>
                  <a:lnTo>
                    <a:pt x="58" y="52"/>
                  </a:lnTo>
                  <a:lnTo>
                    <a:pt x="51" y="57"/>
                  </a:lnTo>
                  <a:lnTo>
                    <a:pt x="43" y="64"/>
                  </a:lnTo>
                  <a:lnTo>
                    <a:pt x="35" y="72"/>
                  </a:lnTo>
                  <a:lnTo>
                    <a:pt x="26" y="81"/>
                  </a:lnTo>
                  <a:lnTo>
                    <a:pt x="19" y="91"/>
                  </a:lnTo>
                  <a:lnTo>
                    <a:pt x="12" y="101"/>
                  </a:lnTo>
                  <a:lnTo>
                    <a:pt x="8" y="110"/>
                  </a:lnTo>
                  <a:lnTo>
                    <a:pt x="4" y="119"/>
                  </a:lnTo>
                  <a:lnTo>
                    <a:pt x="2" y="123"/>
                  </a:lnTo>
                  <a:lnTo>
                    <a:pt x="1" y="123"/>
                  </a:lnTo>
                  <a:lnTo>
                    <a:pt x="0" y="120"/>
                  </a:lnTo>
                  <a:lnTo>
                    <a:pt x="1" y="114"/>
                  </a:lnTo>
                  <a:lnTo>
                    <a:pt x="3" y="108"/>
                  </a:lnTo>
                  <a:lnTo>
                    <a:pt x="8" y="99"/>
                  </a:lnTo>
                  <a:lnTo>
                    <a:pt x="14" y="89"/>
                  </a:lnTo>
                  <a:lnTo>
                    <a:pt x="21" y="77"/>
                  </a:lnTo>
                  <a:lnTo>
                    <a:pt x="29" y="65"/>
                  </a:lnTo>
                  <a:lnTo>
                    <a:pt x="37" y="55"/>
                  </a:lnTo>
                  <a:lnTo>
                    <a:pt x="45" y="46"/>
                  </a:lnTo>
                  <a:lnTo>
                    <a:pt x="52" y="39"/>
                  </a:lnTo>
                  <a:lnTo>
                    <a:pt x="55" y="32"/>
                  </a:lnTo>
                  <a:lnTo>
                    <a:pt x="55" y="23"/>
                  </a:lnTo>
                  <a:lnTo>
                    <a:pt x="53" y="14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3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300"/>
            <p:cNvSpPr/>
            <p:nvPr/>
          </p:nvSpPr>
          <p:spPr bwMode="auto">
            <a:xfrm>
              <a:off x="866" y="182"/>
              <a:ext cx="153" cy="219"/>
            </a:xfrm>
            <a:custGeom>
              <a:avLst/>
              <a:gdLst/>
              <a:ahLst/>
              <a:cxnLst>
                <a:cxn ang="0">
                  <a:pos x="4" y="209"/>
                </a:cxn>
                <a:cxn ang="0">
                  <a:pos x="18" y="180"/>
                </a:cxn>
                <a:cxn ang="0">
                  <a:pos x="27" y="160"/>
                </a:cxn>
                <a:cxn ang="0">
                  <a:pos x="38" y="131"/>
                </a:cxn>
                <a:cxn ang="0">
                  <a:pos x="37" y="117"/>
                </a:cxn>
                <a:cxn ang="0">
                  <a:pos x="28" y="105"/>
                </a:cxn>
                <a:cxn ang="0">
                  <a:pos x="27" y="93"/>
                </a:cxn>
                <a:cxn ang="0">
                  <a:pos x="29" y="96"/>
                </a:cxn>
                <a:cxn ang="0">
                  <a:pos x="35" y="104"/>
                </a:cxn>
                <a:cxn ang="0">
                  <a:pos x="44" y="109"/>
                </a:cxn>
                <a:cxn ang="0">
                  <a:pos x="53" y="104"/>
                </a:cxn>
                <a:cxn ang="0">
                  <a:pos x="64" y="91"/>
                </a:cxn>
                <a:cxn ang="0">
                  <a:pos x="76" y="77"/>
                </a:cxn>
                <a:cxn ang="0">
                  <a:pos x="84" y="66"/>
                </a:cxn>
                <a:cxn ang="0">
                  <a:pos x="85" y="54"/>
                </a:cxn>
                <a:cxn ang="0">
                  <a:pos x="79" y="30"/>
                </a:cxn>
                <a:cxn ang="0">
                  <a:pos x="70" y="15"/>
                </a:cxn>
                <a:cxn ang="0">
                  <a:pos x="69" y="10"/>
                </a:cxn>
                <a:cxn ang="0">
                  <a:pos x="78" y="19"/>
                </a:cxn>
                <a:cxn ang="0">
                  <a:pos x="90" y="45"/>
                </a:cxn>
                <a:cxn ang="0">
                  <a:pos x="98" y="41"/>
                </a:cxn>
                <a:cxn ang="0">
                  <a:pos x="115" y="11"/>
                </a:cxn>
                <a:cxn ang="0">
                  <a:pos x="128" y="0"/>
                </a:cxn>
                <a:cxn ang="0">
                  <a:pos x="128" y="3"/>
                </a:cxn>
                <a:cxn ang="0">
                  <a:pos x="120" y="18"/>
                </a:cxn>
                <a:cxn ang="0">
                  <a:pos x="103" y="53"/>
                </a:cxn>
                <a:cxn ang="0">
                  <a:pos x="103" y="60"/>
                </a:cxn>
                <a:cxn ang="0">
                  <a:pos x="118" y="57"/>
                </a:cxn>
                <a:cxn ang="0">
                  <a:pos x="129" y="52"/>
                </a:cxn>
                <a:cxn ang="0">
                  <a:pos x="139" y="48"/>
                </a:cxn>
                <a:cxn ang="0">
                  <a:pos x="148" y="42"/>
                </a:cxn>
                <a:cxn ang="0">
                  <a:pos x="153" y="43"/>
                </a:cxn>
                <a:cxn ang="0">
                  <a:pos x="146" y="50"/>
                </a:cxn>
                <a:cxn ang="0">
                  <a:pos x="131" y="58"/>
                </a:cxn>
                <a:cxn ang="0">
                  <a:pos x="113" y="67"/>
                </a:cxn>
                <a:cxn ang="0">
                  <a:pos x="98" y="74"/>
                </a:cxn>
                <a:cxn ang="0">
                  <a:pos x="86" y="78"/>
                </a:cxn>
                <a:cxn ang="0">
                  <a:pos x="72" y="96"/>
                </a:cxn>
                <a:cxn ang="0">
                  <a:pos x="72" y="104"/>
                </a:cxn>
                <a:cxn ang="0">
                  <a:pos x="78" y="108"/>
                </a:cxn>
                <a:cxn ang="0">
                  <a:pos x="76" y="110"/>
                </a:cxn>
                <a:cxn ang="0">
                  <a:pos x="69" y="116"/>
                </a:cxn>
                <a:cxn ang="0">
                  <a:pos x="64" y="117"/>
                </a:cxn>
                <a:cxn ang="0">
                  <a:pos x="61" y="117"/>
                </a:cxn>
                <a:cxn ang="0">
                  <a:pos x="58" y="122"/>
                </a:cxn>
                <a:cxn ang="0">
                  <a:pos x="47" y="142"/>
                </a:cxn>
                <a:cxn ang="0">
                  <a:pos x="35" y="165"/>
                </a:cxn>
                <a:cxn ang="0">
                  <a:pos x="28" y="188"/>
                </a:cxn>
                <a:cxn ang="0">
                  <a:pos x="25" y="201"/>
                </a:cxn>
                <a:cxn ang="0">
                  <a:pos x="21" y="210"/>
                </a:cxn>
                <a:cxn ang="0">
                  <a:pos x="14" y="215"/>
                </a:cxn>
                <a:cxn ang="0">
                  <a:pos x="3" y="219"/>
                </a:cxn>
              </a:cxnLst>
              <a:rect l="0" t="0" r="r" b="b"/>
              <a:pathLst>
                <a:path w="153" h="219">
                  <a:moveTo>
                    <a:pt x="0" y="219"/>
                  </a:moveTo>
                  <a:lnTo>
                    <a:pt x="4" y="209"/>
                  </a:lnTo>
                  <a:lnTo>
                    <a:pt x="11" y="194"/>
                  </a:lnTo>
                  <a:lnTo>
                    <a:pt x="18" y="180"/>
                  </a:lnTo>
                  <a:lnTo>
                    <a:pt x="22" y="170"/>
                  </a:lnTo>
                  <a:lnTo>
                    <a:pt x="27" y="160"/>
                  </a:lnTo>
                  <a:lnTo>
                    <a:pt x="33" y="145"/>
                  </a:lnTo>
                  <a:lnTo>
                    <a:pt x="38" y="131"/>
                  </a:lnTo>
                  <a:lnTo>
                    <a:pt x="43" y="122"/>
                  </a:lnTo>
                  <a:lnTo>
                    <a:pt x="37" y="117"/>
                  </a:lnTo>
                  <a:lnTo>
                    <a:pt x="31" y="111"/>
                  </a:lnTo>
                  <a:lnTo>
                    <a:pt x="28" y="105"/>
                  </a:lnTo>
                  <a:lnTo>
                    <a:pt x="27" y="98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29" y="96"/>
                  </a:lnTo>
                  <a:lnTo>
                    <a:pt x="31" y="101"/>
                  </a:lnTo>
                  <a:lnTo>
                    <a:pt x="35" y="104"/>
                  </a:lnTo>
                  <a:lnTo>
                    <a:pt x="39" y="107"/>
                  </a:lnTo>
                  <a:lnTo>
                    <a:pt x="44" y="109"/>
                  </a:lnTo>
                  <a:lnTo>
                    <a:pt x="47" y="110"/>
                  </a:lnTo>
                  <a:lnTo>
                    <a:pt x="53" y="104"/>
                  </a:lnTo>
                  <a:lnTo>
                    <a:pt x="59" y="99"/>
                  </a:lnTo>
                  <a:lnTo>
                    <a:pt x="64" y="91"/>
                  </a:lnTo>
                  <a:lnTo>
                    <a:pt x="70" y="84"/>
                  </a:lnTo>
                  <a:lnTo>
                    <a:pt x="76" y="77"/>
                  </a:lnTo>
                  <a:lnTo>
                    <a:pt x="80" y="71"/>
                  </a:lnTo>
                  <a:lnTo>
                    <a:pt x="84" y="66"/>
                  </a:lnTo>
                  <a:lnTo>
                    <a:pt x="85" y="62"/>
                  </a:lnTo>
                  <a:lnTo>
                    <a:pt x="85" y="54"/>
                  </a:lnTo>
                  <a:lnTo>
                    <a:pt x="84" y="42"/>
                  </a:lnTo>
                  <a:lnTo>
                    <a:pt x="79" y="30"/>
                  </a:lnTo>
                  <a:lnTo>
                    <a:pt x="75" y="20"/>
                  </a:lnTo>
                  <a:lnTo>
                    <a:pt x="70" y="15"/>
                  </a:lnTo>
                  <a:lnTo>
                    <a:pt x="69" y="11"/>
                  </a:lnTo>
                  <a:lnTo>
                    <a:pt x="69" y="10"/>
                  </a:lnTo>
                  <a:lnTo>
                    <a:pt x="72" y="13"/>
                  </a:lnTo>
                  <a:lnTo>
                    <a:pt x="78" y="19"/>
                  </a:lnTo>
                  <a:lnTo>
                    <a:pt x="85" y="32"/>
                  </a:lnTo>
                  <a:lnTo>
                    <a:pt x="90" y="45"/>
                  </a:lnTo>
                  <a:lnTo>
                    <a:pt x="92" y="54"/>
                  </a:lnTo>
                  <a:lnTo>
                    <a:pt x="98" y="41"/>
                  </a:lnTo>
                  <a:lnTo>
                    <a:pt x="107" y="25"/>
                  </a:lnTo>
                  <a:lnTo>
                    <a:pt x="115" y="11"/>
                  </a:lnTo>
                  <a:lnTo>
                    <a:pt x="123" y="2"/>
                  </a:lnTo>
                  <a:lnTo>
                    <a:pt x="128" y="0"/>
                  </a:lnTo>
                  <a:lnTo>
                    <a:pt x="129" y="1"/>
                  </a:lnTo>
                  <a:lnTo>
                    <a:pt x="128" y="3"/>
                  </a:lnTo>
                  <a:lnTo>
                    <a:pt x="124" y="8"/>
                  </a:lnTo>
                  <a:lnTo>
                    <a:pt x="120" y="18"/>
                  </a:lnTo>
                  <a:lnTo>
                    <a:pt x="111" y="36"/>
                  </a:lnTo>
                  <a:lnTo>
                    <a:pt x="103" y="53"/>
                  </a:lnTo>
                  <a:lnTo>
                    <a:pt x="96" y="62"/>
                  </a:lnTo>
                  <a:lnTo>
                    <a:pt x="103" y="60"/>
                  </a:lnTo>
                  <a:lnTo>
                    <a:pt x="111" y="58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29" y="52"/>
                  </a:lnTo>
                  <a:lnTo>
                    <a:pt x="135" y="50"/>
                  </a:lnTo>
                  <a:lnTo>
                    <a:pt x="139" y="48"/>
                  </a:lnTo>
                  <a:lnTo>
                    <a:pt x="143" y="45"/>
                  </a:lnTo>
                  <a:lnTo>
                    <a:pt x="148" y="42"/>
                  </a:lnTo>
                  <a:lnTo>
                    <a:pt x="152" y="41"/>
                  </a:lnTo>
                  <a:lnTo>
                    <a:pt x="153" y="43"/>
                  </a:lnTo>
                  <a:lnTo>
                    <a:pt x="150" y="47"/>
                  </a:lnTo>
                  <a:lnTo>
                    <a:pt x="146" y="50"/>
                  </a:lnTo>
                  <a:lnTo>
                    <a:pt x="139" y="53"/>
                  </a:lnTo>
                  <a:lnTo>
                    <a:pt x="131" y="58"/>
                  </a:lnTo>
                  <a:lnTo>
                    <a:pt x="122" y="62"/>
                  </a:lnTo>
                  <a:lnTo>
                    <a:pt x="113" y="67"/>
                  </a:lnTo>
                  <a:lnTo>
                    <a:pt x="105" y="71"/>
                  </a:lnTo>
                  <a:lnTo>
                    <a:pt x="98" y="74"/>
                  </a:lnTo>
                  <a:lnTo>
                    <a:pt x="94" y="75"/>
                  </a:lnTo>
                  <a:lnTo>
                    <a:pt x="86" y="78"/>
                  </a:lnTo>
                  <a:lnTo>
                    <a:pt x="78" y="87"/>
                  </a:lnTo>
                  <a:lnTo>
                    <a:pt x="72" y="96"/>
                  </a:lnTo>
                  <a:lnTo>
                    <a:pt x="71" y="102"/>
                  </a:lnTo>
                  <a:lnTo>
                    <a:pt x="72" y="104"/>
                  </a:lnTo>
                  <a:lnTo>
                    <a:pt x="76" y="107"/>
                  </a:lnTo>
                  <a:lnTo>
                    <a:pt x="78" y="108"/>
                  </a:lnTo>
                  <a:lnTo>
                    <a:pt x="80" y="108"/>
                  </a:lnTo>
                  <a:lnTo>
                    <a:pt x="76" y="110"/>
                  </a:lnTo>
                  <a:lnTo>
                    <a:pt x="72" y="112"/>
                  </a:lnTo>
                  <a:lnTo>
                    <a:pt x="69" y="116"/>
                  </a:lnTo>
                  <a:lnTo>
                    <a:pt x="67" y="118"/>
                  </a:lnTo>
                  <a:lnTo>
                    <a:pt x="64" y="117"/>
                  </a:lnTo>
                  <a:lnTo>
                    <a:pt x="62" y="117"/>
                  </a:lnTo>
                  <a:lnTo>
                    <a:pt x="61" y="117"/>
                  </a:lnTo>
                  <a:lnTo>
                    <a:pt x="61" y="117"/>
                  </a:lnTo>
                  <a:lnTo>
                    <a:pt x="58" y="122"/>
                  </a:lnTo>
                  <a:lnTo>
                    <a:pt x="53" y="130"/>
                  </a:lnTo>
                  <a:lnTo>
                    <a:pt x="47" y="142"/>
                  </a:lnTo>
                  <a:lnTo>
                    <a:pt x="41" y="153"/>
                  </a:lnTo>
                  <a:lnTo>
                    <a:pt x="35" y="165"/>
                  </a:lnTo>
                  <a:lnTo>
                    <a:pt x="30" y="178"/>
                  </a:lnTo>
                  <a:lnTo>
                    <a:pt x="28" y="188"/>
                  </a:lnTo>
                  <a:lnTo>
                    <a:pt x="27" y="196"/>
                  </a:lnTo>
                  <a:lnTo>
                    <a:pt x="25" y="201"/>
                  </a:lnTo>
                  <a:lnTo>
                    <a:pt x="24" y="205"/>
                  </a:lnTo>
                  <a:lnTo>
                    <a:pt x="21" y="210"/>
                  </a:lnTo>
                  <a:lnTo>
                    <a:pt x="18" y="213"/>
                  </a:lnTo>
                  <a:lnTo>
                    <a:pt x="14" y="215"/>
                  </a:lnTo>
                  <a:lnTo>
                    <a:pt x="9" y="218"/>
                  </a:lnTo>
                  <a:lnTo>
                    <a:pt x="3" y="219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301"/>
            <p:cNvSpPr/>
            <p:nvPr/>
          </p:nvSpPr>
          <p:spPr bwMode="auto">
            <a:xfrm>
              <a:off x="643" y="530"/>
              <a:ext cx="98" cy="170"/>
            </a:xfrm>
            <a:custGeom>
              <a:avLst/>
              <a:gdLst/>
              <a:ahLst/>
              <a:cxnLst>
                <a:cxn ang="0">
                  <a:pos x="64" y="10"/>
                </a:cxn>
                <a:cxn ang="0">
                  <a:pos x="55" y="30"/>
                </a:cxn>
                <a:cxn ang="0">
                  <a:pos x="47" y="36"/>
                </a:cxn>
                <a:cxn ang="0">
                  <a:pos x="31" y="42"/>
                </a:cxn>
                <a:cxn ang="0">
                  <a:pos x="15" y="51"/>
                </a:cxn>
                <a:cxn ang="0">
                  <a:pos x="3" y="59"/>
                </a:cxn>
                <a:cxn ang="0">
                  <a:pos x="0" y="64"/>
                </a:cxn>
                <a:cxn ang="0">
                  <a:pos x="1" y="66"/>
                </a:cxn>
                <a:cxn ang="0">
                  <a:pos x="7" y="62"/>
                </a:cxn>
                <a:cxn ang="0">
                  <a:pos x="18" y="57"/>
                </a:cxn>
                <a:cxn ang="0">
                  <a:pos x="31" y="49"/>
                </a:cxn>
                <a:cxn ang="0">
                  <a:pos x="44" y="44"/>
                </a:cxn>
                <a:cxn ang="0">
                  <a:pos x="46" y="51"/>
                </a:cxn>
                <a:cxn ang="0">
                  <a:pos x="41" y="72"/>
                </a:cxn>
                <a:cxn ang="0">
                  <a:pos x="37" y="84"/>
                </a:cxn>
                <a:cxn ang="0">
                  <a:pos x="26" y="95"/>
                </a:cxn>
                <a:cxn ang="0">
                  <a:pos x="14" y="107"/>
                </a:cxn>
                <a:cxn ang="0">
                  <a:pos x="5" y="117"/>
                </a:cxn>
                <a:cxn ang="0">
                  <a:pos x="3" y="123"/>
                </a:cxn>
                <a:cxn ang="0">
                  <a:pos x="5" y="126"/>
                </a:cxn>
                <a:cxn ang="0">
                  <a:pos x="14" y="115"/>
                </a:cxn>
                <a:cxn ang="0">
                  <a:pos x="34" y="97"/>
                </a:cxn>
                <a:cxn ang="0">
                  <a:pos x="41" y="105"/>
                </a:cxn>
                <a:cxn ang="0">
                  <a:pos x="45" y="151"/>
                </a:cxn>
                <a:cxn ang="0">
                  <a:pos x="48" y="169"/>
                </a:cxn>
                <a:cxn ang="0">
                  <a:pos x="49" y="168"/>
                </a:cxn>
                <a:cxn ang="0">
                  <a:pos x="51" y="147"/>
                </a:cxn>
                <a:cxn ang="0">
                  <a:pos x="48" y="98"/>
                </a:cxn>
                <a:cxn ang="0">
                  <a:pos x="52" y="83"/>
                </a:cxn>
                <a:cxn ang="0">
                  <a:pos x="54" y="85"/>
                </a:cxn>
                <a:cxn ang="0">
                  <a:pos x="60" y="97"/>
                </a:cxn>
                <a:cxn ang="0">
                  <a:pos x="81" y="122"/>
                </a:cxn>
                <a:cxn ang="0">
                  <a:pos x="91" y="128"/>
                </a:cxn>
                <a:cxn ang="0">
                  <a:pos x="88" y="121"/>
                </a:cxn>
                <a:cxn ang="0">
                  <a:pos x="77" y="107"/>
                </a:cxn>
                <a:cxn ang="0">
                  <a:pos x="62" y="87"/>
                </a:cxn>
                <a:cxn ang="0">
                  <a:pos x="57" y="71"/>
                </a:cxn>
                <a:cxn ang="0">
                  <a:pos x="58" y="51"/>
                </a:cxn>
                <a:cxn ang="0">
                  <a:pos x="61" y="43"/>
                </a:cxn>
                <a:cxn ang="0">
                  <a:pos x="65" y="45"/>
                </a:cxn>
                <a:cxn ang="0">
                  <a:pos x="74" y="54"/>
                </a:cxn>
                <a:cxn ang="0">
                  <a:pos x="91" y="70"/>
                </a:cxn>
                <a:cxn ang="0">
                  <a:pos x="98" y="75"/>
                </a:cxn>
                <a:cxn ang="0">
                  <a:pos x="92" y="66"/>
                </a:cxn>
                <a:cxn ang="0">
                  <a:pos x="82" y="54"/>
                </a:cxn>
                <a:cxn ang="0">
                  <a:pos x="73" y="43"/>
                </a:cxn>
                <a:cxn ang="0">
                  <a:pos x="69" y="34"/>
                </a:cxn>
                <a:cxn ang="0">
                  <a:pos x="69" y="17"/>
                </a:cxn>
                <a:cxn ang="0">
                  <a:pos x="74" y="3"/>
                </a:cxn>
                <a:cxn ang="0">
                  <a:pos x="72" y="0"/>
                </a:cxn>
              </a:cxnLst>
              <a:rect l="0" t="0" r="r" b="b"/>
              <a:pathLst>
                <a:path w="98" h="170">
                  <a:moveTo>
                    <a:pt x="69" y="3"/>
                  </a:moveTo>
                  <a:lnTo>
                    <a:pt x="64" y="10"/>
                  </a:lnTo>
                  <a:lnTo>
                    <a:pt x="60" y="20"/>
                  </a:lnTo>
                  <a:lnTo>
                    <a:pt x="55" y="30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39" y="38"/>
                  </a:lnTo>
                  <a:lnTo>
                    <a:pt x="31" y="42"/>
                  </a:lnTo>
                  <a:lnTo>
                    <a:pt x="23" y="46"/>
                  </a:lnTo>
                  <a:lnTo>
                    <a:pt x="15" y="51"/>
                  </a:lnTo>
                  <a:lnTo>
                    <a:pt x="9" y="54"/>
                  </a:lnTo>
                  <a:lnTo>
                    <a:pt x="3" y="59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4" y="64"/>
                  </a:lnTo>
                  <a:lnTo>
                    <a:pt x="7" y="62"/>
                  </a:lnTo>
                  <a:lnTo>
                    <a:pt x="12" y="60"/>
                  </a:lnTo>
                  <a:lnTo>
                    <a:pt x="18" y="57"/>
                  </a:lnTo>
                  <a:lnTo>
                    <a:pt x="24" y="52"/>
                  </a:lnTo>
                  <a:lnTo>
                    <a:pt x="31" y="49"/>
                  </a:lnTo>
                  <a:lnTo>
                    <a:pt x="38" y="46"/>
                  </a:lnTo>
                  <a:lnTo>
                    <a:pt x="44" y="44"/>
                  </a:lnTo>
                  <a:lnTo>
                    <a:pt x="48" y="43"/>
                  </a:lnTo>
                  <a:lnTo>
                    <a:pt x="46" y="51"/>
                  </a:lnTo>
                  <a:lnTo>
                    <a:pt x="44" y="62"/>
                  </a:lnTo>
                  <a:lnTo>
                    <a:pt x="41" y="72"/>
                  </a:lnTo>
                  <a:lnTo>
                    <a:pt x="40" y="79"/>
                  </a:lnTo>
                  <a:lnTo>
                    <a:pt x="37" y="84"/>
                  </a:lnTo>
                  <a:lnTo>
                    <a:pt x="31" y="88"/>
                  </a:lnTo>
                  <a:lnTo>
                    <a:pt x="26" y="95"/>
                  </a:lnTo>
                  <a:lnTo>
                    <a:pt x="20" y="101"/>
                  </a:lnTo>
                  <a:lnTo>
                    <a:pt x="14" y="107"/>
                  </a:lnTo>
                  <a:lnTo>
                    <a:pt x="9" y="112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3" y="123"/>
                  </a:lnTo>
                  <a:lnTo>
                    <a:pt x="3" y="126"/>
                  </a:lnTo>
                  <a:lnTo>
                    <a:pt x="5" y="126"/>
                  </a:lnTo>
                  <a:lnTo>
                    <a:pt x="7" y="122"/>
                  </a:lnTo>
                  <a:lnTo>
                    <a:pt x="14" y="115"/>
                  </a:lnTo>
                  <a:lnTo>
                    <a:pt x="24" y="105"/>
                  </a:lnTo>
                  <a:lnTo>
                    <a:pt x="34" y="97"/>
                  </a:lnTo>
                  <a:lnTo>
                    <a:pt x="40" y="92"/>
                  </a:lnTo>
                  <a:lnTo>
                    <a:pt x="41" y="105"/>
                  </a:lnTo>
                  <a:lnTo>
                    <a:pt x="43" y="128"/>
                  </a:lnTo>
                  <a:lnTo>
                    <a:pt x="45" y="151"/>
                  </a:lnTo>
                  <a:lnTo>
                    <a:pt x="47" y="164"/>
                  </a:lnTo>
                  <a:lnTo>
                    <a:pt x="48" y="169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51" y="162"/>
                  </a:lnTo>
                  <a:lnTo>
                    <a:pt x="51" y="147"/>
                  </a:lnTo>
                  <a:lnTo>
                    <a:pt x="49" y="122"/>
                  </a:lnTo>
                  <a:lnTo>
                    <a:pt x="48" y="98"/>
                  </a:lnTo>
                  <a:lnTo>
                    <a:pt x="51" y="84"/>
                  </a:lnTo>
                  <a:lnTo>
                    <a:pt x="52" y="83"/>
                  </a:lnTo>
                  <a:lnTo>
                    <a:pt x="53" y="83"/>
                  </a:lnTo>
                  <a:lnTo>
                    <a:pt x="54" y="85"/>
                  </a:lnTo>
                  <a:lnTo>
                    <a:pt x="55" y="89"/>
                  </a:lnTo>
                  <a:lnTo>
                    <a:pt x="60" y="97"/>
                  </a:lnTo>
                  <a:lnTo>
                    <a:pt x="70" y="110"/>
                  </a:lnTo>
                  <a:lnTo>
                    <a:pt x="81" y="122"/>
                  </a:lnTo>
                  <a:lnTo>
                    <a:pt x="88" y="128"/>
                  </a:lnTo>
                  <a:lnTo>
                    <a:pt x="91" y="128"/>
                  </a:lnTo>
                  <a:lnTo>
                    <a:pt x="91" y="124"/>
                  </a:lnTo>
                  <a:lnTo>
                    <a:pt x="88" y="121"/>
                  </a:lnTo>
                  <a:lnTo>
                    <a:pt x="83" y="115"/>
                  </a:lnTo>
                  <a:lnTo>
                    <a:pt x="77" y="107"/>
                  </a:lnTo>
                  <a:lnTo>
                    <a:pt x="69" y="97"/>
                  </a:lnTo>
                  <a:lnTo>
                    <a:pt x="62" y="87"/>
                  </a:lnTo>
                  <a:lnTo>
                    <a:pt x="57" y="79"/>
                  </a:lnTo>
                  <a:lnTo>
                    <a:pt x="57" y="71"/>
                  </a:lnTo>
                  <a:lnTo>
                    <a:pt x="57" y="60"/>
                  </a:lnTo>
                  <a:lnTo>
                    <a:pt x="58" y="51"/>
                  </a:lnTo>
                  <a:lnTo>
                    <a:pt x="60" y="45"/>
                  </a:lnTo>
                  <a:lnTo>
                    <a:pt x="61" y="43"/>
                  </a:lnTo>
                  <a:lnTo>
                    <a:pt x="63" y="43"/>
                  </a:lnTo>
                  <a:lnTo>
                    <a:pt x="65" y="45"/>
                  </a:lnTo>
                  <a:lnTo>
                    <a:pt x="68" y="49"/>
                  </a:lnTo>
                  <a:lnTo>
                    <a:pt x="74" y="54"/>
                  </a:lnTo>
                  <a:lnTo>
                    <a:pt x="83" y="62"/>
                  </a:lnTo>
                  <a:lnTo>
                    <a:pt x="91" y="70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6" y="71"/>
                  </a:lnTo>
                  <a:lnTo>
                    <a:pt x="92" y="66"/>
                  </a:lnTo>
                  <a:lnTo>
                    <a:pt x="87" y="60"/>
                  </a:lnTo>
                  <a:lnTo>
                    <a:pt x="82" y="54"/>
                  </a:lnTo>
                  <a:lnTo>
                    <a:pt x="78" y="49"/>
                  </a:lnTo>
                  <a:lnTo>
                    <a:pt x="73" y="43"/>
                  </a:lnTo>
                  <a:lnTo>
                    <a:pt x="71" y="38"/>
                  </a:lnTo>
                  <a:lnTo>
                    <a:pt x="69" y="34"/>
                  </a:lnTo>
                  <a:lnTo>
                    <a:pt x="69" y="26"/>
                  </a:lnTo>
                  <a:lnTo>
                    <a:pt x="69" y="17"/>
                  </a:lnTo>
                  <a:lnTo>
                    <a:pt x="72" y="9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302"/>
            <p:cNvSpPr/>
            <p:nvPr/>
          </p:nvSpPr>
          <p:spPr bwMode="auto">
            <a:xfrm>
              <a:off x="990" y="454"/>
              <a:ext cx="196" cy="155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16" y="26"/>
                </a:cxn>
                <a:cxn ang="0">
                  <a:pos x="23" y="32"/>
                </a:cxn>
                <a:cxn ang="0">
                  <a:pos x="39" y="38"/>
                </a:cxn>
                <a:cxn ang="0">
                  <a:pos x="45" y="57"/>
                </a:cxn>
                <a:cxn ang="0">
                  <a:pos x="45" y="87"/>
                </a:cxn>
                <a:cxn ang="0">
                  <a:pos x="49" y="103"/>
                </a:cxn>
                <a:cxn ang="0">
                  <a:pos x="50" y="99"/>
                </a:cxn>
                <a:cxn ang="0">
                  <a:pos x="49" y="84"/>
                </a:cxn>
                <a:cxn ang="0">
                  <a:pos x="53" y="52"/>
                </a:cxn>
                <a:cxn ang="0">
                  <a:pos x="58" y="45"/>
                </a:cxn>
                <a:cxn ang="0">
                  <a:pos x="67" y="53"/>
                </a:cxn>
                <a:cxn ang="0">
                  <a:pos x="77" y="63"/>
                </a:cxn>
                <a:cxn ang="0">
                  <a:pos x="86" y="71"/>
                </a:cxn>
                <a:cxn ang="0">
                  <a:pos x="92" y="92"/>
                </a:cxn>
                <a:cxn ang="0">
                  <a:pos x="101" y="138"/>
                </a:cxn>
                <a:cxn ang="0">
                  <a:pos x="110" y="155"/>
                </a:cxn>
                <a:cxn ang="0">
                  <a:pos x="110" y="147"/>
                </a:cxn>
                <a:cxn ang="0">
                  <a:pos x="106" y="128"/>
                </a:cxn>
                <a:cxn ang="0">
                  <a:pos x="99" y="92"/>
                </a:cxn>
                <a:cxn ang="0">
                  <a:pos x="108" y="84"/>
                </a:cxn>
                <a:cxn ang="0">
                  <a:pos x="135" y="100"/>
                </a:cxn>
                <a:cxn ang="0">
                  <a:pos x="166" y="117"/>
                </a:cxn>
                <a:cxn ang="0">
                  <a:pos x="188" y="129"/>
                </a:cxn>
                <a:cxn ang="0">
                  <a:pos x="195" y="135"/>
                </a:cxn>
                <a:cxn ang="0">
                  <a:pos x="194" y="130"/>
                </a:cxn>
                <a:cxn ang="0">
                  <a:pos x="183" y="121"/>
                </a:cxn>
                <a:cxn ang="0">
                  <a:pos x="160" y="106"/>
                </a:cxn>
                <a:cxn ang="0">
                  <a:pos x="133" y="89"/>
                </a:cxn>
                <a:cxn ang="0">
                  <a:pos x="110" y="76"/>
                </a:cxn>
                <a:cxn ang="0">
                  <a:pos x="100" y="71"/>
                </a:cxn>
                <a:cxn ang="0">
                  <a:pos x="106" y="70"/>
                </a:cxn>
                <a:cxn ang="0">
                  <a:pos x="120" y="66"/>
                </a:cxn>
                <a:cxn ang="0">
                  <a:pos x="141" y="62"/>
                </a:cxn>
                <a:cxn ang="0">
                  <a:pos x="164" y="60"/>
                </a:cxn>
                <a:cxn ang="0">
                  <a:pos x="184" y="62"/>
                </a:cxn>
                <a:cxn ang="0">
                  <a:pos x="196" y="68"/>
                </a:cxn>
                <a:cxn ang="0">
                  <a:pos x="193" y="62"/>
                </a:cxn>
                <a:cxn ang="0">
                  <a:pos x="182" y="58"/>
                </a:cxn>
                <a:cxn ang="0">
                  <a:pos x="159" y="57"/>
                </a:cxn>
                <a:cxn ang="0">
                  <a:pos x="131" y="57"/>
                </a:cxn>
                <a:cxn ang="0">
                  <a:pos x="108" y="58"/>
                </a:cxn>
                <a:cxn ang="0">
                  <a:pos x="99" y="58"/>
                </a:cxn>
                <a:cxn ang="0">
                  <a:pos x="89" y="52"/>
                </a:cxn>
                <a:cxn ang="0">
                  <a:pos x="77" y="43"/>
                </a:cxn>
                <a:cxn ang="0">
                  <a:pos x="68" y="36"/>
                </a:cxn>
                <a:cxn ang="0">
                  <a:pos x="72" y="31"/>
                </a:cxn>
                <a:cxn ang="0">
                  <a:pos x="86" y="21"/>
                </a:cxn>
                <a:cxn ang="0">
                  <a:pos x="103" y="12"/>
                </a:cxn>
                <a:cxn ang="0">
                  <a:pos x="117" y="6"/>
                </a:cxn>
                <a:cxn ang="0">
                  <a:pos x="126" y="3"/>
                </a:cxn>
                <a:cxn ang="0">
                  <a:pos x="120" y="0"/>
                </a:cxn>
                <a:cxn ang="0">
                  <a:pos x="107" y="4"/>
                </a:cxn>
                <a:cxn ang="0">
                  <a:pos x="91" y="11"/>
                </a:cxn>
                <a:cxn ang="0">
                  <a:pos x="74" y="19"/>
                </a:cxn>
                <a:cxn ang="0">
                  <a:pos x="60" y="25"/>
                </a:cxn>
                <a:cxn ang="0">
                  <a:pos x="53" y="29"/>
                </a:cxn>
                <a:cxn ang="0">
                  <a:pos x="42" y="28"/>
                </a:cxn>
                <a:cxn ang="0">
                  <a:pos x="32" y="23"/>
                </a:cxn>
                <a:cxn ang="0">
                  <a:pos x="22" y="18"/>
                </a:cxn>
                <a:cxn ang="0">
                  <a:pos x="12" y="15"/>
                </a:cxn>
                <a:cxn ang="0">
                  <a:pos x="3" y="12"/>
                </a:cxn>
              </a:cxnLst>
              <a:rect l="0" t="0" r="r" b="b"/>
              <a:pathLst>
                <a:path w="196" h="155">
                  <a:moveTo>
                    <a:pt x="0" y="12"/>
                  </a:moveTo>
                  <a:lnTo>
                    <a:pt x="5" y="16"/>
                  </a:lnTo>
                  <a:lnTo>
                    <a:pt x="11" y="21"/>
                  </a:lnTo>
                  <a:lnTo>
                    <a:pt x="16" y="26"/>
                  </a:lnTo>
                  <a:lnTo>
                    <a:pt x="19" y="29"/>
                  </a:lnTo>
                  <a:lnTo>
                    <a:pt x="23" y="32"/>
                  </a:lnTo>
                  <a:lnTo>
                    <a:pt x="31" y="34"/>
                  </a:lnTo>
                  <a:lnTo>
                    <a:pt x="39" y="38"/>
                  </a:lnTo>
                  <a:lnTo>
                    <a:pt x="45" y="42"/>
                  </a:lnTo>
                  <a:lnTo>
                    <a:pt x="45" y="57"/>
                  </a:lnTo>
                  <a:lnTo>
                    <a:pt x="45" y="72"/>
                  </a:lnTo>
                  <a:lnTo>
                    <a:pt x="45" y="87"/>
                  </a:lnTo>
                  <a:lnTo>
                    <a:pt x="47" y="99"/>
                  </a:lnTo>
                  <a:lnTo>
                    <a:pt x="49" y="103"/>
                  </a:lnTo>
                  <a:lnTo>
                    <a:pt x="50" y="103"/>
                  </a:lnTo>
                  <a:lnTo>
                    <a:pt x="50" y="99"/>
                  </a:lnTo>
                  <a:lnTo>
                    <a:pt x="49" y="94"/>
                  </a:lnTo>
                  <a:lnTo>
                    <a:pt x="49" y="84"/>
                  </a:lnTo>
                  <a:lnTo>
                    <a:pt x="50" y="68"/>
                  </a:lnTo>
                  <a:lnTo>
                    <a:pt x="53" y="52"/>
                  </a:lnTo>
                  <a:lnTo>
                    <a:pt x="55" y="43"/>
                  </a:lnTo>
                  <a:lnTo>
                    <a:pt x="58" y="45"/>
                  </a:lnTo>
                  <a:lnTo>
                    <a:pt x="62" y="49"/>
                  </a:lnTo>
                  <a:lnTo>
                    <a:pt x="67" y="53"/>
                  </a:lnTo>
                  <a:lnTo>
                    <a:pt x="73" y="59"/>
                  </a:lnTo>
                  <a:lnTo>
                    <a:pt x="77" y="63"/>
                  </a:lnTo>
                  <a:lnTo>
                    <a:pt x="83" y="68"/>
                  </a:lnTo>
                  <a:lnTo>
                    <a:pt x="86" y="71"/>
                  </a:lnTo>
                  <a:lnTo>
                    <a:pt x="90" y="74"/>
                  </a:lnTo>
                  <a:lnTo>
                    <a:pt x="92" y="92"/>
                  </a:lnTo>
                  <a:lnTo>
                    <a:pt x="96" y="116"/>
                  </a:lnTo>
                  <a:lnTo>
                    <a:pt x="101" y="138"/>
                  </a:lnTo>
                  <a:lnTo>
                    <a:pt x="107" y="152"/>
                  </a:lnTo>
                  <a:lnTo>
                    <a:pt x="110" y="155"/>
                  </a:lnTo>
                  <a:lnTo>
                    <a:pt x="111" y="153"/>
                  </a:lnTo>
                  <a:lnTo>
                    <a:pt x="110" y="147"/>
                  </a:lnTo>
                  <a:lnTo>
                    <a:pt x="108" y="140"/>
                  </a:lnTo>
                  <a:lnTo>
                    <a:pt x="106" y="128"/>
                  </a:lnTo>
                  <a:lnTo>
                    <a:pt x="102" y="110"/>
                  </a:lnTo>
                  <a:lnTo>
                    <a:pt x="99" y="92"/>
                  </a:lnTo>
                  <a:lnTo>
                    <a:pt x="99" y="79"/>
                  </a:lnTo>
                  <a:lnTo>
                    <a:pt x="108" y="84"/>
                  </a:lnTo>
                  <a:lnTo>
                    <a:pt x="120" y="92"/>
                  </a:lnTo>
                  <a:lnTo>
                    <a:pt x="135" y="100"/>
                  </a:lnTo>
                  <a:lnTo>
                    <a:pt x="151" y="108"/>
                  </a:lnTo>
                  <a:lnTo>
                    <a:pt x="166" y="117"/>
                  </a:lnTo>
                  <a:lnTo>
                    <a:pt x="178" y="123"/>
                  </a:lnTo>
                  <a:lnTo>
                    <a:pt x="188" y="129"/>
                  </a:lnTo>
                  <a:lnTo>
                    <a:pt x="193" y="133"/>
                  </a:lnTo>
                  <a:lnTo>
                    <a:pt x="195" y="135"/>
                  </a:lnTo>
                  <a:lnTo>
                    <a:pt x="196" y="134"/>
                  </a:lnTo>
                  <a:lnTo>
                    <a:pt x="194" y="130"/>
                  </a:lnTo>
                  <a:lnTo>
                    <a:pt x="188" y="126"/>
                  </a:lnTo>
                  <a:lnTo>
                    <a:pt x="183" y="121"/>
                  </a:lnTo>
                  <a:lnTo>
                    <a:pt x="173" y="114"/>
                  </a:lnTo>
                  <a:lnTo>
                    <a:pt x="160" y="106"/>
                  </a:lnTo>
                  <a:lnTo>
                    <a:pt x="147" y="97"/>
                  </a:lnTo>
                  <a:lnTo>
                    <a:pt x="133" y="89"/>
                  </a:lnTo>
                  <a:lnTo>
                    <a:pt x="120" y="82"/>
                  </a:lnTo>
                  <a:lnTo>
                    <a:pt x="110" y="76"/>
                  </a:lnTo>
                  <a:lnTo>
                    <a:pt x="105" y="72"/>
                  </a:lnTo>
                  <a:lnTo>
                    <a:pt x="100" y="71"/>
                  </a:lnTo>
                  <a:lnTo>
                    <a:pt x="101" y="70"/>
                  </a:lnTo>
                  <a:lnTo>
                    <a:pt x="106" y="70"/>
                  </a:lnTo>
                  <a:lnTo>
                    <a:pt x="114" y="68"/>
                  </a:lnTo>
                  <a:lnTo>
                    <a:pt x="120" y="66"/>
                  </a:lnTo>
                  <a:lnTo>
                    <a:pt x="130" y="63"/>
                  </a:lnTo>
                  <a:lnTo>
                    <a:pt x="141" y="62"/>
                  </a:lnTo>
                  <a:lnTo>
                    <a:pt x="152" y="61"/>
                  </a:lnTo>
                  <a:lnTo>
                    <a:pt x="164" y="60"/>
                  </a:lnTo>
                  <a:lnTo>
                    <a:pt x="175" y="61"/>
                  </a:lnTo>
                  <a:lnTo>
                    <a:pt x="184" y="62"/>
                  </a:lnTo>
                  <a:lnTo>
                    <a:pt x="191" y="65"/>
                  </a:lnTo>
                  <a:lnTo>
                    <a:pt x="196" y="68"/>
                  </a:lnTo>
                  <a:lnTo>
                    <a:pt x="196" y="66"/>
                  </a:lnTo>
                  <a:lnTo>
                    <a:pt x="193" y="62"/>
                  </a:lnTo>
                  <a:lnTo>
                    <a:pt x="187" y="59"/>
                  </a:lnTo>
                  <a:lnTo>
                    <a:pt x="182" y="58"/>
                  </a:lnTo>
                  <a:lnTo>
                    <a:pt x="171" y="57"/>
                  </a:lnTo>
                  <a:lnTo>
                    <a:pt x="159" y="57"/>
                  </a:lnTo>
                  <a:lnTo>
                    <a:pt x="145" y="57"/>
                  </a:lnTo>
                  <a:lnTo>
                    <a:pt x="131" y="57"/>
                  </a:lnTo>
                  <a:lnTo>
                    <a:pt x="118" y="58"/>
                  </a:lnTo>
                  <a:lnTo>
                    <a:pt x="108" y="58"/>
                  </a:lnTo>
                  <a:lnTo>
                    <a:pt x="102" y="59"/>
                  </a:lnTo>
                  <a:lnTo>
                    <a:pt x="99" y="58"/>
                  </a:lnTo>
                  <a:lnTo>
                    <a:pt x="93" y="55"/>
                  </a:lnTo>
                  <a:lnTo>
                    <a:pt x="89" y="52"/>
                  </a:lnTo>
                  <a:lnTo>
                    <a:pt x="83" y="48"/>
                  </a:lnTo>
                  <a:lnTo>
                    <a:pt x="77" y="43"/>
                  </a:lnTo>
                  <a:lnTo>
                    <a:pt x="72" y="38"/>
                  </a:lnTo>
                  <a:lnTo>
                    <a:pt x="68" y="36"/>
                  </a:lnTo>
                  <a:lnTo>
                    <a:pt x="66" y="34"/>
                  </a:lnTo>
                  <a:lnTo>
                    <a:pt x="72" y="31"/>
                  </a:lnTo>
                  <a:lnTo>
                    <a:pt x="79" y="26"/>
                  </a:lnTo>
                  <a:lnTo>
                    <a:pt x="86" y="21"/>
                  </a:lnTo>
                  <a:lnTo>
                    <a:pt x="96" y="17"/>
                  </a:lnTo>
                  <a:lnTo>
                    <a:pt x="103" y="12"/>
                  </a:lnTo>
                  <a:lnTo>
                    <a:pt x="110" y="8"/>
                  </a:lnTo>
                  <a:lnTo>
                    <a:pt x="117" y="6"/>
                  </a:lnTo>
                  <a:lnTo>
                    <a:pt x="122" y="4"/>
                  </a:lnTo>
                  <a:lnTo>
                    <a:pt x="126" y="3"/>
                  </a:lnTo>
                  <a:lnTo>
                    <a:pt x="126" y="1"/>
                  </a:lnTo>
                  <a:lnTo>
                    <a:pt x="120" y="0"/>
                  </a:lnTo>
                  <a:lnTo>
                    <a:pt x="113" y="2"/>
                  </a:lnTo>
                  <a:lnTo>
                    <a:pt x="107" y="4"/>
                  </a:lnTo>
                  <a:lnTo>
                    <a:pt x="100" y="8"/>
                  </a:lnTo>
                  <a:lnTo>
                    <a:pt x="91" y="11"/>
                  </a:lnTo>
                  <a:lnTo>
                    <a:pt x="83" y="15"/>
                  </a:lnTo>
                  <a:lnTo>
                    <a:pt x="74" y="19"/>
                  </a:lnTo>
                  <a:lnTo>
                    <a:pt x="67" y="23"/>
                  </a:lnTo>
                  <a:lnTo>
                    <a:pt x="60" y="25"/>
                  </a:lnTo>
                  <a:lnTo>
                    <a:pt x="57" y="27"/>
                  </a:lnTo>
                  <a:lnTo>
                    <a:pt x="53" y="29"/>
                  </a:lnTo>
                  <a:lnTo>
                    <a:pt x="48" y="29"/>
                  </a:lnTo>
                  <a:lnTo>
                    <a:pt x="42" y="28"/>
                  </a:lnTo>
                  <a:lnTo>
                    <a:pt x="37" y="25"/>
                  </a:lnTo>
                  <a:lnTo>
                    <a:pt x="32" y="23"/>
                  </a:lnTo>
                  <a:lnTo>
                    <a:pt x="28" y="20"/>
                  </a:lnTo>
                  <a:lnTo>
                    <a:pt x="22" y="18"/>
                  </a:lnTo>
                  <a:lnTo>
                    <a:pt x="16" y="17"/>
                  </a:lnTo>
                  <a:lnTo>
                    <a:pt x="12" y="15"/>
                  </a:lnTo>
                  <a:lnTo>
                    <a:pt x="6" y="14"/>
                  </a:lnTo>
                  <a:lnTo>
                    <a:pt x="3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303"/>
            <p:cNvSpPr/>
            <p:nvPr/>
          </p:nvSpPr>
          <p:spPr bwMode="auto">
            <a:xfrm>
              <a:off x="312" y="692"/>
              <a:ext cx="128" cy="131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19" y="64"/>
                </a:cxn>
                <a:cxn ang="0">
                  <a:pos x="30" y="62"/>
                </a:cxn>
                <a:cxn ang="0">
                  <a:pos x="42" y="70"/>
                </a:cxn>
                <a:cxn ang="0">
                  <a:pos x="45" y="78"/>
                </a:cxn>
                <a:cxn ang="0">
                  <a:pos x="34" y="76"/>
                </a:cxn>
                <a:cxn ang="0">
                  <a:pos x="27" y="72"/>
                </a:cxn>
                <a:cxn ang="0">
                  <a:pos x="17" y="67"/>
                </a:cxn>
                <a:cxn ang="0">
                  <a:pos x="2" y="75"/>
                </a:cxn>
                <a:cxn ang="0">
                  <a:pos x="0" y="90"/>
                </a:cxn>
                <a:cxn ang="0">
                  <a:pos x="4" y="98"/>
                </a:cxn>
                <a:cxn ang="0">
                  <a:pos x="26" y="102"/>
                </a:cxn>
                <a:cxn ang="0">
                  <a:pos x="37" y="95"/>
                </a:cxn>
                <a:cxn ang="0">
                  <a:pos x="37" y="103"/>
                </a:cxn>
                <a:cxn ang="0">
                  <a:pos x="30" y="128"/>
                </a:cxn>
                <a:cxn ang="0">
                  <a:pos x="52" y="129"/>
                </a:cxn>
                <a:cxn ang="0">
                  <a:pos x="60" y="112"/>
                </a:cxn>
                <a:cxn ang="0">
                  <a:pos x="54" y="97"/>
                </a:cxn>
                <a:cxn ang="0">
                  <a:pos x="57" y="93"/>
                </a:cxn>
                <a:cxn ang="0">
                  <a:pos x="62" y="100"/>
                </a:cxn>
                <a:cxn ang="0">
                  <a:pos x="69" y="112"/>
                </a:cxn>
                <a:cxn ang="0">
                  <a:pos x="87" y="112"/>
                </a:cxn>
                <a:cxn ang="0">
                  <a:pos x="103" y="117"/>
                </a:cxn>
                <a:cxn ang="0">
                  <a:pos x="118" y="107"/>
                </a:cxn>
                <a:cxn ang="0">
                  <a:pos x="121" y="97"/>
                </a:cxn>
                <a:cxn ang="0">
                  <a:pos x="118" y="93"/>
                </a:cxn>
                <a:cxn ang="0">
                  <a:pos x="101" y="84"/>
                </a:cxn>
                <a:cxn ang="0">
                  <a:pos x="88" y="80"/>
                </a:cxn>
                <a:cxn ang="0">
                  <a:pos x="94" y="69"/>
                </a:cxn>
                <a:cxn ang="0">
                  <a:pos x="111" y="63"/>
                </a:cxn>
                <a:cxn ang="0">
                  <a:pos x="125" y="54"/>
                </a:cxn>
                <a:cxn ang="0">
                  <a:pos x="127" y="38"/>
                </a:cxn>
                <a:cxn ang="0">
                  <a:pos x="112" y="29"/>
                </a:cxn>
                <a:cxn ang="0">
                  <a:pos x="95" y="36"/>
                </a:cxn>
                <a:cxn ang="0">
                  <a:pos x="95" y="47"/>
                </a:cxn>
                <a:cxn ang="0">
                  <a:pos x="81" y="59"/>
                </a:cxn>
                <a:cxn ang="0">
                  <a:pos x="76" y="58"/>
                </a:cxn>
                <a:cxn ang="0">
                  <a:pos x="73" y="51"/>
                </a:cxn>
                <a:cxn ang="0">
                  <a:pos x="78" y="36"/>
                </a:cxn>
                <a:cxn ang="0">
                  <a:pos x="90" y="20"/>
                </a:cxn>
                <a:cxn ang="0">
                  <a:pos x="81" y="3"/>
                </a:cxn>
                <a:cxn ang="0">
                  <a:pos x="65" y="1"/>
                </a:cxn>
                <a:cxn ang="0">
                  <a:pos x="54" y="9"/>
                </a:cxn>
                <a:cxn ang="0">
                  <a:pos x="50" y="17"/>
                </a:cxn>
                <a:cxn ang="0">
                  <a:pos x="55" y="29"/>
                </a:cxn>
                <a:cxn ang="0">
                  <a:pos x="62" y="40"/>
                </a:cxn>
                <a:cxn ang="0">
                  <a:pos x="61" y="52"/>
                </a:cxn>
                <a:cxn ang="0">
                  <a:pos x="54" y="54"/>
                </a:cxn>
                <a:cxn ang="0">
                  <a:pos x="45" y="41"/>
                </a:cxn>
              </a:cxnLst>
              <a:rect l="0" t="0" r="r" b="b"/>
              <a:pathLst>
                <a:path w="128" h="131">
                  <a:moveTo>
                    <a:pt x="30" y="29"/>
                  </a:moveTo>
                  <a:lnTo>
                    <a:pt x="21" y="32"/>
                  </a:lnTo>
                  <a:lnTo>
                    <a:pt x="13" y="38"/>
                  </a:lnTo>
                  <a:lnTo>
                    <a:pt x="10" y="49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8" y="63"/>
                  </a:lnTo>
                  <a:lnTo>
                    <a:pt x="30" y="62"/>
                  </a:lnTo>
                  <a:lnTo>
                    <a:pt x="35" y="64"/>
                  </a:lnTo>
                  <a:lnTo>
                    <a:pt x="38" y="68"/>
                  </a:lnTo>
                  <a:lnTo>
                    <a:pt x="42" y="70"/>
                  </a:lnTo>
                  <a:lnTo>
                    <a:pt x="44" y="73"/>
                  </a:lnTo>
                  <a:lnTo>
                    <a:pt x="45" y="77"/>
                  </a:lnTo>
                  <a:lnTo>
                    <a:pt x="45" y="78"/>
                  </a:lnTo>
                  <a:lnTo>
                    <a:pt x="43" y="78"/>
                  </a:lnTo>
                  <a:lnTo>
                    <a:pt x="38" y="77"/>
                  </a:lnTo>
                  <a:lnTo>
                    <a:pt x="34" y="76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7" y="72"/>
                  </a:lnTo>
                  <a:lnTo>
                    <a:pt x="26" y="70"/>
                  </a:lnTo>
                  <a:lnTo>
                    <a:pt x="22" y="68"/>
                  </a:lnTo>
                  <a:lnTo>
                    <a:pt x="17" y="67"/>
                  </a:lnTo>
                  <a:lnTo>
                    <a:pt x="11" y="68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3" y="96"/>
                  </a:lnTo>
                  <a:lnTo>
                    <a:pt x="4" y="98"/>
                  </a:lnTo>
                  <a:lnTo>
                    <a:pt x="11" y="102"/>
                  </a:lnTo>
                  <a:lnTo>
                    <a:pt x="19" y="103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34" y="95"/>
                  </a:lnTo>
                  <a:lnTo>
                    <a:pt x="37" y="95"/>
                  </a:lnTo>
                  <a:lnTo>
                    <a:pt x="40" y="96"/>
                  </a:lnTo>
                  <a:lnTo>
                    <a:pt x="44" y="97"/>
                  </a:lnTo>
                  <a:lnTo>
                    <a:pt x="37" y="103"/>
                  </a:lnTo>
                  <a:lnTo>
                    <a:pt x="31" y="112"/>
                  </a:lnTo>
                  <a:lnTo>
                    <a:pt x="28" y="121"/>
                  </a:lnTo>
                  <a:lnTo>
                    <a:pt x="30" y="128"/>
                  </a:lnTo>
                  <a:lnTo>
                    <a:pt x="37" y="131"/>
                  </a:lnTo>
                  <a:lnTo>
                    <a:pt x="44" y="131"/>
                  </a:lnTo>
                  <a:lnTo>
                    <a:pt x="52" y="129"/>
                  </a:lnTo>
                  <a:lnTo>
                    <a:pt x="56" y="124"/>
                  </a:lnTo>
                  <a:lnTo>
                    <a:pt x="60" y="119"/>
                  </a:lnTo>
                  <a:lnTo>
                    <a:pt x="60" y="112"/>
                  </a:lnTo>
                  <a:lnTo>
                    <a:pt x="59" y="105"/>
                  </a:lnTo>
                  <a:lnTo>
                    <a:pt x="56" y="101"/>
                  </a:lnTo>
                  <a:lnTo>
                    <a:pt x="54" y="97"/>
                  </a:lnTo>
                  <a:lnTo>
                    <a:pt x="54" y="95"/>
                  </a:lnTo>
                  <a:lnTo>
                    <a:pt x="55" y="94"/>
                  </a:lnTo>
                  <a:lnTo>
                    <a:pt x="57" y="93"/>
                  </a:lnTo>
                  <a:lnTo>
                    <a:pt x="60" y="93"/>
                  </a:lnTo>
                  <a:lnTo>
                    <a:pt x="61" y="96"/>
                  </a:lnTo>
                  <a:lnTo>
                    <a:pt x="62" y="100"/>
                  </a:lnTo>
                  <a:lnTo>
                    <a:pt x="63" y="103"/>
                  </a:lnTo>
                  <a:lnTo>
                    <a:pt x="64" y="107"/>
                  </a:lnTo>
                  <a:lnTo>
                    <a:pt x="69" y="112"/>
                  </a:lnTo>
                  <a:lnTo>
                    <a:pt x="74" y="113"/>
                  </a:lnTo>
                  <a:lnTo>
                    <a:pt x="84" y="109"/>
                  </a:lnTo>
                  <a:lnTo>
                    <a:pt x="87" y="112"/>
                  </a:lnTo>
                  <a:lnTo>
                    <a:pt x="91" y="114"/>
                  </a:lnTo>
                  <a:lnTo>
                    <a:pt x="97" y="117"/>
                  </a:lnTo>
                  <a:lnTo>
                    <a:pt x="103" y="117"/>
                  </a:lnTo>
                  <a:lnTo>
                    <a:pt x="107" y="115"/>
                  </a:lnTo>
                  <a:lnTo>
                    <a:pt x="113" y="112"/>
                  </a:lnTo>
                  <a:lnTo>
                    <a:pt x="118" y="107"/>
                  </a:lnTo>
                  <a:lnTo>
                    <a:pt x="121" y="100"/>
                  </a:lnTo>
                  <a:lnTo>
                    <a:pt x="121" y="98"/>
                  </a:lnTo>
                  <a:lnTo>
                    <a:pt x="121" y="97"/>
                  </a:lnTo>
                  <a:lnTo>
                    <a:pt x="120" y="97"/>
                  </a:lnTo>
                  <a:lnTo>
                    <a:pt x="120" y="96"/>
                  </a:lnTo>
                  <a:lnTo>
                    <a:pt x="118" y="93"/>
                  </a:lnTo>
                  <a:lnTo>
                    <a:pt x="114" y="87"/>
                  </a:lnTo>
                  <a:lnTo>
                    <a:pt x="108" y="84"/>
                  </a:lnTo>
                  <a:lnTo>
                    <a:pt x="101" y="84"/>
                  </a:lnTo>
                  <a:lnTo>
                    <a:pt x="96" y="85"/>
                  </a:lnTo>
                  <a:lnTo>
                    <a:pt x="91" y="84"/>
                  </a:lnTo>
                  <a:lnTo>
                    <a:pt x="88" y="80"/>
                  </a:lnTo>
                  <a:lnTo>
                    <a:pt x="86" y="78"/>
                  </a:lnTo>
                  <a:lnTo>
                    <a:pt x="90" y="73"/>
                  </a:lnTo>
                  <a:lnTo>
                    <a:pt x="94" y="69"/>
                  </a:lnTo>
                  <a:lnTo>
                    <a:pt x="98" y="66"/>
                  </a:lnTo>
                  <a:lnTo>
                    <a:pt x="102" y="62"/>
                  </a:lnTo>
                  <a:lnTo>
                    <a:pt x="111" y="63"/>
                  </a:lnTo>
                  <a:lnTo>
                    <a:pt x="118" y="61"/>
                  </a:lnTo>
                  <a:lnTo>
                    <a:pt x="122" y="59"/>
                  </a:lnTo>
                  <a:lnTo>
                    <a:pt x="125" y="54"/>
                  </a:lnTo>
                  <a:lnTo>
                    <a:pt x="128" y="49"/>
                  </a:lnTo>
                  <a:lnTo>
                    <a:pt x="128" y="44"/>
                  </a:lnTo>
                  <a:lnTo>
                    <a:pt x="127" y="38"/>
                  </a:lnTo>
                  <a:lnTo>
                    <a:pt x="123" y="34"/>
                  </a:lnTo>
                  <a:lnTo>
                    <a:pt x="119" y="30"/>
                  </a:lnTo>
                  <a:lnTo>
                    <a:pt x="112" y="29"/>
                  </a:lnTo>
                  <a:lnTo>
                    <a:pt x="104" y="30"/>
                  </a:lnTo>
                  <a:lnTo>
                    <a:pt x="98" y="33"/>
                  </a:lnTo>
                  <a:lnTo>
                    <a:pt x="95" y="36"/>
                  </a:lnTo>
                  <a:lnTo>
                    <a:pt x="95" y="40"/>
                  </a:lnTo>
                  <a:lnTo>
                    <a:pt x="95" y="44"/>
                  </a:lnTo>
                  <a:lnTo>
                    <a:pt x="95" y="47"/>
                  </a:lnTo>
                  <a:lnTo>
                    <a:pt x="90" y="52"/>
                  </a:lnTo>
                  <a:lnTo>
                    <a:pt x="86" y="55"/>
                  </a:lnTo>
                  <a:lnTo>
                    <a:pt x="81" y="59"/>
                  </a:lnTo>
                  <a:lnTo>
                    <a:pt x="79" y="61"/>
                  </a:lnTo>
                  <a:lnTo>
                    <a:pt x="77" y="60"/>
                  </a:lnTo>
                  <a:lnTo>
                    <a:pt x="76" y="58"/>
                  </a:lnTo>
                  <a:lnTo>
                    <a:pt x="73" y="56"/>
                  </a:lnTo>
                  <a:lnTo>
                    <a:pt x="71" y="55"/>
                  </a:lnTo>
                  <a:lnTo>
                    <a:pt x="73" y="51"/>
                  </a:lnTo>
                  <a:lnTo>
                    <a:pt x="76" y="45"/>
                  </a:lnTo>
                  <a:lnTo>
                    <a:pt x="77" y="40"/>
                  </a:lnTo>
                  <a:lnTo>
                    <a:pt x="78" y="36"/>
                  </a:lnTo>
                  <a:lnTo>
                    <a:pt x="84" y="32"/>
                  </a:lnTo>
                  <a:lnTo>
                    <a:pt x="88" y="26"/>
                  </a:lnTo>
                  <a:lnTo>
                    <a:pt x="90" y="20"/>
                  </a:lnTo>
                  <a:lnTo>
                    <a:pt x="90" y="13"/>
                  </a:lnTo>
                  <a:lnTo>
                    <a:pt x="87" y="8"/>
                  </a:lnTo>
                  <a:lnTo>
                    <a:pt x="81" y="3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5" y="1"/>
                  </a:lnTo>
                  <a:lnTo>
                    <a:pt x="62" y="3"/>
                  </a:lnTo>
                  <a:lnTo>
                    <a:pt x="57" y="6"/>
                  </a:lnTo>
                  <a:lnTo>
                    <a:pt x="54" y="9"/>
                  </a:lnTo>
                  <a:lnTo>
                    <a:pt x="52" y="11"/>
                  </a:lnTo>
                  <a:lnTo>
                    <a:pt x="51" y="13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2" y="25"/>
                  </a:lnTo>
                  <a:lnTo>
                    <a:pt x="55" y="29"/>
                  </a:lnTo>
                  <a:lnTo>
                    <a:pt x="59" y="33"/>
                  </a:lnTo>
                  <a:lnTo>
                    <a:pt x="62" y="34"/>
                  </a:lnTo>
                  <a:lnTo>
                    <a:pt x="62" y="40"/>
                  </a:lnTo>
                  <a:lnTo>
                    <a:pt x="62" y="45"/>
                  </a:lnTo>
                  <a:lnTo>
                    <a:pt x="61" y="50"/>
                  </a:lnTo>
                  <a:lnTo>
                    <a:pt x="61" y="52"/>
                  </a:lnTo>
                  <a:lnTo>
                    <a:pt x="59" y="52"/>
                  </a:lnTo>
                  <a:lnTo>
                    <a:pt x="55" y="53"/>
                  </a:lnTo>
                  <a:lnTo>
                    <a:pt x="54" y="54"/>
                  </a:lnTo>
                  <a:lnTo>
                    <a:pt x="53" y="54"/>
                  </a:lnTo>
                  <a:lnTo>
                    <a:pt x="48" y="49"/>
                  </a:lnTo>
                  <a:lnTo>
                    <a:pt x="45" y="41"/>
                  </a:lnTo>
                  <a:lnTo>
                    <a:pt x="40" y="33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304"/>
            <p:cNvSpPr/>
            <p:nvPr/>
          </p:nvSpPr>
          <p:spPr bwMode="auto">
            <a:xfrm>
              <a:off x="221" y="866"/>
              <a:ext cx="133" cy="23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21" y="15"/>
                </a:cxn>
                <a:cxn ang="0">
                  <a:pos x="109" y="27"/>
                </a:cxn>
                <a:cxn ang="0">
                  <a:pos x="95" y="39"/>
                </a:cxn>
                <a:cxn ang="0">
                  <a:pos x="80" y="47"/>
                </a:cxn>
                <a:cxn ang="0">
                  <a:pos x="66" y="52"/>
                </a:cxn>
                <a:cxn ang="0">
                  <a:pos x="51" y="57"/>
                </a:cxn>
                <a:cxn ang="0">
                  <a:pos x="37" y="58"/>
                </a:cxn>
                <a:cxn ang="0">
                  <a:pos x="24" y="58"/>
                </a:cxn>
                <a:cxn ang="0">
                  <a:pos x="25" y="69"/>
                </a:cxn>
                <a:cxn ang="0">
                  <a:pos x="23" y="83"/>
                </a:cxn>
                <a:cxn ang="0">
                  <a:pos x="15" y="97"/>
                </a:cxn>
                <a:cxn ang="0">
                  <a:pos x="0" y="107"/>
                </a:cxn>
                <a:cxn ang="0">
                  <a:pos x="9" y="122"/>
                </a:cxn>
                <a:cxn ang="0">
                  <a:pos x="15" y="140"/>
                </a:cxn>
                <a:cxn ang="0">
                  <a:pos x="15" y="158"/>
                </a:cxn>
                <a:cxn ang="0">
                  <a:pos x="9" y="174"/>
                </a:cxn>
                <a:cxn ang="0">
                  <a:pos x="15" y="176"/>
                </a:cxn>
                <a:cxn ang="0">
                  <a:pos x="22" y="179"/>
                </a:cxn>
                <a:cxn ang="0">
                  <a:pos x="30" y="183"/>
                </a:cxn>
                <a:cxn ang="0">
                  <a:pos x="39" y="188"/>
                </a:cxn>
                <a:cxn ang="0">
                  <a:pos x="47" y="196"/>
                </a:cxn>
                <a:cxn ang="0">
                  <a:pos x="53" y="205"/>
                </a:cxn>
                <a:cxn ang="0">
                  <a:pos x="59" y="217"/>
                </a:cxn>
                <a:cxn ang="0">
                  <a:pos x="63" y="230"/>
                </a:cxn>
                <a:cxn ang="0">
                  <a:pos x="67" y="222"/>
                </a:cxn>
                <a:cxn ang="0">
                  <a:pos x="71" y="213"/>
                </a:cxn>
                <a:cxn ang="0">
                  <a:pos x="77" y="205"/>
                </a:cxn>
                <a:cxn ang="0">
                  <a:pos x="84" y="197"/>
                </a:cxn>
                <a:cxn ang="0">
                  <a:pos x="91" y="189"/>
                </a:cxn>
                <a:cxn ang="0">
                  <a:pos x="100" y="184"/>
                </a:cxn>
                <a:cxn ang="0">
                  <a:pos x="109" y="180"/>
                </a:cxn>
                <a:cxn ang="0">
                  <a:pos x="119" y="178"/>
                </a:cxn>
                <a:cxn ang="0">
                  <a:pos x="114" y="169"/>
                </a:cxn>
                <a:cxn ang="0">
                  <a:pos x="112" y="156"/>
                </a:cxn>
                <a:cxn ang="0">
                  <a:pos x="114" y="142"/>
                </a:cxn>
                <a:cxn ang="0">
                  <a:pos x="124" y="126"/>
                </a:cxn>
                <a:cxn ang="0">
                  <a:pos x="114" y="101"/>
                </a:cxn>
                <a:cxn ang="0">
                  <a:pos x="112" y="77"/>
                </a:cxn>
                <a:cxn ang="0">
                  <a:pos x="113" y="56"/>
                </a:cxn>
                <a:cxn ang="0">
                  <a:pos x="116" y="40"/>
                </a:cxn>
                <a:cxn ang="0">
                  <a:pos x="119" y="31"/>
                </a:cxn>
                <a:cxn ang="0">
                  <a:pos x="124" y="20"/>
                </a:cxn>
                <a:cxn ang="0">
                  <a:pos x="128" y="12"/>
                </a:cxn>
                <a:cxn ang="0">
                  <a:pos x="131" y="7"/>
                </a:cxn>
                <a:cxn ang="0">
                  <a:pos x="133" y="5"/>
                </a:cxn>
                <a:cxn ang="0">
                  <a:pos x="133" y="4"/>
                </a:cxn>
                <a:cxn ang="0">
                  <a:pos x="131" y="1"/>
                </a:cxn>
                <a:cxn ang="0">
                  <a:pos x="131" y="1"/>
                </a:cxn>
                <a:cxn ang="0">
                  <a:pos x="131" y="0"/>
                </a:cxn>
              </a:cxnLst>
              <a:rect l="0" t="0" r="r" b="b"/>
              <a:pathLst>
                <a:path w="133" h="230">
                  <a:moveTo>
                    <a:pt x="131" y="0"/>
                  </a:moveTo>
                  <a:lnTo>
                    <a:pt x="121" y="15"/>
                  </a:lnTo>
                  <a:lnTo>
                    <a:pt x="109" y="27"/>
                  </a:lnTo>
                  <a:lnTo>
                    <a:pt x="95" y="39"/>
                  </a:lnTo>
                  <a:lnTo>
                    <a:pt x="80" y="47"/>
                  </a:lnTo>
                  <a:lnTo>
                    <a:pt x="66" y="52"/>
                  </a:lnTo>
                  <a:lnTo>
                    <a:pt x="51" y="57"/>
                  </a:lnTo>
                  <a:lnTo>
                    <a:pt x="37" y="58"/>
                  </a:lnTo>
                  <a:lnTo>
                    <a:pt x="24" y="58"/>
                  </a:lnTo>
                  <a:lnTo>
                    <a:pt x="25" y="69"/>
                  </a:lnTo>
                  <a:lnTo>
                    <a:pt x="23" y="83"/>
                  </a:lnTo>
                  <a:lnTo>
                    <a:pt x="15" y="97"/>
                  </a:lnTo>
                  <a:lnTo>
                    <a:pt x="0" y="107"/>
                  </a:lnTo>
                  <a:lnTo>
                    <a:pt x="9" y="122"/>
                  </a:lnTo>
                  <a:lnTo>
                    <a:pt x="15" y="140"/>
                  </a:lnTo>
                  <a:lnTo>
                    <a:pt x="15" y="158"/>
                  </a:lnTo>
                  <a:lnTo>
                    <a:pt x="9" y="174"/>
                  </a:lnTo>
                  <a:lnTo>
                    <a:pt x="15" y="176"/>
                  </a:lnTo>
                  <a:lnTo>
                    <a:pt x="22" y="179"/>
                  </a:lnTo>
                  <a:lnTo>
                    <a:pt x="30" y="183"/>
                  </a:lnTo>
                  <a:lnTo>
                    <a:pt x="39" y="188"/>
                  </a:lnTo>
                  <a:lnTo>
                    <a:pt x="47" y="196"/>
                  </a:lnTo>
                  <a:lnTo>
                    <a:pt x="53" y="205"/>
                  </a:lnTo>
                  <a:lnTo>
                    <a:pt x="59" y="217"/>
                  </a:lnTo>
                  <a:lnTo>
                    <a:pt x="63" y="230"/>
                  </a:lnTo>
                  <a:lnTo>
                    <a:pt x="67" y="222"/>
                  </a:lnTo>
                  <a:lnTo>
                    <a:pt x="71" y="213"/>
                  </a:lnTo>
                  <a:lnTo>
                    <a:pt x="77" y="205"/>
                  </a:lnTo>
                  <a:lnTo>
                    <a:pt x="84" y="197"/>
                  </a:lnTo>
                  <a:lnTo>
                    <a:pt x="91" y="189"/>
                  </a:lnTo>
                  <a:lnTo>
                    <a:pt x="100" y="184"/>
                  </a:lnTo>
                  <a:lnTo>
                    <a:pt x="109" y="180"/>
                  </a:lnTo>
                  <a:lnTo>
                    <a:pt x="119" y="178"/>
                  </a:lnTo>
                  <a:lnTo>
                    <a:pt x="114" y="169"/>
                  </a:lnTo>
                  <a:lnTo>
                    <a:pt x="112" y="156"/>
                  </a:lnTo>
                  <a:lnTo>
                    <a:pt x="114" y="142"/>
                  </a:lnTo>
                  <a:lnTo>
                    <a:pt x="124" y="126"/>
                  </a:lnTo>
                  <a:lnTo>
                    <a:pt x="114" y="101"/>
                  </a:lnTo>
                  <a:lnTo>
                    <a:pt x="112" y="77"/>
                  </a:lnTo>
                  <a:lnTo>
                    <a:pt x="113" y="56"/>
                  </a:lnTo>
                  <a:lnTo>
                    <a:pt x="116" y="40"/>
                  </a:lnTo>
                  <a:lnTo>
                    <a:pt x="119" y="31"/>
                  </a:lnTo>
                  <a:lnTo>
                    <a:pt x="124" y="20"/>
                  </a:lnTo>
                  <a:lnTo>
                    <a:pt x="128" y="12"/>
                  </a:lnTo>
                  <a:lnTo>
                    <a:pt x="131" y="7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305"/>
            <p:cNvSpPr/>
            <p:nvPr/>
          </p:nvSpPr>
          <p:spPr bwMode="auto">
            <a:xfrm>
              <a:off x="560" y="809"/>
              <a:ext cx="249" cy="190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04" y="2"/>
                </a:cxn>
                <a:cxn ang="0">
                  <a:pos x="94" y="5"/>
                </a:cxn>
                <a:cxn ang="0">
                  <a:pos x="80" y="10"/>
                </a:cxn>
                <a:cxn ang="0">
                  <a:pos x="67" y="13"/>
                </a:cxn>
                <a:cxn ang="0">
                  <a:pos x="53" y="18"/>
                </a:cxn>
                <a:cxn ang="0">
                  <a:pos x="39" y="21"/>
                </a:cxn>
                <a:cxn ang="0">
                  <a:pos x="27" y="23"/>
                </a:cxn>
                <a:cxn ang="0">
                  <a:pos x="16" y="24"/>
                </a:cxn>
                <a:cxn ang="0">
                  <a:pos x="11" y="24"/>
                </a:cxn>
                <a:cxn ang="0">
                  <a:pos x="7" y="23"/>
                </a:cxn>
                <a:cxn ang="0">
                  <a:pos x="2" y="23"/>
                </a:cxn>
                <a:cxn ang="0">
                  <a:pos x="0" y="23"/>
                </a:cxn>
                <a:cxn ang="0">
                  <a:pos x="13" y="31"/>
                </a:cxn>
                <a:cxn ang="0">
                  <a:pos x="25" y="43"/>
                </a:cxn>
                <a:cxn ang="0">
                  <a:pos x="36" y="56"/>
                </a:cxn>
                <a:cxn ang="0">
                  <a:pos x="45" y="71"/>
                </a:cxn>
                <a:cxn ang="0">
                  <a:pos x="54" y="88"/>
                </a:cxn>
                <a:cxn ang="0">
                  <a:pos x="60" y="105"/>
                </a:cxn>
                <a:cxn ang="0">
                  <a:pos x="66" y="124"/>
                </a:cxn>
                <a:cxn ang="0">
                  <a:pos x="69" y="142"/>
                </a:cxn>
                <a:cxn ang="0">
                  <a:pos x="75" y="142"/>
                </a:cxn>
                <a:cxn ang="0">
                  <a:pos x="84" y="143"/>
                </a:cxn>
                <a:cxn ang="0">
                  <a:pos x="93" y="148"/>
                </a:cxn>
                <a:cxn ang="0">
                  <a:pos x="102" y="154"/>
                </a:cxn>
                <a:cxn ang="0">
                  <a:pos x="112" y="160"/>
                </a:cxn>
                <a:cxn ang="0">
                  <a:pos x="121" y="169"/>
                </a:cxn>
                <a:cxn ang="0">
                  <a:pos x="129" y="179"/>
                </a:cxn>
                <a:cxn ang="0">
                  <a:pos x="135" y="190"/>
                </a:cxn>
                <a:cxn ang="0">
                  <a:pos x="141" y="184"/>
                </a:cxn>
                <a:cxn ang="0">
                  <a:pos x="152" y="179"/>
                </a:cxn>
                <a:cxn ang="0">
                  <a:pos x="163" y="174"/>
                </a:cxn>
                <a:cxn ang="0">
                  <a:pos x="177" y="171"/>
                </a:cxn>
                <a:cxn ang="0">
                  <a:pos x="192" y="169"/>
                </a:cxn>
                <a:cxn ang="0">
                  <a:pos x="211" y="171"/>
                </a:cxn>
                <a:cxn ang="0">
                  <a:pos x="229" y="175"/>
                </a:cxn>
                <a:cxn ang="0">
                  <a:pos x="249" y="183"/>
                </a:cxn>
                <a:cxn ang="0">
                  <a:pos x="243" y="176"/>
                </a:cxn>
                <a:cxn ang="0">
                  <a:pos x="237" y="167"/>
                </a:cxn>
                <a:cxn ang="0">
                  <a:pos x="232" y="157"/>
                </a:cxn>
                <a:cxn ang="0">
                  <a:pos x="228" y="146"/>
                </a:cxn>
                <a:cxn ang="0">
                  <a:pos x="226" y="132"/>
                </a:cxn>
                <a:cxn ang="0">
                  <a:pos x="226" y="116"/>
                </a:cxn>
                <a:cxn ang="0">
                  <a:pos x="231" y="99"/>
                </a:cxn>
                <a:cxn ang="0">
                  <a:pos x="239" y="81"/>
                </a:cxn>
                <a:cxn ang="0">
                  <a:pos x="228" y="78"/>
                </a:cxn>
                <a:cxn ang="0">
                  <a:pos x="215" y="74"/>
                </a:cxn>
                <a:cxn ang="0">
                  <a:pos x="204" y="70"/>
                </a:cxn>
                <a:cxn ang="0">
                  <a:pos x="194" y="63"/>
                </a:cxn>
                <a:cxn ang="0">
                  <a:pos x="185" y="54"/>
                </a:cxn>
                <a:cxn ang="0">
                  <a:pos x="178" y="43"/>
                </a:cxn>
                <a:cxn ang="0">
                  <a:pos x="174" y="28"/>
                </a:cxn>
                <a:cxn ang="0">
                  <a:pos x="173" y="11"/>
                </a:cxn>
                <a:cxn ang="0">
                  <a:pos x="166" y="12"/>
                </a:cxn>
                <a:cxn ang="0">
                  <a:pos x="160" y="13"/>
                </a:cxn>
                <a:cxn ang="0">
                  <a:pos x="153" y="14"/>
                </a:cxn>
                <a:cxn ang="0">
                  <a:pos x="146" y="13"/>
                </a:cxn>
                <a:cxn ang="0">
                  <a:pos x="138" y="12"/>
                </a:cxn>
                <a:cxn ang="0">
                  <a:pos x="130" y="10"/>
                </a:cxn>
                <a:cxn ang="0">
                  <a:pos x="122" y="5"/>
                </a:cxn>
                <a:cxn ang="0">
                  <a:pos x="113" y="0"/>
                </a:cxn>
              </a:cxnLst>
              <a:rect l="0" t="0" r="r" b="b"/>
              <a:pathLst>
                <a:path w="249" h="190">
                  <a:moveTo>
                    <a:pt x="113" y="0"/>
                  </a:moveTo>
                  <a:lnTo>
                    <a:pt x="104" y="2"/>
                  </a:lnTo>
                  <a:lnTo>
                    <a:pt x="94" y="5"/>
                  </a:lnTo>
                  <a:lnTo>
                    <a:pt x="80" y="10"/>
                  </a:lnTo>
                  <a:lnTo>
                    <a:pt x="67" y="13"/>
                  </a:lnTo>
                  <a:lnTo>
                    <a:pt x="53" y="18"/>
                  </a:lnTo>
                  <a:lnTo>
                    <a:pt x="39" y="21"/>
                  </a:lnTo>
                  <a:lnTo>
                    <a:pt x="27" y="23"/>
                  </a:lnTo>
                  <a:lnTo>
                    <a:pt x="16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13" y="31"/>
                  </a:lnTo>
                  <a:lnTo>
                    <a:pt x="25" y="43"/>
                  </a:lnTo>
                  <a:lnTo>
                    <a:pt x="36" y="56"/>
                  </a:lnTo>
                  <a:lnTo>
                    <a:pt x="45" y="71"/>
                  </a:lnTo>
                  <a:lnTo>
                    <a:pt x="54" y="88"/>
                  </a:lnTo>
                  <a:lnTo>
                    <a:pt x="60" y="105"/>
                  </a:lnTo>
                  <a:lnTo>
                    <a:pt x="66" y="124"/>
                  </a:lnTo>
                  <a:lnTo>
                    <a:pt x="69" y="142"/>
                  </a:lnTo>
                  <a:lnTo>
                    <a:pt x="75" y="142"/>
                  </a:lnTo>
                  <a:lnTo>
                    <a:pt x="84" y="143"/>
                  </a:lnTo>
                  <a:lnTo>
                    <a:pt x="93" y="148"/>
                  </a:lnTo>
                  <a:lnTo>
                    <a:pt x="102" y="154"/>
                  </a:lnTo>
                  <a:lnTo>
                    <a:pt x="112" y="160"/>
                  </a:lnTo>
                  <a:lnTo>
                    <a:pt x="121" y="169"/>
                  </a:lnTo>
                  <a:lnTo>
                    <a:pt x="129" y="179"/>
                  </a:lnTo>
                  <a:lnTo>
                    <a:pt x="135" y="190"/>
                  </a:lnTo>
                  <a:lnTo>
                    <a:pt x="141" y="184"/>
                  </a:lnTo>
                  <a:lnTo>
                    <a:pt x="152" y="179"/>
                  </a:lnTo>
                  <a:lnTo>
                    <a:pt x="163" y="174"/>
                  </a:lnTo>
                  <a:lnTo>
                    <a:pt x="177" y="171"/>
                  </a:lnTo>
                  <a:lnTo>
                    <a:pt x="192" y="169"/>
                  </a:lnTo>
                  <a:lnTo>
                    <a:pt x="211" y="171"/>
                  </a:lnTo>
                  <a:lnTo>
                    <a:pt x="229" y="175"/>
                  </a:lnTo>
                  <a:lnTo>
                    <a:pt x="249" y="183"/>
                  </a:lnTo>
                  <a:lnTo>
                    <a:pt x="243" y="176"/>
                  </a:lnTo>
                  <a:lnTo>
                    <a:pt x="237" y="167"/>
                  </a:lnTo>
                  <a:lnTo>
                    <a:pt x="232" y="157"/>
                  </a:lnTo>
                  <a:lnTo>
                    <a:pt x="228" y="146"/>
                  </a:lnTo>
                  <a:lnTo>
                    <a:pt x="226" y="132"/>
                  </a:lnTo>
                  <a:lnTo>
                    <a:pt x="226" y="116"/>
                  </a:lnTo>
                  <a:lnTo>
                    <a:pt x="231" y="99"/>
                  </a:lnTo>
                  <a:lnTo>
                    <a:pt x="239" y="81"/>
                  </a:lnTo>
                  <a:lnTo>
                    <a:pt x="228" y="78"/>
                  </a:lnTo>
                  <a:lnTo>
                    <a:pt x="215" y="74"/>
                  </a:lnTo>
                  <a:lnTo>
                    <a:pt x="204" y="70"/>
                  </a:lnTo>
                  <a:lnTo>
                    <a:pt x="194" y="63"/>
                  </a:lnTo>
                  <a:lnTo>
                    <a:pt x="185" y="54"/>
                  </a:lnTo>
                  <a:lnTo>
                    <a:pt x="178" y="43"/>
                  </a:lnTo>
                  <a:lnTo>
                    <a:pt x="174" y="28"/>
                  </a:lnTo>
                  <a:lnTo>
                    <a:pt x="173" y="11"/>
                  </a:lnTo>
                  <a:lnTo>
                    <a:pt x="166" y="12"/>
                  </a:lnTo>
                  <a:lnTo>
                    <a:pt x="160" y="13"/>
                  </a:lnTo>
                  <a:lnTo>
                    <a:pt x="153" y="14"/>
                  </a:lnTo>
                  <a:lnTo>
                    <a:pt x="146" y="13"/>
                  </a:lnTo>
                  <a:lnTo>
                    <a:pt x="138" y="12"/>
                  </a:lnTo>
                  <a:lnTo>
                    <a:pt x="130" y="10"/>
                  </a:lnTo>
                  <a:lnTo>
                    <a:pt x="122" y="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306"/>
            <p:cNvSpPr/>
            <p:nvPr/>
          </p:nvSpPr>
          <p:spPr bwMode="auto">
            <a:xfrm>
              <a:off x="432" y="522"/>
              <a:ext cx="218" cy="270"/>
            </a:xfrm>
            <a:custGeom>
              <a:avLst/>
              <a:gdLst/>
              <a:ahLst/>
              <a:cxnLst>
                <a:cxn ang="0">
                  <a:pos x="184" y="131"/>
                </a:cxn>
                <a:cxn ang="0">
                  <a:pos x="156" y="132"/>
                </a:cxn>
                <a:cxn ang="0">
                  <a:pos x="119" y="145"/>
                </a:cxn>
                <a:cxn ang="0">
                  <a:pos x="84" y="177"/>
                </a:cxn>
                <a:cxn ang="0">
                  <a:pos x="63" y="224"/>
                </a:cxn>
                <a:cxn ang="0">
                  <a:pos x="49" y="254"/>
                </a:cxn>
                <a:cxn ang="0">
                  <a:pos x="34" y="260"/>
                </a:cxn>
                <a:cxn ang="0">
                  <a:pos x="22" y="263"/>
                </a:cxn>
                <a:cxn ang="0">
                  <a:pos x="12" y="265"/>
                </a:cxn>
                <a:cxn ang="0">
                  <a:pos x="4" y="268"/>
                </a:cxn>
                <a:cxn ang="0">
                  <a:pos x="1" y="268"/>
                </a:cxn>
                <a:cxn ang="0">
                  <a:pos x="0" y="267"/>
                </a:cxn>
                <a:cxn ang="0">
                  <a:pos x="18" y="257"/>
                </a:cxn>
                <a:cxn ang="0">
                  <a:pos x="41" y="230"/>
                </a:cxn>
                <a:cxn ang="0">
                  <a:pos x="51" y="198"/>
                </a:cxn>
                <a:cxn ang="0">
                  <a:pos x="54" y="170"/>
                </a:cxn>
                <a:cxn ang="0">
                  <a:pos x="53" y="151"/>
                </a:cxn>
                <a:cxn ang="0">
                  <a:pos x="49" y="128"/>
                </a:cxn>
                <a:cxn ang="0">
                  <a:pos x="52" y="114"/>
                </a:cxn>
                <a:cxn ang="0">
                  <a:pos x="69" y="103"/>
                </a:cxn>
                <a:cxn ang="0">
                  <a:pos x="84" y="84"/>
                </a:cxn>
                <a:cxn ang="0">
                  <a:pos x="89" y="60"/>
                </a:cxn>
                <a:cxn ang="0">
                  <a:pos x="96" y="46"/>
                </a:cxn>
                <a:cxn ang="0">
                  <a:pos x="121" y="38"/>
                </a:cxn>
                <a:cxn ang="0">
                  <a:pos x="148" y="25"/>
                </a:cxn>
                <a:cxn ang="0">
                  <a:pos x="171" y="9"/>
                </a:cxn>
                <a:cxn ang="0">
                  <a:pos x="178" y="10"/>
                </a:cxn>
                <a:cxn ang="0">
                  <a:pos x="181" y="36"/>
                </a:cxn>
                <a:cxn ang="0">
                  <a:pos x="191" y="61"/>
                </a:cxn>
                <a:cxn ang="0">
                  <a:pos x="208" y="83"/>
                </a:cxn>
                <a:cxn ang="0">
                  <a:pos x="212" y="91"/>
                </a:cxn>
                <a:cxn ang="0">
                  <a:pos x="198" y="96"/>
                </a:cxn>
                <a:cxn ang="0">
                  <a:pos x="188" y="106"/>
                </a:cxn>
                <a:cxn ang="0">
                  <a:pos x="187" y="122"/>
                </a:cxn>
              </a:cxnLst>
              <a:rect l="0" t="0" r="r" b="b"/>
              <a:pathLst>
                <a:path w="218" h="270">
                  <a:moveTo>
                    <a:pt x="191" y="131"/>
                  </a:moveTo>
                  <a:lnTo>
                    <a:pt x="184" y="131"/>
                  </a:lnTo>
                  <a:lnTo>
                    <a:pt x="172" y="131"/>
                  </a:lnTo>
                  <a:lnTo>
                    <a:pt x="156" y="132"/>
                  </a:lnTo>
                  <a:lnTo>
                    <a:pt x="138" y="137"/>
                  </a:lnTo>
                  <a:lnTo>
                    <a:pt x="119" y="145"/>
                  </a:lnTo>
                  <a:lnTo>
                    <a:pt x="101" y="157"/>
                  </a:lnTo>
                  <a:lnTo>
                    <a:pt x="84" y="177"/>
                  </a:lnTo>
                  <a:lnTo>
                    <a:pt x="71" y="202"/>
                  </a:lnTo>
                  <a:lnTo>
                    <a:pt x="63" y="224"/>
                  </a:lnTo>
                  <a:lnTo>
                    <a:pt x="56" y="242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4" y="260"/>
                  </a:lnTo>
                  <a:lnTo>
                    <a:pt x="28" y="262"/>
                  </a:lnTo>
                  <a:lnTo>
                    <a:pt x="22" y="263"/>
                  </a:lnTo>
                  <a:lnTo>
                    <a:pt x="18" y="264"/>
                  </a:lnTo>
                  <a:lnTo>
                    <a:pt x="12" y="265"/>
                  </a:lnTo>
                  <a:lnTo>
                    <a:pt x="8" y="267"/>
                  </a:lnTo>
                  <a:lnTo>
                    <a:pt x="4" y="268"/>
                  </a:lnTo>
                  <a:lnTo>
                    <a:pt x="1" y="270"/>
                  </a:lnTo>
                  <a:lnTo>
                    <a:pt x="1" y="268"/>
                  </a:lnTo>
                  <a:lnTo>
                    <a:pt x="1" y="267"/>
                  </a:lnTo>
                  <a:lnTo>
                    <a:pt x="0" y="267"/>
                  </a:lnTo>
                  <a:lnTo>
                    <a:pt x="0" y="266"/>
                  </a:lnTo>
                  <a:lnTo>
                    <a:pt x="18" y="257"/>
                  </a:lnTo>
                  <a:lnTo>
                    <a:pt x="32" y="246"/>
                  </a:lnTo>
                  <a:lnTo>
                    <a:pt x="41" y="230"/>
                  </a:lnTo>
                  <a:lnTo>
                    <a:pt x="47" y="214"/>
                  </a:lnTo>
                  <a:lnTo>
                    <a:pt x="51" y="198"/>
                  </a:lnTo>
                  <a:lnTo>
                    <a:pt x="53" y="182"/>
                  </a:lnTo>
                  <a:lnTo>
                    <a:pt x="54" y="170"/>
                  </a:lnTo>
                  <a:lnTo>
                    <a:pt x="54" y="160"/>
                  </a:lnTo>
                  <a:lnTo>
                    <a:pt x="53" y="151"/>
                  </a:lnTo>
                  <a:lnTo>
                    <a:pt x="52" y="140"/>
                  </a:lnTo>
                  <a:lnTo>
                    <a:pt x="49" y="128"/>
                  </a:lnTo>
                  <a:lnTo>
                    <a:pt x="45" y="115"/>
                  </a:lnTo>
                  <a:lnTo>
                    <a:pt x="52" y="114"/>
                  </a:lnTo>
                  <a:lnTo>
                    <a:pt x="60" y="110"/>
                  </a:lnTo>
                  <a:lnTo>
                    <a:pt x="69" y="103"/>
                  </a:lnTo>
                  <a:lnTo>
                    <a:pt x="77" y="94"/>
                  </a:lnTo>
                  <a:lnTo>
                    <a:pt x="84" y="84"/>
                  </a:lnTo>
                  <a:lnTo>
                    <a:pt x="88" y="72"/>
                  </a:lnTo>
                  <a:lnTo>
                    <a:pt x="89" y="60"/>
                  </a:lnTo>
                  <a:lnTo>
                    <a:pt x="87" y="48"/>
                  </a:lnTo>
                  <a:lnTo>
                    <a:pt x="96" y="46"/>
                  </a:lnTo>
                  <a:lnTo>
                    <a:pt x="109" y="44"/>
                  </a:lnTo>
                  <a:lnTo>
                    <a:pt x="121" y="38"/>
                  </a:lnTo>
                  <a:lnTo>
                    <a:pt x="136" y="33"/>
                  </a:lnTo>
                  <a:lnTo>
                    <a:pt x="148" y="25"/>
                  </a:lnTo>
                  <a:lnTo>
                    <a:pt x="161" y="17"/>
                  </a:lnTo>
                  <a:lnTo>
                    <a:pt x="171" y="9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79" y="23"/>
                  </a:lnTo>
                  <a:lnTo>
                    <a:pt x="181" y="36"/>
                  </a:lnTo>
                  <a:lnTo>
                    <a:pt x="186" y="49"/>
                  </a:lnTo>
                  <a:lnTo>
                    <a:pt x="191" y="61"/>
                  </a:lnTo>
                  <a:lnTo>
                    <a:pt x="199" y="72"/>
                  </a:lnTo>
                  <a:lnTo>
                    <a:pt x="208" y="83"/>
                  </a:lnTo>
                  <a:lnTo>
                    <a:pt x="218" y="89"/>
                  </a:lnTo>
                  <a:lnTo>
                    <a:pt x="212" y="91"/>
                  </a:lnTo>
                  <a:lnTo>
                    <a:pt x="205" y="93"/>
                  </a:lnTo>
                  <a:lnTo>
                    <a:pt x="198" y="96"/>
                  </a:lnTo>
                  <a:lnTo>
                    <a:pt x="192" y="101"/>
                  </a:lnTo>
                  <a:lnTo>
                    <a:pt x="188" y="106"/>
                  </a:lnTo>
                  <a:lnTo>
                    <a:pt x="187" y="113"/>
                  </a:lnTo>
                  <a:lnTo>
                    <a:pt x="187" y="122"/>
                  </a:lnTo>
                  <a:lnTo>
                    <a:pt x="191" y="13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307"/>
            <p:cNvSpPr/>
            <p:nvPr/>
          </p:nvSpPr>
          <p:spPr bwMode="auto">
            <a:xfrm>
              <a:off x="359" y="526"/>
              <a:ext cx="129" cy="262"/>
            </a:xfrm>
            <a:custGeom>
              <a:avLst/>
              <a:gdLst/>
              <a:ahLst/>
              <a:cxnLst>
                <a:cxn ang="0">
                  <a:pos x="71" y="259"/>
                </a:cxn>
                <a:cxn ang="0">
                  <a:pos x="61" y="250"/>
                </a:cxn>
                <a:cxn ang="0">
                  <a:pos x="49" y="251"/>
                </a:cxn>
                <a:cxn ang="0">
                  <a:pos x="41" y="246"/>
                </a:cxn>
                <a:cxn ang="0">
                  <a:pos x="43" y="239"/>
                </a:cxn>
                <a:cxn ang="0">
                  <a:pos x="51" y="232"/>
                </a:cxn>
                <a:cxn ang="0">
                  <a:pos x="64" y="229"/>
                </a:cxn>
                <a:cxn ang="0">
                  <a:pos x="75" y="225"/>
                </a:cxn>
                <a:cxn ang="0">
                  <a:pos x="80" y="218"/>
                </a:cxn>
                <a:cxn ang="0">
                  <a:pos x="81" y="212"/>
                </a:cxn>
                <a:cxn ang="0">
                  <a:pos x="81" y="207"/>
                </a:cxn>
                <a:cxn ang="0">
                  <a:pos x="77" y="202"/>
                </a:cxn>
                <a:cxn ang="0">
                  <a:pos x="72" y="196"/>
                </a:cxn>
                <a:cxn ang="0">
                  <a:pos x="57" y="196"/>
                </a:cxn>
                <a:cxn ang="0">
                  <a:pos x="48" y="202"/>
                </a:cxn>
                <a:cxn ang="0">
                  <a:pos x="48" y="210"/>
                </a:cxn>
                <a:cxn ang="0">
                  <a:pos x="43" y="218"/>
                </a:cxn>
                <a:cxn ang="0">
                  <a:pos x="34" y="225"/>
                </a:cxn>
                <a:cxn ang="0">
                  <a:pos x="30" y="226"/>
                </a:cxn>
                <a:cxn ang="0">
                  <a:pos x="26" y="222"/>
                </a:cxn>
                <a:cxn ang="0">
                  <a:pos x="26" y="217"/>
                </a:cxn>
                <a:cxn ang="0">
                  <a:pos x="30" y="206"/>
                </a:cxn>
                <a:cxn ang="0">
                  <a:pos x="35" y="199"/>
                </a:cxn>
                <a:cxn ang="0">
                  <a:pos x="42" y="190"/>
                </a:cxn>
                <a:cxn ang="0">
                  <a:pos x="43" y="184"/>
                </a:cxn>
                <a:cxn ang="0">
                  <a:pos x="43" y="181"/>
                </a:cxn>
                <a:cxn ang="0">
                  <a:pos x="41" y="175"/>
                </a:cxn>
                <a:cxn ang="0">
                  <a:pos x="34" y="169"/>
                </a:cxn>
                <a:cxn ang="0">
                  <a:pos x="24" y="166"/>
                </a:cxn>
                <a:cxn ang="0">
                  <a:pos x="18" y="167"/>
                </a:cxn>
                <a:cxn ang="0">
                  <a:pos x="14" y="169"/>
                </a:cxn>
                <a:cxn ang="0">
                  <a:pos x="9" y="173"/>
                </a:cxn>
                <a:cxn ang="0">
                  <a:pos x="0" y="150"/>
                </a:cxn>
                <a:cxn ang="0">
                  <a:pos x="13" y="99"/>
                </a:cxn>
                <a:cxn ang="0">
                  <a:pos x="48" y="53"/>
                </a:cxn>
                <a:cxn ang="0">
                  <a:pos x="91" y="19"/>
                </a:cxn>
                <a:cxn ang="0">
                  <a:pos x="117" y="6"/>
                </a:cxn>
                <a:cxn ang="0">
                  <a:pos x="129" y="0"/>
                </a:cxn>
                <a:cxn ang="0">
                  <a:pos x="119" y="17"/>
                </a:cxn>
                <a:cxn ang="0">
                  <a:pos x="107" y="47"/>
                </a:cxn>
                <a:cxn ang="0">
                  <a:pos x="107" y="72"/>
                </a:cxn>
                <a:cxn ang="0">
                  <a:pos x="114" y="97"/>
                </a:cxn>
                <a:cxn ang="0">
                  <a:pos x="122" y="124"/>
                </a:cxn>
                <a:cxn ang="0">
                  <a:pos x="126" y="147"/>
                </a:cxn>
                <a:cxn ang="0">
                  <a:pos x="127" y="166"/>
                </a:cxn>
                <a:cxn ang="0">
                  <a:pos x="124" y="194"/>
                </a:cxn>
                <a:cxn ang="0">
                  <a:pos x="114" y="226"/>
                </a:cxn>
                <a:cxn ang="0">
                  <a:pos x="91" y="253"/>
                </a:cxn>
              </a:cxnLst>
              <a:rect l="0" t="0" r="r" b="b"/>
              <a:pathLst>
                <a:path w="129" h="262">
                  <a:moveTo>
                    <a:pt x="73" y="262"/>
                  </a:moveTo>
                  <a:lnTo>
                    <a:pt x="71" y="259"/>
                  </a:lnTo>
                  <a:lnTo>
                    <a:pt x="67" y="253"/>
                  </a:lnTo>
                  <a:lnTo>
                    <a:pt x="61" y="250"/>
                  </a:lnTo>
                  <a:lnTo>
                    <a:pt x="54" y="250"/>
                  </a:lnTo>
                  <a:lnTo>
                    <a:pt x="49" y="251"/>
                  </a:lnTo>
                  <a:lnTo>
                    <a:pt x="44" y="250"/>
                  </a:lnTo>
                  <a:lnTo>
                    <a:pt x="41" y="246"/>
                  </a:lnTo>
                  <a:lnTo>
                    <a:pt x="39" y="244"/>
                  </a:lnTo>
                  <a:lnTo>
                    <a:pt x="43" y="239"/>
                  </a:lnTo>
                  <a:lnTo>
                    <a:pt x="47" y="235"/>
                  </a:lnTo>
                  <a:lnTo>
                    <a:pt x="51" y="232"/>
                  </a:lnTo>
                  <a:lnTo>
                    <a:pt x="55" y="228"/>
                  </a:lnTo>
                  <a:lnTo>
                    <a:pt x="64" y="229"/>
                  </a:lnTo>
                  <a:lnTo>
                    <a:pt x="71" y="227"/>
                  </a:lnTo>
                  <a:lnTo>
                    <a:pt x="75" y="225"/>
                  </a:lnTo>
                  <a:lnTo>
                    <a:pt x="78" y="220"/>
                  </a:lnTo>
                  <a:lnTo>
                    <a:pt x="80" y="218"/>
                  </a:lnTo>
                  <a:lnTo>
                    <a:pt x="81" y="215"/>
                  </a:lnTo>
                  <a:lnTo>
                    <a:pt x="81" y="212"/>
                  </a:lnTo>
                  <a:lnTo>
                    <a:pt x="81" y="209"/>
                  </a:lnTo>
                  <a:lnTo>
                    <a:pt x="81" y="207"/>
                  </a:lnTo>
                  <a:lnTo>
                    <a:pt x="80" y="204"/>
                  </a:lnTo>
                  <a:lnTo>
                    <a:pt x="77" y="202"/>
                  </a:lnTo>
                  <a:lnTo>
                    <a:pt x="76" y="200"/>
                  </a:lnTo>
                  <a:lnTo>
                    <a:pt x="72" y="196"/>
                  </a:lnTo>
                  <a:lnTo>
                    <a:pt x="65" y="195"/>
                  </a:lnTo>
                  <a:lnTo>
                    <a:pt x="57" y="196"/>
                  </a:lnTo>
                  <a:lnTo>
                    <a:pt x="51" y="199"/>
                  </a:lnTo>
                  <a:lnTo>
                    <a:pt x="48" y="202"/>
                  </a:lnTo>
                  <a:lnTo>
                    <a:pt x="48" y="206"/>
                  </a:lnTo>
                  <a:lnTo>
                    <a:pt x="48" y="210"/>
                  </a:lnTo>
                  <a:lnTo>
                    <a:pt x="48" y="213"/>
                  </a:lnTo>
                  <a:lnTo>
                    <a:pt x="43" y="218"/>
                  </a:lnTo>
                  <a:lnTo>
                    <a:pt x="39" y="221"/>
                  </a:lnTo>
                  <a:lnTo>
                    <a:pt x="34" y="225"/>
                  </a:lnTo>
                  <a:lnTo>
                    <a:pt x="32" y="227"/>
                  </a:lnTo>
                  <a:lnTo>
                    <a:pt x="30" y="226"/>
                  </a:lnTo>
                  <a:lnTo>
                    <a:pt x="29" y="224"/>
                  </a:lnTo>
                  <a:lnTo>
                    <a:pt x="26" y="222"/>
                  </a:lnTo>
                  <a:lnTo>
                    <a:pt x="24" y="221"/>
                  </a:lnTo>
                  <a:lnTo>
                    <a:pt x="26" y="217"/>
                  </a:lnTo>
                  <a:lnTo>
                    <a:pt x="29" y="211"/>
                  </a:lnTo>
                  <a:lnTo>
                    <a:pt x="30" y="206"/>
                  </a:lnTo>
                  <a:lnTo>
                    <a:pt x="31" y="202"/>
                  </a:lnTo>
                  <a:lnTo>
                    <a:pt x="35" y="199"/>
                  </a:lnTo>
                  <a:lnTo>
                    <a:pt x="39" y="195"/>
                  </a:lnTo>
                  <a:lnTo>
                    <a:pt x="42" y="190"/>
                  </a:lnTo>
                  <a:lnTo>
                    <a:pt x="43" y="185"/>
                  </a:lnTo>
                  <a:lnTo>
                    <a:pt x="43" y="184"/>
                  </a:lnTo>
                  <a:lnTo>
                    <a:pt x="43" y="182"/>
                  </a:lnTo>
                  <a:lnTo>
                    <a:pt x="43" y="181"/>
                  </a:lnTo>
                  <a:lnTo>
                    <a:pt x="43" y="179"/>
                  </a:lnTo>
                  <a:lnTo>
                    <a:pt x="41" y="175"/>
                  </a:lnTo>
                  <a:lnTo>
                    <a:pt x="38" y="172"/>
                  </a:lnTo>
                  <a:lnTo>
                    <a:pt x="34" y="169"/>
                  </a:lnTo>
                  <a:lnTo>
                    <a:pt x="27" y="167"/>
                  </a:lnTo>
                  <a:lnTo>
                    <a:pt x="24" y="166"/>
                  </a:lnTo>
                  <a:lnTo>
                    <a:pt x="22" y="166"/>
                  </a:lnTo>
                  <a:lnTo>
                    <a:pt x="18" y="167"/>
                  </a:lnTo>
                  <a:lnTo>
                    <a:pt x="16" y="168"/>
                  </a:lnTo>
                  <a:lnTo>
                    <a:pt x="14" y="169"/>
                  </a:lnTo>
                  <a:lnTo>
                    <a:pt x="12" y="172"/>
                  </a:lnTo>
                  <a:lnTo>
                    <a:pt x="9" y="173"/>
                  </a:lnTo>
                  <a:lnTo>
                    <a:pt x="7" y="175"/>
                  </a:lnTo>
                  <a:lnTo>
                    <a:pt x="0" y="150"/>
                  </a:lnTo>
                  <a:lnTo>
                    <a:pt x="3" y="125"/>
                  </a:lnTo>
                  <a:lnTo>
                    <a:pt x="13" y="99"/>
                  </a:lnTo>
                  <a:lnTo>
                    <a:pt x="29" y="75"/>
                  </a:lnTo>
                  <a:lnTo>
                    <a:pt x="48" y="53"/>
                  </a:lnTo>
                  <a:lnTo>
                    <a:pt x="69" y="33"/>
                  </a:lnTo>
                  <a:lnTo>
                    <a:pt x="91" y="19"/>
                  </a:lnTo>
                  <a:lnTo>
                    <a:pt x="111" y="8"/>
                  </a:lnTo>
                  <a:lnTo>
                    <a:pt x="117" y="6"/>
                  </a:lnTo>
                  <a:lnTo>
                    <a:pt x="125" y="2"/>
                  </a:lnTo>
                  <a:lnTo>
                    <a:pt x="129" y="0"/>
                  </a:lnTo>
                  <a:lnTo>
                    <a:pt x="127" y="6"/>
                  </a:lnTo>
                  <a:lnTo>
                    <a:pt x="119" y="17"/>
                  </a:lnTo>
                  <a:lnTo>
                    <a:pt x="111" y="31"/>
                  </a:lnTo>
                  <a:lnTo>
                    <a:pt x="107" y="47"/>
                  </a:lnTo>
                  <a:lnTo>
                    <a:pt x="106" y="63"/>
                  </a:lnTo>
                  <a:lnTo>
                    <a:pt x="107" y="72"/>
                  </a:lnTo>
                  <a:lnTo>
                    <a:pt x="110" y="83"/>
                  </a:lnTo>
                  <a:lnTo>
                    <a:pt x="114" y="97"/>
                  </a:lnTo>
                  <a:lnTo>
                    <a:pt x="118" y="111"/>
                  </a:lnTo>
                  <a:lnTo>
                    <a:pt x="122" y="124"/>
                  </a:lnTo>
                  <a:lnTo>
                    <a:pt x="125" y="136"/>
                  </a:lnTo>
                  <a:lnTo>
                    <a:pt x="126" y="147"/>
                  </a:lnTo>
                  <a:lnTo>
                    <a:pt x="127" y="156"/>
                  </a:lnTo>
                  <a:lnTo>
                    <a:pt x="127" y="166"/>
                  </a:lnTo>
                  <a:lnTo>
                    <a:pt x="126" y="178"/>
                  </a:lnTo>
                  <a:lnTo>
                    <a:pt x="124" y="194"/>
                  </a:lnTo>
                  <a:lnTo>
                    <a:pt x="120" y="210"/>
                  </a:lnTo>
                  <a:lnTo>
                    <a:pt x="114" y="226"/>
                  </a:lnTo>
                  <a:lnTo>
                    <a:pt x="105" y="242"/>
                  </a:lnTo>
                  <a:lnTo>
                    <a:pt x="91" y="253"/>
                  </a:lnTo>
                  <a:lnTo>
                    <a:pt x="73" y="26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308"/>
            <p:cNvSpPr/>
            <p:nvPr/>
          </p:nvSpPr>
          <p:spPr bwMode="auto">
            <a:xfrm>
              <a:off x="158" y="653"/>
              <a:ext cx="630" cy="442"/>
            </a:xfrm>
            <a:custGeom>
              <a:avLst/>
              <a:gdLst/>
              <a:ahLst/>
              <a:cxnLst>
                <a:cxn ang="0">
                  <a:pos x="291" y="378"/>
                </a:cxn>
                <a:cxn ang="0">
                  <a:pos x="257" y="436"/>
                </a:cxn>
                <a:cxn ang="0">
                  <a:pos x="227" y="385"/>
                </a:cxn>
                <a:cxn ang="0">
                  <a:pos x="191" y="347"/>
                </a:cxn>
                <a:cxn ang="0">
                  <a:pos x="179" y="253"/>
                </a:cxn>
                <a:cxn ang="0">
                  <a:pos x="204" y="209"/>
                </a:cxn>
                <a:cxn ang="0">
                  <a:pos x="225" y="165"/>
                </a:cxn>
                <a:cxn ang="0">
                  <a:pos x="211" y="173"/>
                </a:cxn>
                <a:cxn ang="0">
                  <a:pos x="194" y="213"/>
                </a:cxn>
                <a:cxn ang="0">
                  <a:pos x="129" y="265"/>
                </a:cxn>
                <a:cxn ang="0">
                  <a:pos x="79" y="270"/>
                </a:cxn>
                <a:cxn ang="0">
                  <a:pos x="47" y="257"/>
                </a:cxn>
                <a:cxn ang="0">
                  <a:pos x="0" y="236"/>
                </a:cxn>
                <a:cxn ang="0">
                  <a:pos x="39" y="222"/>
                </a:cxn>
                <a:cxn ang="0">
                  <a:pos x="73" y="179"/>
                </a:cxn>
                <a:cxn ang="0">
                  <a:pos x="141" y="135"/>
                </a:cxn>
                <a:cxn ang="0">
                  <a:pos x="184" y="137"/>
                </a:cxn>
                <a:cxn ang="0">
                  <a:pos x="192" y="141"/>
                </a:cxn>
                <a:cxn ang="0">
                  <a:pos x="183" y="163"/>
                </a:cxn>
                <a:cxn ang="0">
                  <a:pos x="189" y="169"/>
                </a:cxn>
                <a:cxn ang="0">
                  <a:pos x="210" y="163"/>
                </a:cxn>
                <a:cxn ang="0">
                  <a:pos x="208" y="136"/>
                </a:cxn>
                <a:cxn ang="0">
                  <a:pos x="215" y="135"/>
                </a:cxn>
                <a:cxn ang="0">
                  <a:pos x="228" y="152"/>
                </a:cxn>
                <a:cxn ang="0">
                  <a:pos x="257" y="156"/>
                </a:cxn>
                <a:cxn ang="0">
                  <a:pos x="278" y="137"/>
                </a:cxn>
                <a:cxn ang="0">
                  <a:pos x="302" y="131"/>
                </a:cxn>
                <a:cxn ang="0">
                  <a:pos x="337" y="93"/>
                </a:cxn>
                <a:cxn ang="0">
                  <a:pos x="412" y="6"/>
                </a:cxn>
                <a:cxn ang="0">
                  <a:pos x="471" y="0"/>
                </a:cxn>
                <a:cxn ang="0">
                  <a:pos x="519" y="9"/>
                </a:cxn>
                <a:cxn ang="0">
                  <a:pos x="570" y="28"/>
                </a:cxn>
                <a:cxn ang="0">
                  <a:pos x="619" y="30"/>
                </a:cxn>
                <a:cxn ang="0">
                  <a:pos x="611" y="56"/>
                </a:cxn>
                <a:cxn ang="0">
                  <a:pos x="543" y="137"/>
                </a:cxn>
                <a:cxn ang="0">
                  <a:pos x="482" y="166"/>
                </a:cxn>
                <a:cxn ang="0">
                  <a:pos x="418" y="180"/>
                </a:cxn>
                <a:cxn ang="0">
                  <a:pos x="358" y="166"/>
                </a:cxn>
                <a:cxn ang="0">
                  <a:pos x="326" y="149"/>
                </a:cxn>
                <a:cxn ang="0">
                  <a:pos x="302" y="142"/>
                </a:cxn>
                <a:cxn ang="0">
                  <a:pos x="278" y="149"/>
                </a:cxn>
                <a:cxn ang="0">
                  <a:pos x="281" y="161"/>
                </a:cxn>
                <a:cxn ang="0">
                  <a:pos x="308" y="159"/>
                </a:cxn>
                <a:cxn ang="0">
                  <a:pos x="341" y="157"/>
                </a:cxn>
                <a:cxn ang="0">
                  <a:pos x="402" y="179"/>
                </a:cxn>
                <a:cxn ang="0">
                  <a:pos x="456" y="244"/>
                </a:cxn>
                <a:cxn ang="0">
                  <a:pos x="473" y="322"/>
                </a:cxn>
                <a:cxn ang="0">
                  <a:pos x="440" y="322"/>
                </a:cxn>
                <a:cxn ang="0">
                  <a:pos x="366" y="301"/>
                </a:cxn>
                <a:cxn ang="0">
                  <a:pos x="320" y="287"/>
                </a:cxn>
                <a:cxn ang="0">
                  <a:pos x="284" y="230"/>
                </a:cxn>
                <a:cxn ang="0">
                  <a:pos x="273" y="178"/>
                </a:cxn>
                <a:cxn ang="0">
                  <a:pos x="247" y="160"/>
                </a:cxn>
                <a:cxn ang="0">
                  <a:pos x="232" y="163"/>
                </a:cxn>
                <a:cxn ang="0">
                  <a:pos x="247" y="188"/>
                </a:cxn>
                <a:cxn ang="0">
                  <a:pos x="293" y="244"/>
                </a:cxn>
              </a:cxnLst>
              <a:rect l="0" t="0" r="r" b="b"/>
              <a:pathLst>
                <a:path w="630" h="442">
                  <a:moveTo>
                    <a:pt x="300" y="261"/>
                  </a:moveTo>
                  <a:lnTo>
                    <a:pt x="306" y="293"/>
                  </a:lnTo>
                  <a:lnTo>
                    <a:pt x="306" y="324"/>
                  </a:lnTo>
                  <a:lnTo>
                    <a:pt x="301" y="355"/>
                  </a:lnTo>
                  <a:lnTo>
                    <a:pt x="291" y="378"/>
                  </a:lnTo>
                  <a:lnTo>
                    <a:pt x="279" y="395"/>
                  </a:lnTo>
                  <a:lnTo>
                    <a:pt x="270" y="409"/>
                  </a:lnTo>
                  <a:lnTo>
                    <a:pt x="264" y="425"/>
                  </a:lnTo>
                  <a:lnTo>
                    <a:pt x="258" y="442"/>
                  </a:lnTo>
                  <a:lnTo>
                    <a:pt x="257" y="436"/>
                  </a:lnTo>
                  <a:lnTo>
                    <a:pt x="253" y="427"/>
                  </a:lnTo>
                  <a:lnTo>
                    <a:pt x="249" y="417"/>
                  </a:lnTo>
                  <a:lnTo>
                    <a:pt x="242" y="407"/>
                  </a:lnTo>
                  <a:lnTo>
                    <a:pt x="235" y="396"/>
                  </a:lnTo>
                  <a:lnTo>
                    <a:pt x="227" y="385"/>
                  </a:lnTo>
                  <a:lnTo>
                    <a:pt x="219" y="375"/>
                  </a:lnTo>
                  <a:lnTo>
                    <a:pt x="211" y="369"/>
                  </a:lnTo>
                  <a:lnTo>
                    <a:pt x="204" y="362"/>
                  </a:lnTo>
                  <a:lnTo>
                    <a:pt x="197" y="354"/>
                  </a:lnTo>
                  <a:lnTo>
                    <a:pt x="191" y="347"/>
                  </a:lnTo>
                  <a:lnTo>
                    <a:pt x="187" y="339"/>
                  </a:lnTo>
                  <a:lnTo>
                    <a:pt x="177" y="314"/>
                  </a:lnTo>
                  <a:lnTo>
                    <a:pt x="175" y="290"/>
                  </a:lnTo>
                  <a:lnTo>
                    <a:pt x="176" y="269"/>
                  </a:lnTo>
                  <a:lnTo>
                    <a:pt x="179" y="253"/>
                  </a:lnTo>
                  <a:lnTo>
                    <a:pt x="181" y="244"/>
                  </a:lnTo>
                  <a:lnTo>
                    <a:pt x="185" y="235"/>
                  </a:lnTo>
                  <a:lnTo>
                    <a:pt x="191" y="227"/>
                  </a:lnTo>
                  <a:lnTo>
                    <a:pt x="198" y="218"/>
                  </a:lnTo>
                  <a:lnTo>
                    <a:pt x="204" y="209"/>
                  </a:lnTo>
                  <a:lnTo>
                    <a:pt x="210" y="199"/>
                  </a:lnTo>
                  <a:lnTo>
                    <a:pt x="217" y="188"/>
                  </a:lnTo>
                  <a:lnTo>
                    <a:pt x="223" y="178"/>
                  </a:lnTo>
                  <a:lnTo>
                    <a:pt x="225" y="171"/>
                  </a:lnTo>
                  <a:lnTo>
                    <a:pt x="225" y="165"/>
                  </a:lnTo>
                  <a:lnTo>
                    <a:pt x="224" y="159"/>
                  </a:lnTo>
                  <a:lnTo>
                    <a:pt x="222" y="158"/>
                  </a:lnTo>
                  <a:lnTo>
                    <a:pt x="217" y="161"/>
                  </a:lnTo>
                  <a:lnTo>
                    <a:pt x="214" y="166"/>
                  </a:lnTo>
                  <a:lnTo>
                    <a:pt x="211" y="173"/>
                  </a:lnTo>
                  <a:lnTo>
                    <a:pt x="209" y="178"/>
                  </a:lnTo>
                  <a:lnTo>
                    <a:pt x="207" y="188"/>
                  </a:lnTo>
                  <a:lnTo>
                    <a:pt x="204" y="197"/>
                  </a:lnTo>
                  <a:lnTo>
                    <a:pt x="199" y="205"/>
                  </a:lnTo>
                  <a:lnTo>
                    <a:pt x="194" y="213"/>
                  </a:lnTo>
                  <a:lnTo>
                    <a:pt x="184" y="228"/>
                  </a:lnTo>
                  <a:lnTo>
                    <a:pt x="172" y="240"/>
                  </a:lnTo>
                  <a:lnTo>
                    <a:pt x="158" y="252"/>
                  </a:lnTo>
                  <a:lnTo>
                    <a:pt x="143" y="260"/>
                  </a:lnTo>
                  <a:lnTo>
                    <a:pt x="129" y="265"/>
                  </a:lnTo>
                  <a:lnTo>
                    <a:pt x="114" y="270"/>
                  </a:lnTo>
                  <a:lnTo>
                    <a:pt x="100" y="271"/>
                  </a:lnTo>
                  <a:lnTo>
                    <a:pt x="87" y="271"/>
                  </a:lnTo>
                  <a:lnTo>
                    <a:pt x="82" y="271"/>
                  </a:lnTo>
                  <a:lnTo>
                    <a:pt x="79" y="270"/>
                  </a:lnTo>
                  <a:lnTo>
                    <a:pt x="74" y="269"/>
                  </a:lnTo>
                  <a:lnTo>
                    <a:pt x="71" y="268"/>
                  </a:lnTo>
                  <a:lnTo>
                    <a:pt x="63" y="265"/>
                  </a:lnTo>
                  <a:lnTo>
                    <a:pt x="55" y="262"/>
                  </a:lnTo>
                  <a:lnTo>
                    <a:pt x="47" y="257"/>
                  </a:lnTo>
                  <a:lnTo>
                    <a:pt x="39" y="254"/>
                  </a:lnTo>
                  <a:lnTo>
                    <a:pt x="30" y="250"/>
                  </a:lnTo>
                  <a:lnTo>
                    <a:pt x="21" y="245"/>
                  </a:lnTo>
                  <a:lnTo>
                    <a:pt x="11" y="240"/>
                  </a:lnTo>
                  <a:lnTo>
                    <a:pt x="0" y="236"/>
                  </a:lnTo>
                  <a:lnTo>
                    <a:pt x="6" y="234"/>
                  </a:lnTo>
                  <a:lnTo>
                    <a:pt x="13" y="231"/>
                  </a:lnTo>
                  <a:lnTo>
                    <a:pt x="22" y="229"/>
                  </a:lnTo>
                  <a:lnTo>
                    <a:pt x="31" y="226"/>
                  </a:lnTo>
                  <a:lnTo>
                    <a:pt x="39" y="222"/>
                  </a:lnTo>
                  <a:lnTo>
                    <a:pt x="47" y="217"/>
                  </a:lnTo>
                  <a:lnTo>
                    <a:pt x="54" y="211"/>
                  </a:lnTo>
                  <a:lnTo>
                    <a:pt x="59" y="203"/>
                  </a:lnTo>
                  <a:lnTo>
                    <a:pt x="64" y="192"/>
                  </a:lnTo>
                  <a:lnTo>
                    <a:pt x="73" y="179"/>
                  </a:lnTo>
                  <a:lnTo>
                    <a:pt x="83" y="167"/>
                  </a:lnTo>
                  <a:lnTo>
                    <a:pt x="97" y="154"/>
                  </a:lnTo>
                  <a:lnTo>
                    <a:pt x="111" y="145"/>
                  </a:lnTo>
                  <a:lnTo>
                    <a:pt x="125" y="139"/>
                  </a:lnTo>
                  <a:lnTo>
                    <a:pt x="141" y="135"/>
                  </a:lnTo>
                  <a:lnTo>
                    <a:pt x="158" y="137"/>
                  </a:lnTo>
                  <a:lnTo>
                    <a:pt x="165" y="141"/>
                  </a:lnTo>
                  <a:lnTo>
                    <a:pt x="173" y="142"/>
                  </a:lnTo>
                  <a:lnTo>
                    <a:pt x="180" y="141"/>
                  </a:lnTo>
                  <a:lnTo>
                    <a:pt x="184" y="137"/>
                  </a:lnTo>
                  <a:lnTo>
                    <a:pt x="188" y="134"/>
                  </a:lnTo>
                  <a:lnTo>
                    <a:pt x="191" y="134"/>
                  </a:lnTo>
                  <a:lnTo>
                    <a:pt x="194" y="135"/>
                  </a:lnTo>
                  <a:lnTo>
                    <a:pt x="198" y="136"/>
                  </a:lnTo>
                  <a:lnTo>
                    <a:pt x="192" y="141"/>
                  </a:lnTo>
                  <a:lnTo>
                    <a:pt x="187" y="148"/>
                  </a:lnTo>
                  <a:lnTo>
                    <a:pt x="183" y="154"/>
                  </a:lnTo>
                  <a:lnTo>
                    <a:pt x="182" y="161"/>
                  </a:lnTo>
                  <a:lnTo>
                    <a:pt x="182" y="162"/>
                  </a:lnTo>
                  <a:lnTo>
                    <a:pt x="183" y="163"/>
                  </a:lnTo>
                  <a:lnTo>
                    <a:pt x="183" y="166"/>
                  </a:lnTo>
                  <a:lnTo>
                    <a:pt x="184" y="167"/>
                  </a:lnTo>
                  <a:lnTo>
                    <a:pt x="185" y="168"/>
                  </a:lnTo>
                  <a:lnTo>
                    <a:pt x="187" y="168"/>
                  </a:lnTo>
                  <a:lnTo>
                    <a:pt x="189" y="169"/>
                  </a:lnTo>
                  <a:lnTo>
                    <a:pt x="190" y="170"/>
                  </a:lnTo>
                  <a:lnTo>
                    <a:pt x="196" y="171"/>
                  </a:lnTo>
                  <a:lnTo>
                    <a:pt x="201" y="170"/>
                  </a:lnTo>
                  <a:lnTo>
                    <a:pt x="207" y="167"/>
                  </a:lnTo>
                  <a:lnTo>
                    <a:pt x="210" y="163"/>
                  </a:lnTo>
                  <a:lnTo>
                    <a:pt x="214" y="158"/>
                  </a:lnTo>
                  <a:lnTo>
                    <a:pt x="214" y="151"/>
                  </a:lnTo>
                  <a:lnTo>
                    <a:pt x="213" y="144"/>
                  </a:lnTo>
                  <a:lnTo>
                    <a:pt x="210" y="140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09" y="133"/>
                  </a:lnTo>
                  <a:lnTo>
                    <a:pt x="211" y="132"/>
                  </a:lnTo>
                  <a:lnTo>
                    <a:pt x="214" y="132"/>
                  </a:lnTo>
                  <a:lnTo>
                    <a:pt x="215" y="135"/>
                  </a:lnTo>
                  <a:lnTo>
                    <a:pt x="216" y="139"/>
                  </a:lnTo>
                  <a:lnTo>
                    <a:pt x="217" y="142"/>
                  </a:lnTo>
                  <a:lnTo>
                    <a:pt x="218" y="146"/>
                  </a:lnTo>
                  <a:lnTo>
                    <a:pt x="223" y="151"/>
                  </a:lnTo>
                  <a:lnTo>
                    <a:pt x="228" y="152"/>
                  </a:lnTo>
                  <a:lnTo>
                    <a:pt x="238" y="148"/>
                  </a:lnTo>
                  <a:lnTo>
                    <a:pt x="241" y="151"/>
                  </a:lnTo>
                  <a:lnTo>
                    <a:pt x="245" y="153"/>
                  </a:lnTo>
                  <a:lnTo>
                    <a:pt x="251" y="156"/>
                  </a:lnTo>
                  <a:lnTo>
                    <a:pt x="257" y="156"/>
                  </a:lnTo>
                  <a:lnTo>
                    <a:pt x="261" y="154"/>
                  </a:lnTo>
                  <a:lnTo>
                    <a:pt x="267" y="151"/>
                  </a:lnTo>
                  <a:lnTo>
                    <a:pt x="272" y="146"/>
                  </a:lnTo>
                  <a:lnTo>
                    <a:pt x="275" y="139"/>
                  </a:lnTo>
                  <a:lnTo>
                    <a:pt x="278" y="137"/>
                  </a:lnTo>
                  <a:lnTo>
                    <a:pt x="282" y="136"/>
                  </a:lnTo>
                  <a:lnTo>
                    <a:pt x="286" y="134"/>
                  </a:lnTo>
                  <a:lnTo>
                    <a:pt x="292" y="133"/>
                  </a:lnTo>
                  <a:lnTo>
                    <a:pt x="296" y="132"/>
                  </a:lnTo>
                  <a:lnTo>
                    <a:pt x="302" y="131"/>
                  </a:lnTo>
                  <a:lnTo>
                    <a:pt x="308" y="129"/>
                  </a:lnTo>
                  <a:lnTo>
                    <a:pt x="313" y="128"/>
                  </a:lnTo>
                  <a:lnTo>
                    <a:pt x="323" y="123"/>
                  </a:lnTo>
                  <a:lnTo>
                    <a:pt x="330" y="111"/>
                  </a:lnTo>
                  <a:lnTo>
                    <a:pt x="337" y="93"/>
                  </a:lnTo>
                  <a:lnTo>
                    <a:pt x="345" y="71"/>
                  </a:lnTo>
                  <a:lnTo>
                    <a:pt x="358" y="46"/>
                  </a:lnTo>
                  <a:lnTo>
                    <a:pt x="375" y="26"/>
                  </a:lnTo>
                  <a:lnTo>
                    <a:pt x="393" y="14"/>
                  </a:lnTo>
                  <a:lnTo>
                    <a:pt x="412" y="6"/>
                  </a:lnTo>
                  <a:lnTo>
                    <a:pt x="430" y="1"/>
                  </a:lnTo>
                  <a:lnTo>
                    <a:pt x="446" y="0"/>
                  </a:lnTo>
                  <a:lnTo>
                    <a:pt x="458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8" y="1"/>
                  </a:lnTo>
                  <a:lnTo>
                    <a:pt x="487" y="3"/>
                  </a:lnTo>
                  <a:lnTo>
                    <a:pt x="497" y="4"/>
                  </a:lnTo>
                  <a:lnTo>
                    <a:pt x="508" y="6"/>
                  </a:lnTo>
                  <a:lnTo>
                    <a:pt x="519" y="9"/>
                  </a:lnTo>
                  <a:lnTo>
                    <a:pt x="530" y="13"/>
                  </a:lnTo>
                  <a:lnTo>
                    <a:pt x="539" y="17"/>
                  </a:lnTo>
                  <a:lnTo>
                    <a:pt x="548" y="22"/>
                  </a:lnTo>
                  <a:lnTo>
                    <a:pt x="558" y="25"/>
                  </a:lnTo>
                  <a:lnTo>
                    <a:pt x="570" y="28"/>
                  </a:lnTo>
                  <a:lnTo>
                    <a:pt x="580" y="30"/>
                  </a:lnTo>
                  <a:lnTo>
                    <a:pt x="591" y="31"/>
                  </a:lnTo>
                  <a:lnTo>
                    <a:pt x="601" y="31"/>
                  </a:lnTo>
                  <a:lnTo>
                    <a:pt x="610" y="31"/>
                  </a:lnTo>
                  <a:lnTo>
                    <a:pt x="619" y="30"/>
                  </a:lnTo>
                  <a:lnTo>
                    <a:pt x="630" y="30"/>
                  </a:lnTo>
                  <a:lnTo>
                    <a:pt x="630" y="34"/>
                  </a:lnTo>
                  <a:lnTo>
                    <a:pt x="625" y="39"/>
                  </a:lnTo>
                  <a:lnTo>
                    <a:pt x="621" y="43"/>
                  </a:lnTo>
                  <a:lnTo>
                    <a:pt x="611" y="56"/>
                  </a:lnTo>
                  <a:lnTo>
                    <a:pt x="600" y="72"/>
                  </a:lnTo>
                  <a:lnTo>
                    <a:pt x="587" y="89"/>
                  </a:lnTo>
                  <a:lnTo>
                    <a:pt x="573" y="106"/>
                  </a:lnTo>
                  <a:lnTo>
                    <a:pt x="558" y="123"/>
                  </a:lnTo>
                  <a:lnTo>
                    <a:pt x="543" y="137"/>
                  </a:lnTo>
                  <a:lnTo>
                    <a:pt x="529" y="149"/>
                  </a:lnTo>
                  <a:lnTo>
                    <a:pt x="515" y="156"/>
                  </a:lnTo>
                  <a:lnTo>
                    <a:pt x="506" y="158"/>
                  </a:lnTo>
                  <a:lnTo>
                    <a:pt x="496" y="161"/>
                  </a:lnTo>
                  <a:lnTo>
                    <a:pt x="482" y="166"/>
                  </a:lnTo>
                  <a:lnTo>
                    <a:pt x="469" y="169"/>
                  </a:lnTo>
                  <a:lnTo>
                    <a:pt x="455" y="174"/>
                  </a:lnTo>
                  <a:lnTo>
                    <a:pt x="441" y="177"/>
                  </a:lnTo>
                  <a:lnTo>
                    <a:pt x="429" y="179"/>
                  </a:lnTo>
                  <a:lnTo>
                    <a:pt x="418" y="180"/>
                  </a:lnTo>
                  <a:lnTo>
                    <a:pt x="407" y="179"/>
                  </a:lnTo>
                  <a:lnTo>
                    <a:pt x="395" y="177"/>
                  </a:lnTo>
                  <a:lnTo>
                    <a:pt x="381" y="174"/>
                  </a:lnTo>
                  <a:lnTo>
                    <a:pt x="369" y="169"/>
                  </a:lnTo>
                  <a:lnTo>
                    <a:pt x="358" y="166"/>
                  </a:lnTo>
                  <a:lnTo>
                    <a:pt x="347" y="161"/>
                  </a:lnTo>
                  <a:lnTo>
                    <a:pt x="340" y="158"/>
                  </a:lnTo>
                  <a:lnTo>
                    <a:pt x="335" y="156"/>
                  </a:lnTo>
                  <a:lnTo>
                    <a:pt x="330" y="152"/>
                  </a:lnTo>
                  <a:lnTo>
                    <a:pt x="326" y="149"/>
                  </a:lnTo>
                  <a:lnTo>
                    <a:pt x="320" y="145"/>
                  </a:lnTo>
                  <a:lnTo>
                    <a:pt x="316" y="143"/>
                  </a:lnTo>
                  <a:lnTo>
                    <a:pt x="312" y="142"/>
                  </a:lnTo>
                  <a:lnTo>
                    <a:pt x="308" y="142"/>
                  </a:lnTo>
                  <a:lnTo>
                    <a:pt x="302" y="142"/>
                  </a:lnTo>
                  <a:lnTo>
                    <a:pt x="296" y="143"/>
                  </a:lnTo>
                  <a:lnTo>
                    <a:pt x="291" y="144"/>
                  </a:lnTo>
                  <a:lnTo>
                    <a:pt x="286" y="145"/>
                  </a:lnTo>
                  <a:lnTo>
                    <a:pt x="282" y="148"/>
                  </a:lnTo>
                  <a:lnTo>
                    <a:pt x="278" y="149"/>
                  </a:lnTo>
                  <a:lnTo>
                    <a:pt x="274" y="152"/>
                  </a:lnTo>
                  <a:lnTo>
                    <a:pt x="273" y="156"/>
                  </a:lnTo>
                  <a:lnTo>
                    <a:pt x="274" y="158"/>
                  </a:lnTo>
                  <a:lnTo>
                    <a:pt x="277" y="160"/>
                  </a:lnTo>
                  <a:lnTo>
                    <a:pt x="281" y="161"/>
                  </a:lnTo>
                  <a:lnTo>
                    <a:pt x="285" y="161"/>
                  </a:lnTo>
                  <a:lnTo>
                    <a:pt x="290" y="160"/>
                  </a:lnTo>
                  <a:lnTo>
                    <a:pt x="295" y="160"/>
                  </a:lnTo>
                  <a:lnTo>
                    <a:pt x="301" y="159"/>
                  </a:lnTo>
                  <a:lnTo>
                    <a:pt x="308" y="159"/>
                  </a:lnTo>
                  <a:lnTo>
                    <a:pt x="315" y="158"/>
                  </a:lnTo>
                  <a:lnTo>
                    <a:pt x="320" y="157"/>
                  </a:lnTo>
                  <a:lnTo>
                    <a:pt x="327" y="156"/>
                  </a:lnTo>
                  <a:lnTo>
                    <a:pt x="333" y="156"/>
                  </a:lnTo>
                  <a:lnTo>
                    <a:pt x="341" y="157"/>
                  </a:lnTo>
                  <a:lnTo>
                    <a:pt x="349" y="158"/>
                  </a:lnTo>
                  <a:lnTo>
                    <a:pt x="359" y="161"/>
                  </a:lnTo>
                  <a:lnTo>
                    <a:pt x="370" y="166"/>
                  </a:lnTo>
                  <a:lnTo>
                    <a:pt x="385" y="171"/>
                  </a:lnTo>
                  <a:lnTo>
                    <a:pt x="402" y="179"/>
                  </a:lnTo>
                  <a:lnTo>
                    <a:pt x="415" y="187"/>
                  </a:lnTo>
                  <a:lnTo>
                    <a:pt x="427" y="199"/>
                  </a:lnTo>
                  <a:lnTo>
                    <a:pt x="438" y="212"/>
                  </a:lnTo>
                  <a:lnTo>
                    <a:pt x="447" y="227"/>
                  </a:lnTo>
                  <a:lnTo>
                    <a:pt x="456" y="244"/>
                  </a:lnTo>
                  <a:lnTo>
                    <a:pt x="462" y="261"/>
                  </a:lnTo>
                  <a:lnTo>
                    <a:pt x="468" y="280"/>
                  </a:lnTo>
                  <a:lnTo>
                    <a:pt x="471" y="298"/>
                  </a:lnTo>
                  <a:lnTo>
                    <a:pt x="472" y="311"/>
                  </a:lnTo>
                  <a:lnTo>
                    <a:pt x="473" y="322"/>
                  </a:lnTo>
                  <a:lnTo>
                    <a:pt x="472" y="333"/>
                  </a:lnTo>
                  <a:lnTo>
                    <a:pt x="471" y="345"/>
                  </a:lnTo>
                  <a:lnTo>
                    <a:pt x="464" y="337"/>
                  </a:lnTo>
                  <a:lnTo>
                    <a:pt x="453" y="329"/>
                  </a:lnTo>
                  <a:lnTo>
                    <a:pt x="440" y="322"/>
                  </a:lnTo>
                  <a:lnTo>
                    <a:pt x="426" y="315"/>
                  </a:lnTo>
                  <a:lnTo>
                    <a:pt x="410" y="311"/>
                  </a:lnTo>
                  <a:lnTo>
                    <a:pt x="394" y="306"/>
                  </a:lnTo>
                  <a:lnTo>
                    <a:pt x="379" y="303"/>
                  </a:lnTo>
                  <a:lnTo>
                    <a:pt x="366" y="301"/>
                  </a:lnTo>
                  <a:lnTo>
                    <a:pt x="358" y="299"/>
                  </a:lnTo>
                  <a:lnTo>
                    <a:pt x="349" y="297"/>
                  </a:lnTo>
                  <a:lnTo>
                    <a:pt x="338" y="295"/>
                  </a:lnTo>
                  <a:lnTo>
                    <a:pt x="329" y="291"/>
                  </a:lnTo>
                  <a:lnTo>
                    <a:pt x="320" y="287"/>
                  </a:lnTo>
                  <a:lnTo>
                    <a:pt x="311" y="279"/>
                  </a:lnTo>
                  <a:lnTo>
                    <a:pt x="304" y="270"/>
                  </a:lnTo>
                  <a:lnTo>
                    <a:pt x="299" y="259"/>
                  </a:lnTo>
                  <a:lnTo>
                    <a:pt x="291" y="243"/>
                  </a:lnTo>
                  <a:lnTo>
                    <a:pt x="284" y="230"/>
                  </a:lnTo>
                  <a:lnTo>
                    <a:pt x="279" y="216"/>
                  </a:lnTo>
                  <a:lnTo>
                    <a:pt x="279" y="195"/>
                  </a:lnTo>
                  <a:lnTo>
                    <a:pt x="279" y="190"/>
                  </a:lnTo>
                  <a:lnTo>
                    <a:pt x="276" y="183"/>
                  </a:lnTo>
                  <a:lnTo>
                    <a:pt x="273" y="178"/>
                  </a:lnTo>
                  <a:lnTo>
                    <a:pt x="267" y="173"/>
                  </a:lnTo>
                  <a:lnTo>
                    <a:pt x="261" y="169"/>
                  </a:lnTo>
                  <a:lnTo>
                    <a:pt x="256" y="165"/>
                  </a:lnTo>
                  <a:lnTo>
                    <a:pt x="251" y="162"/>
                  </a:lnTo>
                  <a:lnTo>
                    <a:pt x="247" y="160"/>
                  </a:lnTo>
                  <a:lnTo>
                    <a:pt x="241" y="158"/>
                  </a:lnTo>
                  <a:lnTo>
                    <a:pt x="235" y="156"/>
                  </a:lnTo>
                  <a:lnTo>
                    <a:pt x="232" y="157"/>
                  </a:lnTo>
                  <a:lnTo>
                    <a:pt x="231" y="159"/>
                  </a:lnTo>
                  <a:lnTo>
                    <a:pt x="232" y="163"/>
                  </a:lnTo>
                  <a:lnTo>
                    <a:pt x="232" y="169"/>
                  </a:lnTo>
                  <a:lnTo>
                    <a:pt x="234" y="174"/>
                  </a:lnTo>
                  <a:lnTo>
                    <a:pt x="236" y="179"/>
                  </a:lnTo>
                  <a:lnTo>
                    <a:pt x="240" y="183"/>
                  </a:lnTo>
                  <a:lnTo>
                    <a:pt x="247" y="188"/>
                  </a:lnTo>
                  <a:lnTo>
                    <a:pt x="255" y="196"/>
                  </a:lnTo>
                  <a:lnTo>
                    <a:pt x="265" y="205"/>
                  </a:lnTo>
                  <a:lnTo>
                    <a:pt x="275" y="217"/>
                  </a:lnTo>
                  <a:lnTo>
                    <a:pt x="285" y="229"/>
                  </a:lnTo>
                  <a:lnTo>
                    <a:pt x="293" y="244"/>
                  </a:lnTo>
                  <a:lnTo>
                    <a:pt x="300" y="26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309"/>
            <p:cNvSpPr/>
            <p:nvPr/>
          </p:nvSpPr>
          <p:spPr bwMode="auto">
            <a:xfrm>
              <a:off x="168" y="587"/>
              <a:ext cx="189" cy="192"/>
            </a:xfrm>
            <a:custGeom>
              <a:avLst/>
              <a:gdLst/>
              <a:ahLst/>
              <a:cxnLst>
                <a:cxn ang="0">
                  <a:pos x="144" y="185"/>
                </a:cxn>
                <a:cxn ang="0">
                  <a:pos x="149" y="175"/>
                </a:cxn>
                <a:cxn ang="0">
                  <a:pos x="161" y="172"/>
                </a:cxn>
                <a:cxn ang="0">
                  <a:pos x="170" y="175"/>
                </a:cxn>
                <a:cxn ang="0">
                  <a:pos x="172" y="180"/>
                </a:cxn>
                <a:cxn ang="0">
                  <a:pos x="178" y="181"/>
                </a:cxn>
                <a:cxn ang="0">
                  <a:pos x="187" y="183"/>
                </a:cxn>
                <a:cxn ang="0">
                  <a:pos x="189" y="182"/>
                </a:cxn>
                <a:cxn ang="0">
                  <a:pos x="186" y="175"/>
                </a:cxn>
                <a:cxn ang="0">
                  <a:pos x="179" y="169"/>
                </a:cxn>
                <a:cxn ang="0">
                  <a:pos x="172" y="168"/>
                </a:cxn>
                <a:cxn ang="0">
                  <a:pos x="163" y="169"/>
                </a:cxn>
                <a:cxn ang="0">
                  <a:pos x="156" y="163"/>
                </a:cxn>
                <a:cxn ang="0">
                  <a:pos x="154" y="152"/>
                </a:cxn>
                <a:cxn ang="0">
                  <a:pos x="155" y="147"/>
                </a:cxn>
                <a:cxn ang="0">
                  <a:pos x="158" y="143"/>
                </a:cxn>
                <a:cxn ang="0">
                  <a:pos x="163" y="138"/>
                </a:cxn>
                <a:cxn ang="0">
                  <a:pos x="171" y="134"/>
                </a:cxn>
                <a:cxn ang="0">
                  <a:pos x="179" y="115"/>
                </a:cxn>
                <a:cxn ang="0">
                  <a:pos x="173" y="79"/>
                </a:cxn>
                <a:cxn ang="0">
                  <a:pos x="148" y="48"/>
                </a:cxn>
                <a:cxn ang="0">
                  <a:pos x="105" y="27"/>
                </a:cxn>
                <a:cxn ang="0">
                  <a:pos x="66" y="19"/>
                </a:cxn>
                <a:cxn ang="0">
                  <a:pos x="43" y="13"/>
                </a:cxn>
                <a:cxn ang="0">
                  <a:pos x="21" y="7"/>
                </a:cxn>
                <a:cxn ang="0">
                  <a:pos x="5" y="2"/>
                </a:cxn>
                <a:cxn ang="0">
                  <a:pos x="7" y="9"/>
                </a:cxn>
                <a:cxn ang="0">
                  <a:pos x="18" y="32"/>
                </a:cxn>
                <a:cxn ang="0">
                  <a:pos x="26" y="58"/>
                </a:cxn>
                <a:cxn ang="0">
                  <a:pos x="34" y="83"/>
                </a:cxn>
                <a:cxn ang="0">
                  <a:pos x="39" y="107"/>
                </a:cxn>
                <a:cxn ang="0">
                  <a:pos x="52" y="138"/>
                </a:cxn>
                <a:cxn ang="0">
                  <a:pos x="76" y="168"/>
                </a:cxn>
                <a:cxn ang="0">
                  <a:pos x="116" y="189"/>
                </a:cxn>
              </a:cxnLst>
              <a:rect l="0" t="0" r="r" b="b"/>
              <a:pathLst>
                <a:path w="189" h="192">
                  <a:moveTo>
                    <a:pt x="144" y="192"/>
                  </a:moveTo>
                  <a:lnTo>
                    <a:pt x="144" y="185"/>
                  </a:lnTo>
                  <a:lnTo>
                    <a:pt x="146" y="180"/>
                  </a:lnTo>
                  <a:lnTo>
                    <a:pt x="149" y="175"/>
                  </a:lnTo>
                  <a:lnTo>
                    <a:pt x="155" y="173"/>
                  </a:lnTo>
                  <a:lnTo>
                    <a:pt x="161" y="172"/>
                  </a:lnTo>
                  <a:lnTo>
                    <a:pt x="166" y="173"/>
                  </a:lnTo>
                  <a:lnTo>
                    <a:pt x="170" y="175"/>
                  </a:lnTo>
                  <a:lnTo>
                    <a:pt x="171" y="177"/>
                  </a:lnTo>
                  <a:lnTo>
                    <a:pt x="172" y="180"/>
                  </a:lnTo>
                  <a:lnTo>
                    <a:pt x="174" y="180"/>
                  </a:lnTo>
                  <a:lnTo>
                    <a:pt x="178" y="181"/>
                  </a:lnTo>
                  <a:lnTo>
                    <a:pt x="182" y="182"/>
                  </a:lnTo>
                  <a:lnTo>
                    <a:pt x="187" y="183"/>
                  </a:lnTo>
                  <a:lnTo>
                    <a:pt x="189" y="183"/>
                  </a:lnTo>
                  <a:lnTo>
                    <a:pt x="189" y="182"/>
                  </a:lnTo>
                  <a:lnTo>
                    <a:pt x="188" y="178"/>
                  </a:lnTo>
                  <a:lnTo>
                    <a:pt x="186" y="175"/>
                  </a:lnTo>
                  <a:lnTo>
                    <a:pt x="182" y="173"/>
                  </a:lnTo>
                  <a:lnTo>
                    <a:pt x="179" y="169"/>
                  </a:lnTo>
                  <a:lnTo>
                    <a:pt x="174" y="167"/>
                  </a:lnTo>
                  <a:lnTo>
                    <a:pt x="172" y="168"/>
                  </a:lnTo>
                  <a:lnTo>
                    <a:pt x="167" y="169"/>
                  </a:lnTo>
                  <a:lnTo>
                    <a:pt x="163" y="169"/>
                  </a:lnTo>
                  <a:lnTo>
                    <a:pt x="160" y="167"/>
                  </a:lnTo>
                  <a:lnTo>
                    <a:pt x="156" y="163"/>
                  </a:lnTo>
                  <a:lnTo>
                    <a:pt x="154" y="157"/>
                  </a:lnTo>
                  <a:lnTo>
                    <a:pt x="154" y="152"/>
                  </a:lnTo>
                  <a:lnTo>
                    <a:pt x="154" y="149"/>
                  </a:lnTo>
                  <a:lnTo>
                    <a:pt x="155" y="147"/>
                  </a:lnTo>
                  <a:lnTo>
                    <a:pt x="156" y="145"/>
                  </a:lnTo>
                  <a:lnTo>
                    <a:pt x="158" y="143"/>
                  </a:lnTo>
                  <a:lnTo>
                    <a:pt x="160" y="141"/>
                  </a:lnTo>
                  <a:lnTo>
                    <a:pt x="163" y="138"/>
                  </a:lnTo>
                  <a:lnTo>
                    <a:pt x="167" y="135"/>
                  </a:lnTo>
                  <a:lnTo>
                    <a:pt x="171" y="134"/>
                  </a:lnTo>
                  <a:lnTo>
                    <a:pt x="174" y="134"/>
                  </a:lnTo>
                  <a:lnTo>
                    <a:pt x="179" y="115"/>
                  </a:lnTo>
                  <a:lnTo>
                    <a:pt x="178" y="97"/>
                  </a:lnTo>
                  <a:lnTo>
                    <a:pt x="173" y="79"/>
                  </a:lnTo>
                  <a:lnTo>
                    <a:pt x="163" y="63"/>
                  </a:lnTo>
                  <a:lnTo>
                    <a:pt x="148" y="48"/>
                  </a:lnTo>
                  <a:lnTo>
                    <a:pt x="129" y="37"/>
                  </a:lnTo>
                  <a:lnTo>
                    <a:pt x="105" y="27"/>
                  </a:lnTo>
                  <a:lnTo>
                    <a:pt x="77" y="21"/>
                  </a:lnTo>
                  <a:lnTo>
                    <a:pt x="66" y="19"/>
                  </a:lnTo>
                  <a:lnTo>
                    <a:pt x="54" y="16"/>
                  </a:lnTo>
                  <a:lnTo>
                    <a:pt x="43" y="13"/>
                  </a:lnTo>
                  <a:lnTo>
                    <a:pt x="32" y="10"/>
                  </a:lnTo>
                  <a:lnTo>
                    <a:pt x="21" y="7"/>
                  </a:lnTo>
                  <a:lnTo>
                    <a:pt x="12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7" y="9"/>
                  </a:lnTo>
                  <a:lnTo>
                    <a:pt x="12" y="20"/>
                  </a:lnTo>
                  <a:lnTo>
                    <a:pt x="18" y="32"/>
                  </a:lnTo>
                  <a:lnTo>
                    <a:pt x="22" y="45"/>
                  </a:lnTo>
                  <a:lnTo>
                    <a:pt x="26" y="58"/>
                  </a:lnTo>
                  <a:lnTo>
                    <a:pt x="30" y="72"/>
                  </a:lnTo>
                  <a:lnTo>
                    <a:pt x="34" y="83"/>
                  </a:lnTo>
                  <a:lnTo>
                    <a:pt x="36" y="95"/>
                  </a:lnTo>
                  <a:lnTo>
                    <a:pt x="39" y="107"/>
                  </a:lnTo>
                  <a:lnTo>
                    <a:pt x="44" y="122"/>
                  </a:lnTo>
                  <a:lnTo>
                    <a:pt x="52" y="138"/>
                  </a:lnTo>
                  <a:lnTo>
                    <a:pt x="62" y="154"/>
                  </a:lnTo>
                  <a:lnTo>
                    <a:pt x="76" y="168"/>
                  </a:lnTo>
                  <a:lnTo>
                    <a:pt x="94" y="181"/>
                  </a:lnTo>
                  <a:lnTo>
                    <a:pt x="116" y="189"/>
                  </a:lnTo>
                  <a:lnTo>
                    <a:pt x="144" y="19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310"/>
            <p:cNvSpPr/>
            <p:nvPr/>
          </p:nvSpPr>
          <p:spPr bwMode="auto">
            <a:xfrm>
              <a:off x="372" y="702"/>
              <a:ext cx="19" cy="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7" y="3"/>
                </a:cxn>
                <a:cxn ang="0">
                  <a:pos x="18" y="6"/>
                </a:cxn>
                <a:cxn ang="0">
                  <a:pos x="19" y="10"/>
                </a:cxn>
                <a:cxn ang="0">
                  <a:pos x="18" y="15"/>
                </a:cxn>
                <a:cxn ang="0">
                  <a:pos x="17" y="17"/>
                </a:cxn>
                <a:cxn ang="0">
                  <a:pos x="13" y="19"/>
                </a:cxn>
                <a:cxn ang="0">
                  <a:pos x="11" y="20"/>
                </a:cxn>
                <a:cxn ang="0">
                  <a:pos x="8" y="19"/>
                </a:cxn>
                <a:cxn ang="0">
                  <a:pos x="3" y="16"/>
                </a:cxn>
                <a:cxn ang="0">
                  <a:pos x="1" y="13"/>
                </a:cxn>
                <a:cxn ang="0">
                  <a:pos x="0" y="8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" y="3"/>
                  </a:ln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9" y="10"/>
                  </a:lnTo>
                  <a:lnTo>
                    <a:pt x="18" y="15"/>
                  </a:lnTo>
                  <a:lnTo>
                    <a:pt x="17" y="17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1" y="1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311"/>
            <p:cNvSpPr/>
            <p:nvPr/>
          </p:nvSpPr>
          <p:spPr bwMode="auto">
            <a:xfrm>
              <a:off x="411" y="729"/>
              <a:ext cx="22" cy="22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2" y="12"/>
                </a:cxn>
                <a:cxn ang="0">
                  <a:pos x="22" y="16"/>
                </a:cxn>
                <a:cxn ang="0">
                  <a:pos x="21" y="19"/>
                </a:cxn>
                <a:cxn ang="0">
                  <a:pos x="17" y="22"/>
                </a:cxn>
                <a:cxn ang="0">
                  <a:pos x="12" y="22"/>
                </a:cxn>
                <a:cxn ang="0">
                  <a:pos x="7" y="19"/>
                </a:cxn>
                <a:cxn ang="0">
                  <a:pos x="4" y="17"/>
                </a:cxn>
                <a:cxn ang="0">
                  <a:pos x="2" y="14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3" y="3"/>
                </a:cxn>
              </a:cxnLst>
              <a:rect l="0" t="0" r="r" b="b"/>
              <a:pathLst>
                <a:path w="22" h="22">
                  <a:moveTo>
                    <a:pt x="3" y="3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312"/>
            <p:cNvSpPr/>
            <p:nvPr/>
          </p:nvSpPr>
          <p:spPr bwMode="auto">
            <a:xfrm>
              <a:off x="364" y="754"/>
              <a:ext cx="20" cy="22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4" y="2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0" y="7"/>
                </a:cxn>
                <a:cxn ang="0">
                  <a:pos x="20" y="11"/>
                </a:cxn>
                <a:cxn ang="0">
                  <a:pos x="19" y="16"/>
                </a:cxn>
                <a:cxn ang="0">
                  <a:pos x="17" y="19"/>
                </a:cxn>
                <a:cxn ang="0">
                  <a:pos x="13" y="21"/>
                </a:cxn>
                <a:cxn ang="0">
                  <a:pos x="10" y="22"/>
                </a:cxn>
                <a:cxn ang="0">
                  <a:pos x="5" y="22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2" y="5"/>
                </a:cxn>
              </a:cxnLst>
              <a:rect l="0" t="0" r="r" b="b"/>
              <a:pathLst>
                <a:path w="20" h="22">
                  <a:moveTo>
                    <a:pt x="2" y="5"/>
                  </a:move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7"/>
                  </a:lnTo>
                  <a:lnTo>
                    <a:pt x="20" y="11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313"/>
            <p:cNvSpPr/>
            <p:nvPr/>
          </p:nvSpPr>
          <p:spPr bwMode="auto">
            <a:xfrm>
              <a:off x="330" y="728"/>
              <a:ext cx="21" cy="22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1" y="17"/>
                </a:cxn>
                <a:cxn ang="0">
                  <a:pos x="4" y="19"/>
                </a:cxn>
                <a:cxn ang="0">
                  <a:pos x="10" y="22"/>
                </a:cxn>
                <a:cxn ang="0">
                  <a:pos x="15" y="22"/>
                </a:cxn>
                <a:cxn ang="0">
                  <a:pos x="18" y="19"/>
                </a:cxn>
                <a:cxn ang="0">
                  <a:pos x="20" y="16"/>
                </a:cxn>
                <a:cxn ang="0">
                  <a:pos x="21" y="13"/>
                </a:cxn>
                <a:cxn ang="0">
                  <a:pos x="21" y="9"/>
                </a:cxn>
                <a:cxn ang="0">
                  <a:pos x="20" y="6"/>
                </a:cxn>
                <a:cxn ang="0">
                  <a:pos x="17" y="4"/>
                </a:cxn>
                <a:cxn ang="0">
                  <a:pos x="12" y="1"/>
                </a:cxn>
                <a:cxn ang="0">
                  <a:pos x="7" y="0"/>
                </a:cxn>
                <a:cxn ang="0">
                  <a:pos x="3" y="1"/>
                </a:cxn>
              </a:cxnLst>
              <a:rect l="0" t="0" r="r" b="b"/>
              <a:pathLst>
                <a:path w="21" h="22">
                  <a:moveTo>
                    <a:pt x="3" y="1"/>
                  </a:moveTo>
                  <a:lnTo>
                    <a:pt x="1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4" y="19"/>
                  </a:lnTo>
                  <a:lnTo>
                    <a:pt x="10" y="22"/>
                  </a:lnTo>
                  <a:lnTo>
                    <a:pt x="15" y="22"/>
                  </a:lnTo>
                  <a:lnTo>
                    <a:pt x="18" y="19"/>
                  </a:lnTo>
                  <a:lnTo>
                    <a:pt x="20" y="16"/>
                  </a:lnTo>
                  <a:lnTo>
                    <a:pt x="21" y="13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17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314"/>
            <p:cNvSpPr/>
            <p:nvPr/>
          </p:nvSpPr>
          <p:spPr bwMode="auto">
            <a:xfrm>
              <a:off x="317" y="768"/>
              <a:ext cx="18" cy="1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6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3"/>
                </a:cxn>
                <a:cxn ang="0">
                  <a:pos x="18" y="7"/>
                </a:cxn>
                <a:cxn ang="0">
                  <a:pos x="18" y="10"/>
                </a:cxn>
                <a:cxn ang="0">
                  <a:pos x="17" y="14"/>
                </a:cxn>
                <a:cxn ang="0">
                  <a:pos x="14" y="17"/>
                </a:cxn>
                <a:cxn ang="0">
                  <a:pos x="12" y="19"/>
                </a:cxn>
                <a:cxn ang="0">
                  <a:pos x="8" y="19"/>
                </a:cxn>
                <a:cxn ang="0">
                  <a:pos x="5" y="17"/>
                </a:cxn>
                <a:cxn ang="0">
                  <a:pos x="1" y="14"/>
                </a:cxn>
                <a:cxn ang="0">
                  <a:pos x="0" y="12"/>
                </a:cxn>
              </a:cxnLst>
              <a:rect l="0" t="0" r="r" b="b"/>
              <a:pathLst>
                <a:path w="18" h="19">
                  <a:moveTo>
                    <a:pt x="0" y="12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7" y="14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1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315"/>
            <p:cNvSpPr/>
            <p:nvPr/>
          </p:nvSpPr>
          <p:spPr bwMode="auto">
            <a:xfrm>
              <a:off x="350" y="797"/>
              <a:ext cx="16" cy="22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2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4" y="4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6" y="8"/>
                </a:cxn>
                <a:cxn ang="0">
                  <a:pos x="16" y="12"/>
                </a:cxn>
                <a:cxn ang="0">
                  <a:pos x="15" y="15"/>
                </a:cxn>
                <a:cxn ang="0">
                  <a:pos x="13" y="18"/>
                </a:cxn>
                <a:cxn ang="0">
                  <a:pos x="10" y="21"/>
                </a:cxn>
                <a:cxn ang="0">
                  <a:pos x="6" y="22"/>
                </a:cxn>
              </a:cxnLst>
              <a:rect l="0" t="0" r="r" b="b"/>
              <a:pathLst>
                <a:path w="16" h="22">
                  <a:moveTo>
                    <a:pt x="6" y="22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316"/>
            <p:cNvSpPr/>
            <p:nvPr/>
          </p:nvSpPr>
          <p:spPr bwMode="auto">
            <a:xfrm>
              <a:off x="379" y="777"/>
              <a:ext cx="19" cy="25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3" y="9"/>
                </a:cxn>
                <a:cxn ang="0">
                  <a:pos x="5" y="4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7" y="1"/>
                </a:cxn>
                <a:cxn ang="0">
                  <a:pos x="19" y="4"/>
                </a:cxn>
                <a:cxn ang="0">
                  <a:pos x="19" y="8"/>
                </a:cxn>
                <a:cxn ang="0">
                  <a:pos x="19" y="12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10" y="24"/>
                </a:cxn>
                <a:cxn ang="0">
                  <a:pos x="6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1" y="13"/>
                </a:cxn>
              </a:cxnLst>
              <a:rect l="0" t="0" r="r" b="b"/>
              <a:pathLst>
                <a:path w="19" h="25">
                  <a:moveTo>
                    <a:pt x="1" y="13"/>
                  </a:moveTo>
                  <a:lnTo>
                    <a:pt x="3" y="9"/>
                  </a:lnTo>
                  <a:lnTo>
                    <a:pt x="5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317"/>
            <p:cNvSpPr/>
            <p:nvPr/>
          </p:nvSpPr>
          <p:spPr bwMode="auto">
            <a:xfrm>
              <a:off x="405" y="782"/>
              <a:ext cx="19" cy="2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7" y="4"/>
                </a:cxn>
                <a:cxn ang="0">
                  <a:pos x="18" y="7"/>
                </a:cxn>
                <a:cxn ang="0">
                  <a:pos x="19" y="10"/>
                </a:cxn>
                <a:cxn ang="0">
                  <a:pos x="18" y="13"/>
                </a:cxn>
                <a:cxn ang="0">
                  <a:pos x="14" y="16"/>
                </a:cxn>
                <a:cxn ang="0">
                  <a:pos x="12" y="19"/>
                </a:cxn>
                <a:cxn ang="0">
                  <a:pos x="9" y="20"/>
                </a:cxn>
                <a:cxn ang="0">
                  <a:pos x="5" y="20"/>
                </a:cxn>
                <a:cxn ang="0">
                  <a:pos x="3" y="19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14" y="2"/>
                </a:cxn>
              </a:cxnLst>
              <a:rect l="0" t="0" r="r" b="b"/>
              <a:pathLst>
                <a:path w="19" h="20">
                  <a:moveTo>
                    <a:pt x="14" y="2"/>
                  </a:moveTo>
                  <a:lnTo>
                    <a:pt x="17" y="4"/>
                  </a:lnTo>
                  <a:lnTo>
                    <a:pt x="18" y="7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9" y="20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318"/>
            <p:cNvSpPr/>
            <p:nvPr/>
          </p:nvSpPr>
          <p:spPr bwMode="auto">
            <a:xfrm>
              <a:off x="187" y="810"/>
              <a:ext cx="161" cy="1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154" y="9"/>
                </a:cxn>
                <a:cxn ang="0">
                  <a:pos x="153" y="4"/>
                </a:cxn>
                <a:cxn ang="0">
                  <a:pos x="145" y="12"/>
                </a:cxn>
                <a:cxn ang="0">
                  <a:pos x="129" y="9"/>
                </a:cxn>
                <a:cxn ang="0">
                  <a:pos x="95" y="2"/>
                </a:cxn>
                <a:cxn ang="0">
                  <a:pos x="69" y="1"/>
                </a:cxn>
                <a:cxn ang="0">
                  <a:pos x="65" y="5"/>
                </a:cxn>
                <a:cxn ang="0">
                  <a:pos x="87" y="4"/>
                </a:cxn>
                <a:cxn ang="0">
                  <a:pos x="116" y="11"/>
                </a:cxn>
                <a:cxn ang="0">
                  <a:pos x="135" y="20"/>
                </a:cxn>
                <a:cxn ang="0">
                  <a:pos x="133" y="25"/>
                </a:cxn>
                <a:cxn ang="0">
                  <a:pos x="120" y="31"/>
                </a:cxn>
                <a:cxn ang="0">
                  <a:pos x="107" y="34"/>
                </a:cxn>
                <a:cxn ang="0">
                  <a:pos x="82" y="27"/>
                </a:cxn>
                <a:cxn ang="0">
                  <a:pos x="54" y="25"/>
                </a:cxn>
                <a:cxn ang="0">
                  <a:pos x="41" y="30"/>
                </a:cxn>
                <a:cxn ang="0">
                  <a:pos x="50" y="30"/>
                </a:cxn>
                <a:cxn ang="0">
                  <a:pos x="64" y="30"/>
                </a:cxn>
                <a:cxn ang="0">
                  <a:pos x="79" y="33"/>
                </a:cxn>
                <a:cxn ang="0">
                  <a:pos x="99" y="38"/>
                </a:cxn>
                <a:cxn ang="0">
                  <a:pos x="101" y="45"/>
                </a:cxn>
                <a:cxn ang="0">
                  <a:pos x="77" y="53"/>
                </a:cxn>
                <a:cxn ang="0">
                  <a:pos x="54" y="50"/>
                </a:cxn>
                <a:cxn ang="0">
                  <a:pos x="35" y="45"/>
                </a:cxn>
                <a:cxn ang="0">
                  <a:pos x="42" y="51"/>
                </a:cxn>
                <a:cxn ang="0">
                  <a:pos x="60" y="59"/>
                </a:cxn>
                <a:cxn ang="0">
                  <a:pos x="40" y="65"/>
                </a:cxn>
                <a:cxn ang="0">
                  <a:pos x="14" y="73"/>
                </a:cxn>
                <a:cxn ang="0">
                  <a:pos x="0" y="78"/>
                </a:cxn>
                <a:cxn ang="0">
                  <a:pos x="8" y="79"/>
                </a:cxn>
                <a:cxn ang="0">
                  <a:pos x="30" y="77"/>
                </a:cxn>
                <a:cxn ang="0">
                  <a:pos x="56" y="70"/>
                </a:cxn>
                <a:cxn ang="0">
                  <a:pos x="66" y="74"/>
                </a:cxn>
                <a:cxn ang="0">
                  <a:pos x="56" y="106"/>
                </a:cxn>
                <a:cxn ang="0">
                  <a:pos x="57" y="111"/>
                </a:cxn>
                <a:cxn ang="0">
                  <a:pos x="70" y="87"/>
                </a:cxn>
                <a:cxn ang="0">
                  <a:pos x="82" y="64"/>
                </a:cxn>
                <a:cxn ang="0">
                  <a:pos x="97" y="57"/>
                </a:cxn>
                <a:cxn ang="0">
                  <a:pos x="112" y="51"/>
                </a:cxn>
                <a:cxn ang="0">
                  <a:pos x="113" y="73"/>
                </a:cxn>
                <a:cxn ang="0">
                  <a:pos x="107" y="102"/>
                </a:cxn>
                <a:cxn ang="0">
                  <a:pos x="112" y="96"/>
                </a:cxn>
                <a:cxn ang="0">
                  <a:pos x="125" y="60"/>
                </a:cxn>
                <a:cxn ang="0">
                  <a:pos x="136" y="35"/>
                </a:cxn>
                <a:cxn ang="0">
                  <a:pos x="146" y="25"/>
                </a:cxn>
                <a:cxn ang="0">
                  <a:pos x="150" y="30"/>
                </a:cxn>
                <a:cxn ang="0">
                  <a:pos x="146" y="68"/>
                </a:cxn>
                <a:cxn ang="0">
                  <a:pos x="155" y="47"/>
                </a:cxn>
              </a:cxnLst>
              <a:rect l="0" t="0" r="r" b="b"/>
              <a:pathLst>
                <a:path w="161" h="111">
                  <a:moveTo>
                    <a:pt x="161" y="13"/>
                  </a:moveTo>
                  <a:lnTo>
                    <a:pt x="160" y="12"/>
                  </a:lnTo>
                  <a:lnTo>
                    <a:pt x="158" y="11"/>
                  </a:lnTo>
                  <a:lnTo>
                    <a:pt x="156" y="11"/>
                  </a:lnTo>
                  <a:lnTo>
                    <a:pt x="155" y="10"/>
                  </a:lnTo>
                  <a:lnTo>
                    <a:pt x="154" y="9"/>
                  </a:lnTo>
                  <a:lnTo>
                    <a:pt x="154" y="6"/>
                  </a:lnTo>
                  <a:lnTo>
                    <a:pt x="153" y="5"/>
                  </a:lnTo>
                  <a:lnTo>
                    <a:pt x="153" y="4"/>
                  </a:lnTo>
                  <a:lnTo>
                    <a:pt x="151" y="8"/>
                  </a:lnTo>
                  <a:lnTo>
                    <a:pt x="148" y="10"/>
                  </a:lnTo>
                  <a:lnTo>
                    <a:pt x="145" y="12"/>
                  </a:lnTo>
                  <a:lnTo>
                    <a:pt x="144" y="13"/>
                  </a:lnTo>
                  <a:lnTo>
                    <a:pt x="137" y="11"/>
                  </a:lnTo>
                  <a:lnTo>
                    <a:pt x="129" y="9"/>
                  </a:lnTo>
                  <a:lnTo>
                    <a:pt x="118" y="6"/>
                  </a:lnTo>
                  <a:lnTo>
                    <a:pt x="107" y="3"/>
                  </a:lnTo>
                  <a:lnTo>
                    <a:pt x="95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3"/>
                  </a:lnTo>
                  <a:lnTo>
                    <a:pt x="61" y="4"/>
                  </a:lnTo>
                  <a:lnTo>
                    <a:pt x="65" y="5"/>
                  </a:lnTo>
                  <a:lnTo>
                    <a:pt x="69" y="4"/>
                  </a:lnTo>
                  <a:lnTo>
                    <a:pt x="78" y="3"/>
                  </a:lnTo>
                  <a:lnTo>
                    <a:pt x="87" y="4"/>
                  </a:lnTo>
                  <a:lnTo>
                    <a:pt x="96" y="5"/>
                  </a:lnTo>
                  <a:lnTo>
                    <a:pt x="107" y="8"/>
                  </a:lnTo>
                  <a:lnTo>
                    <a:pt x="116" y="11"/>
                  </a:lnTo>
                  <a:lnTo>
                    <a:pt x="124" y="13"/>
                  </a:lnTo>
                  <a:lnTo>
                    <a:pt x="130" y="17"/>
                  </a:lnTo>
                  <a:lnTo>
                    <a:pt x="135" y="20"/>
                  </a:lnTo>
                  <a:lnTo>
                    <a:pt x="137" y="22"/>
                  </a:lnTo>
                  <a:lnTo>
                    <a:pt x="136" y="23"/>
                  </a:lnTo>
                  <a:lnTo>
                    <a:pt x="133" y="25"/>
                  </a:lnTo>
                  <a:lnTo>
                    <a:pt x="129" y="27"/>
                  </a:lnTo>
                  <a:lnTo>
                    <a:pt x="125" y="29"/>
                  </a:lnTo>
                  <a:lnTo>
                    <a:pt x="120" y="31"/>
                  </a:lnTo>
                  <a:lnTo>
                    <a:pt x="116" y="34"/>
                  </a:lnTo>
                  <a:lnTo>
                    <a:pt x="112" y="36"/>
                  </a:lnTo>
                  <a:lnTo>
                    <a:pt x="107" y="34"/>
                  </a:lnTo>
                  <a:lnTo>
                    <a:pt x="100" y="31"/>
                  </a:lnTo>
                  <a:lnTo>
                    <a:pt x="91" y="29"/>
                  </a:lnTo>
                  <a:lnTo>
                    <a:pt x="82" y="27"/>
                  </a:lnTo>
                  <a:lnTo>
                    <a:pt x="71" y="26"/>
                  </a:lnTo>
                  <a:lnTo>
                    <a:pt x="62" y="25"/>
                  </a:lnTo>
                  <a:lnTo>
                    <a:pt x="54" y="25"/>
                  </a:lnTo>
                  <a:lnTo>
                    <a:pt x="48" y="27"/>
                  </a:lnTo>
                  <a:lnTo>
                    <a:pt x="43" y="29"/>
                  </a:lnTo>
                  <a:lnTo>
                    <a:pt x="41" y="30"/>
                  </a:lnTo>
                  <a:lnTo>
                    <a:pt x="41" y="31"/>
                  </a:lnTo>
                  <a:lnTo>
                    <a:pt x="47" y="30"/>
                  </a:lnTo>
                  <a:lnTo>
                    <a:pt x="50" y="30"/>
                  </a:lnTo>
                  <a:lnTo>
                    <a:pt x="54" y="30"/>
                  </a:lnTo>
                  <a:lnTo>
                    <a:pt x="59" y="30"/>
                  </a:lnTo>
                  <a:lnTo>
                    <a:pt x="64" y="30"/>
                  </a:lnTo>
                  <a:lnTo>
                    <a:pt x="69" y="30"/>
                  </a:lnTo>
                  <a:lnTo>
                    <a:pt x="74" y="31"/>
                  </a:lnTo>
                  <a:lnTo>
                    <a:pt x="79" y="33"/>
                  </a:lnTo>
                  <a:lnTo>
                    <a:pt x="84" y="34"/>
                  </a:lnTo>
                  <a:lnTo>
                    <a:pt x="92" y="36"/>
                  </a:lnTo>
                  <a:lnTo>
                    <a:pt x="99" y="38"/>
                  </a:lnTo>
                  <a:lnTo>
                    <a:pt x="103" y="39"/>
                  </a:lnTo>
                  <a:lnTo>
                    <a:pt x="107" y="42"/>
                  </a:lnTo>
                  <a:lnTo>
                    <a:pt x="101" y="45"/>
                  </a:lnTo>
                  <a:lnTo>
                    <a:pt x="92" y="48"/>
                  </a:lnTo>
                  <a:lnTo>
                    <a:pt x="83" y="51"/>
                  </a:lnTo>
                  <a:lnTo>
                    <a:pt x="77" y="53"/>
                  </a:lnTo>
                  <a:lnTo>
                    <a:pt x="71" y="54"/>
                  </a:lnTo>
                  <a:lnTo>
                    <a:pt x="64" y="52"/>
                  </a:lnTo>
                  <a:lnTo>
                    <a:pt x="54" y="50"/>
                  </a:lnTo>
                  <a:lnTo>
                    <a:pt x="48" y="47"/>
                  </a:lnTo>
                  <a:lnTo>
                    <a:pt x="41" y="45"/>
                  </a:lnTo>
                  <a:lnTo>
                    <a:pt x="35" y="45"/>
                  </a:lnTo>
                  <a:lnTo>
                    <a:pt x="32" y="46"/>
                  </a:lnTo>
                  <a:lnTo>
                    <a:pt x="35" y="48"/>
                  </a:lnTo>
                  <a:lnTo>
                    <a:pt x="42" y="51"/>
                  </a:lnTo>
                  <a:lnTo>
                    <a:pt x="50" y="53"/>
                  </a:lnTo>
                  <a:lnTo>
                    <a:pt x="56" y="56"/>
                  </a:lnTo>
                  <a:lnTo>
                    <a:pt x="60" y="59"/>
                  </a:lnTo>
                  <a:lnTo>
                    <a:pt x="56" y="60"/>
                  </a:lnTo>
                  <a:lnTo>
                    <a:pt x="49" y="62"/>
                  </a:lnTo>
                  <a:lnTo>
                    <a:pt x="40" y="65"/>
                  </a:lnTo>
                  <a:lnTo>
                    <a:pt x="31" y="68"/>
                  </a:lnTo>
                  <a:lnTo>
                    <a:pt x="22" y="70"/>
                  </a:lnTo>
                  <a:lnTo>
                    <a:pt x="14" y="73"/>
                  </a:lnTo>
                  <a:lnTo>
                    <a:pt x="7" y="76"/>
                  </a:lnTo>
                  <a:lnTo>
                    <a:pt x="3" y="77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8" y="79"/>
                  </a:lnTo>
                  <a:lnTo>
                    <a:pt x="14" y="79"/>
                  </a:lnTo>
                  <a:lnTo>
                    <a:pt x="22" y="78"/>
                  </a:lnTo>
                  <a:lnTo>
                    <a:pt x="30" y="77"/>
                  </a:lnTo>
                  <a:lnTo>
                    <a:pt x="40" y="74"/>
                  </a:lnTo>
                  <a:lnTo>
                    <a:pt x="48" y="72"/>
                  </a:lnTo>
                  <a:lnTo>
                    <a:pt x="56" y="70"/>
                  </a:lnTo>
                  <a:lnTo>
                    <a:pt x="62" y="68"/>
                  </a:lnTo>
                  <a:lnTo>
                    <a:pt x="67" y="65"/>
                  </a:lnTo>
                  <a:lnTo>
                    <a:pt x="66" y="74"/>
                  </a:lnTo>
                  <a:lnTo>
                    <a:pt x="64" y="87"/>
                  </a:lnTo>
                  <a:lnTo>
                    <a:pt x="60" y="98"/>
                  </a:lnTo>
                  <a:lnTo>
                    <a:pt x="56" y="106"/>
                  </a:lnTo>
                  <a:lnTo>
                    <a:pt x="53" y="110"/>
                  </a:lnTo>
                  <a:lnTo>
                    <a:pt x="54" y="111"/>
                  </a:lnTo>
                  <a:lnTo>
                    <a:pt x="57" y="111"/>
                  </a:lnTo>
                  <a:lnTo>
                    <a:pt x="59" y="107"/>
                  </a:lnTo>
                  <a:lnTo>
                    <a:pt x="64" y="99"/>
                  </a:lnTo>
                  <a:lnTo>
                    <a:pt x="70" y="87"/>
                  </a:lnTo>
                  <a:lnTo>
                    <a:pt x="76" y="74"/>
                  </a:lnTo>
                  <a:lnTo>
                    <a:pt x="78" y="65"/>
                  </a:lnTo>
                  <a:lnTo>
                    <a:pt x="82" y="64"/>
                  </a:lnTo>
                  <a:lnTo>
                    <a:pt x="87" y="62"/>
                  </a:lnTo>
                  <a:lnTo>
                    <a:pt x="92" y="60"/>
                  </a:lnTo>
                  <a:lnTo>
                    <a:pt x="97" y="57"/>
                  </a:lnTo>
                  <a:lnTo>
                    <a:pt x="103" y="55"/>
                  </a:lnTo>
                  <a:lnTo>
                    <a:pt x="108" y="53"/>
                  </a:lnTo>
                  <a:lnTo>
                    <a:pt x="112" y="51"/>
                  </a:lnTo>
                  <a:lnTo>
                    <a:pt x="114" y="50"/>
                  </a:lnTo>
                  <a:lnTo>
                    <a:pt x="114" y="60"/>
                  </a:lnTo>
                  <a:lnTo>
                    <a:pt x="113" y="73"/>
                  </a:lnTo>
                  <a:lnTo>
                    <a:pt x="111" y="87"/>
                  </a:lnTo>
                  <a:lnTo>
                    <a:pt x="109" y="96"/>
                  </a:lnTo>
                  <a:lnTo>
                    <a:pt x="107" y="102"/>
                  </a:lnTo>
                  <a:lnTo>
                    <a:pt x="107" y="103"/>
                  </a:lnTo>
                  <a:lnTo>
                    <a:pt x="109" y="102"/>
                  </a:lnTo>
                  <a:lnTo>
                    <a:pt x="112" y="96"/>
                  </a:lnTo>
                  <a:lnTo>
                    <a:pt x="117" y="87"/>
                  </a:lnTo>
                  <a:lnTo>
                    <a:pt x="121" y="73"/>
                  </a:lnTo>
                  <a:lnTo>
                    <a:pt x="125" y="60"/>
                  </a:lnTo>
                  <a:lnTo>
                    <a:pt x="125" y="46"/>
                  </a:lnTo>
                  <a:lnTo>
                    <a:pt x="131" y="40"/>
                  </a:lnTo>
                  <a:lnTo>
                    <a:pt x="136" y="35"/>
                  </a:lnTo>
                  <a:lnTo>
                    <a:pt x="141" y="30"/>
                  </a:lnTo>
                  <a:lnTo>
                    <a:pt x="144" y="27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7"/>
                  </a:lnTo>
                  <a:lnTo>
                    <a:pt x="150" y="30"/>
                  </a:lnTo>
                  <a:lnTo>
                    <a:pt x="148" y="40"/>
                  </a:lnTo>
                  <a:lnTo>
                    <a:pt x="147" y="54"/>
                  </a:lnTo>
                  <a:lnTo>
                    <a:pt x="146" y="68"/>
                  </a:lnTo>
                  <a:lnTo>
                    <a:pt x="145" y="78"/>
                  </a:lnTo>
                  <a:lnTo>
                    <a:pt x="151" y="67"/>
                  </a:lnTo>
                  <a:lnTo>
                    <a:pt x="155" y="47"/>
                  </a:lnTo>
                  <a:lnTo>
                    <a:pt x="159" y="28"/>
                  </a:lnTo>
                  <a:lnTo>
                    <a:pt x="161" y="13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319"/>
            <p:cNvSpPr/>
            <p:nvPr/>
          </p:nvSpPr>
          <p:spPr bwMode="auto">
            <a:xfrm>
              <a:off x="197" y="614"/>
              <a:ext cx="131" cy="122"/>
            </a:xfrm>
            <a:custGeom>
              <a:avLst/>
              <a:gdLst/>
              <a:ahLst/>
              <a:cxnLst>
                <a:cxn ang="0">
                  <a:pos x="126" y="120"/>
                </a:cxn>
                <a:cxn ang="0">
                  <a:pos x="129" y="116"/>
                </a:cxn>
                <a:cxn ang="0">
                  <a:pos x="125" y="110"/>
                </a:cxn>
                <a:cxn ang="0">
                  <a:pos x="117" y="99"/>
                </a:cxn>
                <a:cxn ang="0">
                  <a:pos x="115" y="86"/>
                </a:cxn>
                <a:cxn ang="0">
                  <a:pos x="111" y="56"/>
                </a:cxn>
                <a:cxn ang="0">
                  <a:pos x="106" y="42"/>
                </a:cxn>
                <a:cxn ang="0">
                  <a:pos x="102" y="42"/>
                </a:cxn>
                <a:cxn ang="0">
                  <a:pos x="104" y="55"/>
                </a:cxn>
                <a:cxn ang="0">
                  <a:pos x="106" y="80"/>
                </a:cxn>
                <a:cxn ang="0">
                  <a:pos x="98" y="84"/>
                </a:cxn>
                <a:cxn ang="0">
                  <a:pos x="84" y="73"/>
                </a:cxn>
                <a:cxn ang="0">
                  <a:pos x="76" y="62"/>
                </a:cxn>
                <a:cxn ang="0">
                  <a:pos x="71" y="38"/>
                </a:cxn>
                <a:cxn ang="0">
                  <a:pos x="69" y="22"/>
                </a:cxn>
                <a:cxn ang="0">
                  <a:pos x="68" y="9"/>
                </a:cxn>
                <a:cxn ang="0">
                  <a:pos x="64" y="2"/>
                </a:cxn>
                <a:cxn ang="0">
                  <a:pos x="64" y="6"/>
                </a:cxn>
                <a:cxn ang="0">
                  <a:pos x="65" y="18"/>
                </a:cxn>
                <a:cxn ang="0">
                  <a:pos x="63" y="28"/>
                </a:cxn>
                <a:cxn ang="0">
                  <a:pos x="63" y="38"/>
                </a:cxn>
                <a:cxn ang="0">
                  <a:pos x="65" y="55"/>
                </a:cxn>
                <a:cxn ang="0">
                  <a:pos x="57" y="54"/>
                </a:cxn>
                <a:cxn ang="0">
                  <a:pos x="39" y="35"/>
                </a:cxn>
                <a:cxn ang="0">
                  <a:pos x="21" y="16"/>
                </a:cxn>
                <a:cxn ang="0">
                  <a:pos x="6" y="2"/>
                </a:cxn>
                <a:cxn ang="0">
                  <a:pos x="8" y="11"/>
                </a:cxn>
                <a:cxn ang="0">
                  <a:pos x="26" y="35"/>
                </a:cxn>
                <a:cxn ang="0">
                  <a:pos x="37" y="50"/>
                </a:cxn>
                <a:cxn ang="0">
                  <a:pos x="54" y="64"/>
                </a:cxn>
                <a:cxn ang="0">
                  <a:pos x="54" y="69"/>
                </a:cxn>
                <a:cxn ang="0">
                  <a:pos x="37" y="65"/>
                </a:cxn>
                <a:cxn ang="0">
                  <a:pos x="27" y="60"/>
                </a:cxn>
                <a:cxn ang="0">
                  <a:pos x="23" y="61"/>
                </a:cxn>
                <a:cxn ang="0">
                  <a:pos x="29" y="67"/>
                </a:cxn>
                <a:cxn ang="0">
                  <a:pos x="40" y="73"/>
                </a:cxn>
                <a:cxn ang="0">
                  <a:pos x="55" y="79"/>
                </a:cxn>
                <a:cxn ang="0">
                  <a:pos x="69" y="82"/>
                </a:cxn>
                <a:cxn ang="0">
                  <a:pos x="82" y="85"/>
                </a:cxn>
                <a:cxn ang="0">
                  <a:pos x="97" y="95"/>
                </a:cxn>
                <a:cxn ang="0">
                  <a:pos x="98" y="102"/>
                </a:cxn>
                <a:cxn ang="0">
                  <a:pos x="87" y="105"/>
                </a:cxn>
                <a:cxn ang="0">
                  <a:pos x="76" y="106"/>
                </a:cxn>
                <a:cxn ang="0">
                  <a:pos x="66" y="106"/>
                </a:cxn>
                <a:cxn ang="0">
                  <a:pos x="56" y="105"/>
                </a:cxn>
                <a:cxn ang="0">
                  <a:pos x="55" y="108"/>
                </a:cxn>
                <a:cxn ang="0">
                  <a:pos x="68" y="112"/>
                </a:cxn>
                <a:cxn ang="0">
                  <a:pos x="83" y="112"/>
                </a:cxn>
                <a:cxn ang="0">
                  <a:pos x="97" y="112"/>
                </a:cxn>
                <a:cxn ang="0">
                  <a:pos x="108" y="111"/>
                </a:cxn>
                <a:cxn ang="0">
                  <a:pos x="117" y="112"/>
                </a:cxn>
                <a:cxn ang="0">
                  <a:pos x="123" y="119"/>
                </a:cxn>
              </a:cxnLst>
              <a:rect l="0" t="0" r="r" b="b"/>
              <a:pathLst>
                <a:path w="131" h="122">
                  <a:moveTo>
                    <a:pt x="125" y="122"/>
                  </a:moveTo>
                  <a:lnTo>
                    <a:pt x="126" y="120"/>
                  </a:lnTo>
                  <a:lnTo>
                    <a:pt x="127" y="118"/>
                  </a:lnTo>
                  <a:lnTo>
                    <a:pt x="129" y="116"/>
                  </a:lnTo>
                  <a:lnTo>
                    <a:pt x="131" y="114"/>
                  </a:lnTo>
                  <a:lnTo>
                    <a:pt x="125" y="110"/>
                  </a:lnTo>
                  <a:lnTo>
                    <a:pt x="120" y="105"/>
                  </a:lnTo>
                  <a:lnTo>
                    <a:pt x="117" y="99"/>
                  </a:lnTo>
                  <a:lnTo>
                    <a:pt x="116" y="95"/>
                  </a:lnTo>
                  <a:lnTo>
                    <a:pt x="115" y="86"/>
                  </a:lnTo>
                  <a:lnTo>
                    <a:pt x="114" y="71"/>
                  </a:lnTo>
                  <a:lnTo>
                    <a:pt x="111" y="56"/>
                  </a:lnTo>
                  <a:lnTo>
                    <a:pt x="109" y="46"/>
                  </a:lnTo>
                  <a:lnTo>
                    <a:pt x="106" y="42"/>
                  </a:lnTo>
                  <a:lnTo>
                    <a:pt x="103" y="40"/>
                  </a:lnTo>
                  <a:lnTo>
                    <a:pt x="102" y="42"/>
                  </a:lnTo>
                  <a:lnTo>
                    <a:pt x="103" y="46"/>
                  </a:lnTo>
                  <a:lnTo>
                    <a:pt x="104" y="55"/>
                  </a:lnTo>
                  <a:lnTo>
                    <a:pt x="106" y="68"/>
                  </a:lnTo>
                  <a:lnTo>
                    <a:pt x="106" y="80"/>
                  </a:lnTo>
                  <a:lnTo>
                    <a:pt x="104" y="88"/>
                  </a:lnTo>
                  <a:lnTo>
                    <a:pt x="98" y="84"/>
                  </a:lnTo>
                  <a:lnTo>
                    <a:pt x="91" y="79"/>
                  </a:lnTo>
                  <a:lnTo>
                    <a:pt x="84" y="73"/>
                  </a:lnTo>
                  <a:lnTo>
                    <a:pt x="80" y="69"/>
                  </a:lnTo>
                  <a:lnTo>
                    <a:pt x="76" y="62"/>
                  </a:lnTo>
                  <a:lnTo>
                    <a:pt x="73" y="51"/>
                  </a:lnTo>
                  <a:lnTo>
                    <a:pt x="71" y="38"/>
                  </a:lnTo>
                  <a:lnTo>
                    <a:pt x="69" y="29"/>
                  </a:lnTo>
                  <a:lnTo>
                    <a:pt x="69" y="22"/>
                  </a:lnTo>
                  <a:lnTo>
                    <a:pt x="69" y="16"/>
                  </a:lnTo>
                  <a:lnTo>
                    <a:pt x="68" y="9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4" y="6"/>
                  </a:lnTo>
                  <a:lnTo>
                    <a:pt x="65" y="12"/>
                  </a:lnTo>
                  <a:lnTo>
                    <a:pt x="65" y="18"/>
                  </a:lnTo>
                  <a:lnTo>
                    <a:pt x="64" y="23"/>
                  </a:lnTo>
                  <a:lnTo>
                    <a:pt x="63" y="28"/>
                  </a:lnTo>
                  <a:lnTo>
                    <a:pt x="63" y="33"/>
                  </a:lnTo>
                  <a:lnTo>
                    <a:pt x="63" y="38"/>
                  </a:lnTo>
                  <a:lnTo>
                    <a:pt x="64" y="47"/>
                  </a:lnTo>
                  <a:lnTo>
                    <a:pt x="65" y="55"/>
                  </a:lnTo>
                  <a:lnTo>
                    <a:pt x="66" y="62"/>
                  </a:lnTo>
                  <a:lnTo>
                    <a:pt x="57" y="54"/>
                  </a:lnTo>
                  <a:lnTo>
                    <a:pt x="48" y="45"/>
                  </a:lnTo>
                  <a:lnTo>
                    <a:pt x="39" y="35"/>
                  </a:lnTo>
                  <a:lnTo>
                    <a:pt x="30" y="25"/>
                  </a:lnTo>
                  <a:lnTo>
                    <a:pt x="21" y="16"/>
                  </a:lnTo>
                  <a:lnTo>
                    <a:pt x="13" y="8"/>
                  </a:lnTo>
                  <a:lnTo>
                    <a:pt x="6" y="2"/>
                  </a:lnTo>
                  <a:lnTo>
                    <a:pt x="0" y="0"/>
                  </a:lnTo>
                  <a:lnTo>
                    <a:pt x="8" y="11"/>
                  </a:lnTo>
                  <a:lnTo>
                    <a:pt x="18" y="23"/>
                  </a:lnTo>
                  <a:lnTo>
                    <a:pt x="26" y="35"/>
                  </a:lnTo>
                  <a:lnTo>
                    <a:pt x="32" y="43"/>
                  </a:lnTo>
                  <a:lnTo>
                    <a:pt x="37" y="50"/>
                  </a:lnTo>
                  <a:lnTo>
                    <a:pt x="46" y="57"/>
                  </a:lnTo>
                  <a:lnTo>
                    <a:pt x="54" y="64"/>
                  </a:lnTo>
                  <a:lnTo>
                    <a:pt x="60" y="69"/>
                  </a:lnTo>
                  <a:lnTo>
                    <a:pt x="54" y="69"/>
                  </a:lnTo>
                  <a:lnTo>
                    <a:pt x="44" y="68"/>
                  </a:lnTo>
                  <a:lnTo>
                    <a:pt x="37" y="65"/>
                  </a:lnTo>
                  <a:lnTo>
                    <a:pt x="31" y="62"/>
                  </a:lnTo>
                  <a:lnTo>
                    <a:pt x="27" y="60"/>
                  </a:lnTo>
                  <a:lnTo>
                    <a:pt x="24" y="60"/>
                  </a:lnTo>
                  <a:lnTo>
                    <a:pt x="23" y="61"/>
                  </a:lnTo>
                  <a:lnTo>
                    <a:pt x="25" y="64"/>
                  </a:lnTo>
                  <a:lnTo>
                    <a:pt x="29" y="67"/>
                  </a:lnTo>
                  <a:lnTo>
                    <a:pt x="34" y="70"/>
                  </a:lnTo>
                  <a:lnTo>
                    <a:pt x="40" y="73"/>
                  </a:lnTo>
                  <a:lnTo>
                    <a:pt x="47" y="76"/>
                  </a:lnTo>
                  <a:lnTo>
                    <a:pt x="55" y="79"/>
                  </a:lnTo>
                  <a:lnTo>
                    <a:pt x="61" y="80"/>
                  </a:lnTo>
                  <a:lnTo>
                    <a:pt x="69" y="82"/>
                  </a:lnTo>
                  <a:lnTo>
                    <a:pt x="75" y="82"/>
                  </a:lnTo>
                  <a:lnTo>
                    <a:pt x="82" y="85"/>
                  </a:lnTo>
                  <a:lnTo>
                    <a:pt x="90" y="89"/>
                  </a:lnTo>
                  <a:lnTo>
                    <a:pt x="97" y="95"/>
                  </a:lnTo>
                  <a:lnTo>
                    <a:pt x="101" y="101"/>
                  </a:lnTo>
                  <a:lnTo>
                    <a:pt x="98" y="102"/>
                  </a:lnTo>
                  <a:lnTo>
                    <a:pt x="93" y="104"/>
                  </a:lnTo>
                  <a:lnTo>
                    <a:pt x="87" y="105"/>
                  </a:lnTo>
                  <a:lnTo>
                    <a:pt x="82" y="105"/>
                  </a:lnTo>
                  <a:lnTo>
                    <a:pt x="76" y="106"/>
                  </a:lnTo>
                  <a:lnTo>
                    <a:pt x="71" y="106"/>
                  </a:lnTo>
                  <a:lnTo>
                    <a:pt x="66" y="106"/>
                  </a:lnTo>
                  <a:lnTo>
                    <a:pt x="61" y="106"/>
                  </a:lnTo>
                  <a:lnTo>
                    <a:pt x="56" y="105"/>
                  </a:lnTo>
                  <a:lnTo>
                    <a:pt x="52" y="106"/>
                  </a:lnTo>
                  <a:lnTo>
                    <a:pt x="55" y="108"/>
                  </a:lnTo>
                  <a:lnTo>
                    <a:pt x="63" y="111"/>
                  </a:lnTo>
                  <a:lnTo>
                    <a:pt x="68" y="112"/>
                  </a:lnTo>
                  <a:lnTo>
                    <a:pt x="75" y="112"/>
                  </a:lnTo>
                  <a:lnTo>
                    <a:pt x="83" y="112"/>
                  </a:lnTo>
                  <a:lnTo>
                    <a:pt x="90" y="112"/>
                  </a:lnTo>
                  <a:lnTo>
                    <a:pt x="97" y="112"/>
                  </a:lnTo>
                  <a:lnTo>
                    <a:pt x="103" y="111"/>
                  </a:lnTo>
                  <a:lnTo>
                    <a:pt x="108" y="111"/>
                  </a:lnTo>
                  <a:lnTo>
                    <a:pt x="111" y="111"/>
                  </a:lnTo>
                  <a:lnTo>
                    <a:pt x="117" y="112"/>
                  </a:lnTo>
                  <a:lnTo>
                    <a:pt x="120" y="114"/>
                  </a:lnTo>
                  <a:lnTo>
                    <a:pt x="123" y="119"/>
                  </a:lnTo>
                  <a:lnTo>
                    <a:pt x="125" y="12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320"/>
            <p:cNvSpPr/>
            <p:nvPr/>
          </p:nvSpPr>
          <p:spPr bwMode="auto">
            <a:xfrm>
              <a:off x="390" y="567"/>
              <a:ext cx="79" cy="186"/>
            </a:xfrm>
            <a:custGeom>
              <a:avLst/>
              <a:gdLst/>
              <a:ahLst/>
              <a:cxnLst>
                <a:cxn ang="0">
                  <a:pos x="8" y="154"/>
                </a:cxn>
                <a:cxn ang="0">
                  <a:pos x="13" y="146"/>
                </a:cxn>
                <a:cxn ang="0">
                  <a:pos x="18" y="149"/>
                </a:cxn>
                <a:cxn ang="0">
                  <a:pos x="21" y="133"/>
                </a:cxn>
                <a:cxn ang="0">
                  <a:pos x="8" y="106"/>
                </a:cxn>
                <a:cxn ang="0">
                  <a:pos x="0" y="76"/>
                </a:cxn>
                <a:cxn ang="0">
                  <a:pos x="3" y="77"/>
                </a:cxn>
                <a:cxn ang="0">
                  <a:pos x="17" y="108"/>
                </a:cxn>
                <a:cxn ang="0">
                  <a:pos x="30" y="87"/>
                </a:cxn>
                <a:cxn ang="0">
                  <a:pos x="29" y="52"/>
                </a:cxn>
                <a:cxn ang="0">
                  <a:pos x="28" y="22"/>
                </a:cxn>
                <a:cxn ang="0">
                  <a:pos x="32" y="23"/>
                </a:cxn>
                <a:cxn ang="0">
                  <a:pos x="33" y="41"/>
                </a:cxn>
                <a:cxn ang="0">
                  <a:pos x="41" y="41"/>
                </a:cxn>
                <a:cxn ang="0">
                  <a:pos x="59" y="3"/>
                </a:cxn>
                <a:cxn ang="0">
                  <a:pos x="63" y="3"/>
                </a:cxn>
                <a:cxn ang="0">
                  <a:pos x="51" y="29"/>
                </a:cxn>
                <a:cxn ang="0">
                  <a:pos x="50" y="51"/>
                </a:cxn>
                <a:cxn ang="0">
                  <a:pos x="67" y="43"/>
                </a:cxn>
                <a:cxn ang="0">
                  <a:pos x="70" y="43"/>
                </a:cxn>
                <a:cxn ang="0">
                  <a:pos x="55" y="56"/>
                </a:cxn>
                <a:cxn ang="0">
                  <a:pos x="41" y="77"/>
                </a:cxn>
                <a:cxn ang="0">
                  <a:pos x="33" y="115"/>
                </a:cxn>
                <a:cxn ang="0">
                  <a:pos x="50" y="114"/>
                </a:cxn>
                <a:cxn ang="0">
                  <a:pos x="67" y="109"/>
                </a:cxn>
                <a:cxn ang="0">
                  <a:pos x="75" y="104"/>
                </a:cxn>
                <a:cxn ang="0">
                  <a:pos x="74" y="109"/>
                </a:cxn>
                <a:cxn ang="0">
                  <a:pos x="61" y="117"/>
                </a:cxn>
                <a:cxn ang="0">
                  <a:pos x="42" y="125"/>
                </a:cxn>
                <a:cxn ang="0">
                  <a:pos x="30" y="131"/>
                </a:cxn>
                <a:cxn ang="0">
                  <a:pos x="27" y="150"/>
                </a:cxn>
                <a:cxn ang="0">
                  <a:pos x="38" y="153"/>
                </a:cxn>
                <a:cxn ang="0">
                  <a:pos x="61" y="143"/>
                </a:cxn>
                <a:cxn ang="0">
                  <a:pos x="77" y="133"/>
                </a:cxn>
                <a:cxn ang="0">
                  <a:pos x="77" y="137"/>
                </a:cxn>
                <a:cxn ang="0">
                  <a:pos x="57" y="162"/>
                </a:cxn>
                <a:cxn ang="0">
                  <a:pos x="49" y="163"/>
                </a:cxn>
                <a:cxn ang="0">
                  <a:pos x="41" y="155"/>
                </a:cxn>
                <a:cxn ang="0">
                  <a:pos x="20" y="158"/>
                </a:cxn>
                <a:cxn ang="0">
                  <a:pos x="17" y="169"/>
                </a:cxn>
                <a:cxn ang="0">
                  <a:pos x="8" y="180"/>
                </a:cxn>
                <a:cxn ang="0">
                  <a:pos x="6" y="180"/>
                </a:cxn>
                <a:cxn ang="0">
                  <a:pos x="12" y="166"/>
                </a:cxn>
                <a:cxn ang="0">
                  <a:pos x="3" y="159"/>
                </a:cxn>
              </a:cxnLst>
              <a:rect l="0" t="0" r="r" b="b"/>
              <a:pathLst>
                <a:path w="79" h="186">
                  <a:moveTo>
                    <a:pt x="0" y="161"/>
                  </a:moveTo>
                  <a:lnTo>
                    <a:pt x="4" y="158"/>
                  </a:lnTo>
                  <a:lnTo>
                    <a:pt x="8" y="154"/>
                  </a:lnTo>
                  <a:lnTo>
                    <a:pt x="11" y="149"/>
                  </a:lnTo>
                  <a:lnTo>
                    <a:pt x="12" y="144"/>
                  </a:lnTo>
                  <a:lnTo>
                    <a:pt x="13" y="146"/>
                  </a:lnTo>
                  <a:lnTo>
                    <a:pt x="16" y="148"/>
                  </a:lnTo>
                  <a:lnTo>
                    <a:pt x="17" y="149"/>
                  </a:lnTo>
                  <a:lnTo>
                    <a:pt x="18" y="149"/>
                  </a:lnTo>
                  <a:lnTo>
                    <a:pt x="19" y="145"/>
                  </a:lnTo>
                  <a:lnTo>
                    <a:pt x="20" y="140"/>
                  </a:lnTo>
                  <a:lnTo>
                    <a:pt x="21" y="133"/>
                  </a:lnTo>
                  <a:lnTo>
                    <a:pt x="20" y="128"/>
                  </a:lnTo>
                  <a:lnTo>
                    <a:pt x="15" y="119"/>
                  </a:lnTo>
                  <a:lnTo>
                    <a:pt x="8" y="106"/>
                  </a:lnTo>
                  <a:lnTo>
                    <a:pt x="2" y="91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3" y="74"/>
                  </a:lnTo>
                  <a:lnTo>
                    <a:pt x="3" y="77"/>
                  </a:lnTo>
                  <a:lnTo>
                    <a:pt x="6" y="85"/>
                  </a:lnTo>
                  <a:lnTo>
                    <a:pt x="10" y="97"/>
                  </a:lnTo>
                  <a:lnTo>
                    <a:pt x="17" y="108"/>
                  </a:lnTo>
                  <a:lnTo>
                    <a:pt x="24" y="114"/>
                  </a:lnTo>
                  <a:lnTo>
                    <a:pt x="27" y="102"/>
                  </a:lnTo>
                  <a:lnTo>
                    <a:pt x="30" y="87"/>
                  </a:lnTo>
                  <a:lnTo>
                    <a:pt x="32" y="73"/>
                  </a:lnTo>
                  <a:lnTo>
                    <a:pt x="32" y="61"/>
                  </a:lnTo>
                  <a:lnTo>
                    <a:pt x="29" y="52"/>
                  </a:lnTo>
                  <a:lnTo>
                    <a:pt x="28" y="40"/>
                  </a:lnTo>
                  <a:lnTo>
                    <a:pt x="27" y="29"/>
                  </a:lnTo>
                  <a:lnTo>
                    <a:pt x="28" y="2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4"/>
                  </a:lnTo>
                  <a:lnTo>
                    <a:pt x="33" y="41"/>
                  </a:lnTo>
                  <a:lnTo>
                    <a:pt x="34" y="48"/>
                  </a:lnTo>
                  <a:lnTo>
                    <a:pt x="36" y="52"/>
                  </a:lnTo>
                  <a:lnTo>
                    <a:pt x="41" y="41"/>
                  </a:lnTo>
                  <a:lnTo>
                    <a:pt x="45" y="25"/>
                  </a:lnTo>
                  <a:lnTo>
                    <a:pt x="51" y="12"/>
                  </a:lnTo>
                  <a:lnTo>
                    <a:pt x="59" y="3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3" y="3"/>
                  </a:lnTo>
                  <a:lnTo>
                    <a:pt x="61" y="6"/>
                  </a:lnTo>
                  <a:lnTo>
                    <a:pt x="57" y="14"/>
                  </a:lnTo>
                  <a:lnTo>
                    <a:pt x="51" y="29"/>
                  </a:lnTo>
                  <a:lnTo>
                    <a:pt x="46" y="43"/>
                  </a:lnTo>
                  <a:lnTo>
                    <a:pt x="44" y="52"/>
                  </a:lnTo>
                  <a:lnTo>
                    <a:pt x="50" y="51"/>
                  </a:lnTo>
                  <a:lnTo>
                    <a:pt x="57" y="49"/>
                  </a:lnTo>
                  <a:lnTo>
                    <a:pt x="62" y="47"/>
                  </a:lnTo>
                  <a:lnTo>
                    <a:pt x="67" y="43"/>
                  </a:lnTo>
                  <a:lnTo>
                    <a:pt x="69" y="42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68" y="47"/>
                  </a:lnTo>
                  <a:lnTo>
                    <a:pt x="62" y="50"/>
                  </a:lnTo>
                  <a:lnTo>
                    <a:pt x="55" y="56"/>
                  </a:lnTo>
                  <a:lnTo>
                    <a:pt x="47" y="60"/>
                  </a:lnTo>
                  <a:lnTo>
                    <a:pt x="43" y="64"/>
                  </a:lnTo>
                  <a:lnTo>
                    <a:pt x="41" y="77"/>
                  </a:lnTo>
                  <a:lnTo>
                    <a:pt x="37" y="92"/>
                  </a:lnTo>
                  <a:lnTo>
                    <a:pt x="35" y="107"/>
                  </a:lnTo>
                  <a:lnTo>
                    <a:pt x="33" y="115"/>
                  </a:lnTo>
                  <a:lnTo>
                    <a:pt x="38" y="115"/>
                  </a:lnTo>
                  <a:lnTo>
                    <a:pt x="44" y="114"/>
                  </a:lnTo>
                  <a:lnTo>
                    <a:pt x="50" y="114"/>
                  </a:lnTo>
                  <a:lnTo>
                    <a:pt x="57" y="112"/>
                  </a:lnTo>
                  <a:lnTo>
                    <a:pt x="61" y="111"/>
                  </a:lnTo>
                  <a:lnTo>
                    <a:pt x="67" y="109"/>
                  </a:lnTo>
                  <a:lnTo>
                    <a:pt x="70" y="108"/>
                  </a:lnTo>
                  <a:lnTo>
                    <a:pt x="72" y="107"/>
                  </a:lnTo>
                  <a:lnTo>
                    <a:pt x="75" y="104"/>
                  </a:lnTo>
                  <a:lnTo>
                    <a:pt x="76" y="104"/>
                  </a:lnTo>
                  <a:lnTo>
                    <a:pt x="76" y="107"/>
                  </a:lnTo>
                  <a:lnTo>
                    <a:pt x="74" y="109"/>
                  </a:lnTo>
                  <a:lnTo>
                    <a:pt x="71" y="111"/>
                  </a:lnTo>
                  <a:lnTo>
                    <a:pt x="67" y="114"/>
                  </a:lnTo>
                  <a:lnTo>
                    <a:pt x="61" y="117"/>
                  </a:lnTo>
                  <a:lnTo>
                    <a:pt x="54" y="119"/>
                  </a:lnTo>
                  <a:lnTo>
                    <a:pt x="47" y="123"/>
                  </a:lnTo>
                  <a:lnTo>
                    <a:pt x="42" y="125"/>
                  </a:lnTo>
                  <a:lnTo>
                    <a:pt x="37" y="126"/>
                  </a:lnTo>
                  <a:lnTo>
                    <a:pt x="34" y="127"/>
                  </a:lnTo>
                  <a:lnTo>
                    <a:pt x="30" y="131"/>
                  </a:lnTo>
                  <a:lnTo>
                    <a:pt x="28" y="137"/>
                  </a:lnTo>
                  <a:lnTo>
                    <a:pt x="27" y="145"/>
                  </a:lnTo>
                  <a:lnTo>
                    <a:pt x="27" y="150"/>
                  </a:lnTo>
                  <a:lnTo>
                    <a:pt x="29" y="152"/>
                  </a:lnTo>
                  <a:lnTo>
                    <a:pt x="33" y="153"/>
                  </a:lnTo>
                  <a:lnTo>
                    <a:pt x="38" y="153"/>
                  </a:lnTo>
                  <a:lnTo>
                    <a:pt x="42" y="152"/>
                  </a:lnTo>
                  <a:lnTo>
                    <a:pt x="52" y="148"/>
                  </a:lnTo>
                  <a:lnTo>
                    <a:pt x="61" y="143"/>
                  </a:lnTo>
                  <a:lnTo>
                    <a:pt x="69" y="138"/>
                  </a:lnTo>
                  <a:lnTo>
                    <a:pt x="74" y="135"/>
                  </a:lnTo>
                  <a:lnTo>
                    <a:pt x="77" y="133"/>
                  </a:lnTo>
                  <a:lnTo>
                    <a:pt x="79" y="132"/>
                  </a:lnTo>
                  <a:lnTo>
                    <a:pt x="79" y="133"/>
                  </a:lnTo>
                  <a:lnTo>
                    <a:pt x="77" y="137"/>
                  </a:lnTo>
                  <a:lnTo>
                    <a:pt x="71" y="145"/>
                  </a:lnTo>
                  <a:lnTo>
                    <a:pt x="63" y="154"/>
                  </a:lnTo>
                  <a:lnTo>
                    <a:pt x="57" y="162"/>
                  </a:lnTo>
                  <a:lnTo>
                    <a:pt x="50" y="168"/>
                  </a:lnTo>
                  <a:lnTo>
                    <a:pt x="50" y="166"/>
                  </a:lnTo>
                  <a:lnTo>
                    <a:pt x="49" y="163"/>
                  </a:lnTo>
                  <a:lnTo>
                    <a:pt x="46" y="161"/>
                  </a:lnTo>
                  <a:lnTo>
                    <a:pt x="45" y="159"/>
                  </a:lnTo>
                  <a:lnTo>
                    <a:pt x="41" y="155"/>
                  </a:lnTo>
                  <a:lnTo>
                    <a:pt x="34" y="154"/>
                  </a:lnTo>
                  <a:lnTo>
                    <a:pt x="26" y="155"/>
                  </a:lnTo>
                  <a:lnTo>
                    <a:pt x="20" y="158"/>
                  </a:lnTo>
                  <a:lnTo>
                    <a:pt x="17" y="161"/>
                  </a:lnTo>
                  <a:lnTo>
                    <a:pt x="17" y="165"/>
                  </a:lnTo>
                  <a:lnTo>
                    <a:pt x="17" y="169"/>
                  </a:lnTo>
                  <a:lnTo>
                    <a:pt x="17" y="172"/>
                  </a:lnTo>
                  <a:lnTo>
                    <a:pt x="12" y="177"/>
                  </a:lnTo>
                  <a:lnTo>
                    <a:pt x="8" y="180"/>
                  </a:lnTo>
                  <a:lnTo>
                    <a:pt x="3" y="184"/>
                  </a:lnTo>
                  <a:lnTo>
                    <a:pt x="1" y="186"/>
                  </a:lnTo>
                  <a:lnTo>
                    <a:pt x="6" y="180"/>
                  </a:lnTo>
                  <a:lnTo>
                    <a:pt x="10" y="175"/>
                  </a:lnTo>
                  <a:lnTo>
                    <a:pt x="12" y="169"/>
                  </a:lnTo>
                  <a:lnTo>
                    <a:pt x="12" y="166"/>
                  </a:lnTo>
                  <a:lnTo>
                    <a:pt x="10" y="162"/>
                  </a:lnTo>
                  <a:lnTo>
                    <a:pt x="7" y="160"/>
                  </a:lnTo>
                  <a:lnTo>
                    <a:pt x="3" y="159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321"/>
            <p:cNvSpPr/>
            <p:nvPr/>
          </p:nvSpPr>
          <p:spPr bwMode="auto">
            <a:xfrm>
              <a:off x="373" y="670"/>
              <a:ext cx="13" cy="24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0" y="22"/>
                </a:cxn>
                <a:cxn ang="0">
                  <a:pos x="8" y="22"/>
                </a:cxn>
                <a:cxn ang="0">
                  <a:pos x="4" y="23"/>
                </a:cxn>
                <a:cxn ang="0">
                  <a:pos x="2" y="24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4"/>
                </a:cxn>
                <a:cxn ang="0">
                  <a:pos x="3" y="8"/>
                </a:cxn>
                <a:cxn ang="0">
                  <a:pos x="7" y="13"/>
                </a:cxn>
                <a:cxn ang="0">
                  <a:pos x="10" y="18"/>
                </a:cxn>
                <a:cxn ang="0">
                  <a:pos x="13" y="23"/>
                </a:cxn>
              </a:cxnLst>
              <a:rect l="0" t="0" r="r" b="b"/>
              <a:pathLst>
                <a:path w="13" h="24">
                  <a:moveTo>
                    <a:pt x="13" y="23"/>
                  </a:moveTo>
                  <a:lnTo>
                    <a:pt x="10" y="22"/>
                  </a:lnTo>
                  <a:lnTo>
                    <a:pt x="8" y="22"/>
                  </a:lnTo>
                  <a:lnTo>
                    <a:pt x="4" y="23"/>
                  </a:lnTo>
                  <a:lnTo>
                    <a:pt x="2" y="24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4"/>
                  </a:lnTo>
                  <a:lnTo>
                    <a:pt x="3" y="8"/>
                  </a:lnTo>
                  <a:lnTo>
                    <a:pt x="7" y="13"/>
                  </a:lnTo>
                  <a:lnTo>
                    <a:pt x="10" y="18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322"/>
            <p:cNvSpPr/>
            <p:nvPr/>
          </p:nvSpPr>
          <p:spPr bwMode="auto">
            <a:xfrm>
              <a:off x="481" y="665"/>
              <a:ext cx="253" cy="154"/>
            </a:xfrm>
            <a:custGeom>
              <a:avLst/>
              <a:gdLst/>
              <a:ahLst/>
              <a:cxnLst>
                <a:cxn ang="0">
                  <a:pos x="24" y="108"/>
                </a:cxn>
                <a:cxn ang="0">
                  <a:pos x="48" y="94"/>
                </a:cxn>
                <a:cxn ang="0">
                  <a:pos x="63" y="56"/>
                </a:cxn>
                <a:cxn ang="0">
                  <a:pos x="82" y="28"/>
                </a:cxn>
                <a:cxn ang="0">
                  <a:pos x="106" y="3"/>
                </a:cxn>
                <a:cxn ang="0">
                  <a:pos x="114" y="1"/>
                </a:cxn>
                <a:cxn ang="0">
                  <a:pos x="98" y="19"/>
                </a:cxn>
                <a:cxn ang="0">
                  <a:pos x="75" y="47"/>
                </a:cxn>
                <a:cxn ang="0">
                  <a:pos x="65" y="76"/>
                </a:cxn>
                <a:cxn ang="0">
                  <a:pos x="67" y="82"/>
                </a:cxn>
                <a:cxn ang="0">
                  <a:pos x="84" y="72"/>
                </a:cxn>
                <a:cxn ang="0">
                  <a:pos x="103" y="60"/>
                </a:cxn>
                <a:cxn ang="0">
                  <a:pos x="128" y="30"/>
                </a:cxn>
                <a:cxn ang="0">
                  <a:pos x="164" y="4"/>
                </a:cxn>
                <a:cxn ang="0">
                  <a:pos x="179" y="2"/>
                </a:cxn>
                <a:cxn ang="0">
                  <a:pos x="148" y="23"/>
                </a:cxn>
                <a:cxn ang="0">
                  <a:pos x="118" y="55"/>
                </a:cxn>
                <a:cxn ang="0">
                  <a:pos x="122" y="62"/>
                </a:cxn>
                <a:cxn ang="0">
                  <a:pos x="151" y="56"/>
                </a:cxn>
                <a:cxn ang="0">
                  <a:pos x="182" y="38"/>
                </a:cxn>
                <a:cxn ang="0">
                  <a:pos x="219" y="21"/>
                </a:cxn>
                <a:cxn ang="0">
                  <a:pos x="230" y="21"/>
                </a:cxn>
                <a:cxn ang="0">
                  <a:pos x="201" y="34"/>
                </a:cxn>
                <a:cxn ang="0">
                  <a:pos x="176" y="53"/>
                </a:cxn>
                <a:cxn ang="0">
                  <a:pos x="202" y="56"/>
                </a:cxn>
                <a:cxn ang="0">
                  <a:pos x="239" y="47"/>
                </a:cxn>
                <a:cxn ang="0">
                  <a:pos x="253" y="43"/>
                </a:cxn>
                <a:cxn ang="0">
                  <a:pos x="232" y="56"/>
                </a:cxn>
                <a:cxn ang="0">
                  <a:pos x="189" y="68"/>
                </a:cxn>
                <a:cxn ang="0">
                  <a:pos x="193" y="80"/>
                </a:cxn>
                <a:cxn ang="0">
                  <a:pos x="220" y="95"/>
                </a:cxn>
                <a:cxn ang="0">
                  <a:pos x="232" y="103"/>
                </a:cxn>
                <a:cxn ang="0">
                  <a:pos x="202" y="94"/>
                </a:cxn>
                <a:cxn ang="0">
                  <a:pos x="166" y="77"/>
                </a:cxn>
                <a:cxn ang="0">
                  <a:pos x="147" y="74"/>
                </a:cxn>
                <a:cxn ang="0">
                  <a:pos x="126" y="77"/>
                </a:cxn>
                <a:cxn ang="0">
                  <a:pos x="134" y="90"/>
                </a:cxn>
                <a:cxn ang="0">
                  <a:pos x="155" y="107"/>
                </a:cxn>
                <a:cxn ang="0">
                  <a:pos x="179" y="121"/>
                </a:cxn>
                <a:cxn ang="0">
                  <a:pos x="188" y="132"/>
                </a:cxn>
                <a:cxn ang="0">
                  <a:pos x="154" y="112"/>
                </a:cxn>
                <a:cxn ang="0">
                  <a:pos x="121" y="90"/>
                </a:cxn>
                <a:cxn ang="0">
                  <a:pos x="104" y="83"/>
                </a:cxn>
                <a:cxn ang="0">
                  <a:pos x="73" y="95"/>
                </a:cxn>
                <a:cxn ang="0">
                  <a:pos x="67" y="104"/>
                </a:cxn>
                <a:cxn ang="0">
                  <a:pos x="91" y="123"/>
                </a:cxn>
                <a:cxn ang="0">
                  <a:pos x="125" y="147"/>
                </a:cxn>
                <a:cxn ang="0">
                  <a:pos x="130" y="154"/>
                </a:cxn>
                <a:cxn ang="0">
                  <a:pos x="97" y="133"/>
                </a:cxn>
                <a:cxn ang="0">
                  <a:pos x="61" y="112"/>
                </a:cxn>
                <a:cxn ang="0">
                  <a:pos x="39" y="115"/>
                </a:cxn>
                <a:cxn ang="0">
                  <a:pos x="6" y="125"/>
                </a:cxn>
                <a:cxn ang="0">
                  <a:pos x="5" y="123"/>
                </a:cxn>
              </a:cxnLst>
              <a:rect l="0" t="0" r="r" b="b"/>
              <a:pathLst>
                <a:path w="253" h="154">
                  <a:moveTo>
                    <a:pt x="10" y="119"/>
                  </a:moveTo>
                  <a:lnTo>
                    <a:pt x="13" y="115"/>
                  </a:lnTo>
                  <a:lnTo>
                    <a:pt x="19" y="112"/>
                  </a:lnTo>
                  <a:lnTo>
                    <a:pt x="24" y="108"/>
                  </a:lnTo>
                  <a:lnTo>
                    <a:pt x="32" y="104"/>
                  </a:lnTo>
                  <a:lnTo>
                    <a:pt x="38" y="100"/>
                  </a:lnTo>
                  <a:lnTo>
                    <a:pt x="45" y="97"/>
                  </a:lnTo>
                  <a:lnTo>
                    <a:pt x="48" y="94"/>
                  </a:lnTo>
                  <a:lnTo>
                    <a:pt x="51" y="91"/>
                  </a:lnTo>
                  <a:lnTo>
                    <a:pt x="53" y="83"/>
                  </a:lnTo>
                  <a:lnTo>
                    <a:pt x="57" y="71"/>
                  </a:lnTo>
                  <a:lnTo>
                    <a:pt x="63" y="56"/>
                  </a:lnTo>
                  <a:lnTo>
                    <a:pt x="69" y="46"/>
                  </a:lnTo>
                  <a:lnTo>
                    <a:pt x="72" y="42"/>
                  </a:lnTo>
                  <a:lnTo>
                    <a:pt x="77" y="35"/>
                  </a:lnTo>
                  <a:lnTo>
                    <a:pt x="82" y="28"/>
                  </a:lnTo>
                  <a:lnTo>
                    <a:pt x="88" y="20"/>
                  </a:lnTo>
                  <a:lnTo>
                    <a:pt x="95" y="13"/>
                  </a:lnTo>
                  <a:lnTo>
                    <a:pt x="100" y="8"/>
                  </a:lnTo>
                  <a:lnTo>
                    <a:pt x="106" y="3"/>
                  </a:lnTo>
                  <a:lnTo>
                    <a:pt x="109" y="1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4" y="1"/>
                  </a:lnTo>
                  <a:lnTo>
                    <a:pt x="112" y="4"/>
                  </a:lnTo>
                  <a:lnTo>
                    <a:pt x="109" y="8"/>
                  </a:lnTo>
                  <a:lnTo>
                    <a:pt x="105" y="12"/>
                  </a:lnTo>
                  <a:lnTo>
                    <a:pt x="98" y="19"/>
                  </a:lnTo>
                  <a:lnTo>
                    <a:pt x="92" y="26"/>
                  </a:lnTo>
                  <a:lnTo>
                    <a:pt x="86" y="34"/>
                  </a:lnTo>
                  <a:lnTo>
                    <a:pt x="80" y="42"/>
                  </a:lnTo>
                  <a:lnTo>
                    <a:pt x="75" y="47"/>
                  </a:lnTo>
                  <a:lnTo>
                    <a:pt x="72" y="52"/>
                  </a:lnTo>
                  <a:lnTo>
                    <a:pt x="69" y="60"/>
                  </a:lnTo>
                  <a:lnTo>
                    <a:pt x="66" y="68"/>
                  </a:lnTo>
                  <a:lnTo>
                    <a:pt x="65" y="76"/>
                  </a:lnTo>
                  <a:lnTo>
                    <a:pt x="64" y="80"/>
                  </a:lnTo>
                  <a:lnTo>
                    <a:pt x="64" y="83"/>
                  </a:lnTo>
                  <a:lnTo>
                    <a:pt x="65" y="83"/>
                  </a:lnTo>
                  <a:lnTo>
                    <a:pt x="67" y="82"/>
                  </a:lnTo>
                  <a:lnTo>
                    <a:pt x="72" y="80"/>
                  </a:lnTo>
                  <a:lnTo>
                    <a:pt x="75" y="78"/>
                  </a:lnTo>
                  <a:lnTo>
                    <a:pt x="79" y="76"/>
                  </a:lnTo>
                  <a:lnTo>
                    <a:pt x="84" y="72"/>
                  </a:lnTo>
                  <a:lnTo>
                    <a:pt x="89" y="69"/>
                  </a:lnTo>
                  <a:lnTo>
                    <a:pt x="94" y="65"/>
                  </a:lnTo>
                  <a:lnTo>
                    <a:pt x="99" y="62"/>
                  </a:lnTo>
                  <a:lnTo>
                    <a:pt x="103" y="60"/>
                  </a:lnTo>
                  <a:lnTo>
                    <a:pt x="106" y="59"/>
                  </a:lnTo>
                  <a:lnTo>
                    <a:pt x="112" y="50"/>
                  </a:lnTo>
                  <a:lnTo>
                    <a:pt x="118" y="39"/>
                  </a:lnTo>
                  <a:lnTo>
                    <a:pt x="128" y="30"/>
                  </a:lnTo>
                  <a:lnTo>
                    <a:pt x="138" y="21"/>
                  </a:lnTo>
                  <a:lnTo>
                    <a:pt x="148" y="14"/>
                  </a:lnTo>
                  <a:lnTo>
                    <a:pt x="157" y="9"/>
                  </a:lnTo>
                  <a:lnTo>
                    <a:pt x="164" y="4"/>
                  </a:lnTo>
                  <a:lnTo>
                    <a:pt x="169" y="2"/>
                  </a:lnTo>
                  <a:lnTo>
                    <a:pt x="175" y="1"/>
                  </a:lnTo>
                  <a:lnTo>
                    <a:pt x="179" y="1"/>
                  </a:lnTo>
                  <a:lnTo>
                    <a:pt x="179" y="2"/>
                  </a:lnTo>
                  <a:lnTo>
                    <a:pt x="174" y="4"/>
                  </a:lnTo>
                  <a:lnTo>
                    <a:pt x="166" y="9"/>
                  </a:lnTo>
                  <a:lnTo>
                    <a:pt x="157" y="16"/>
                  </a:lnTo>
                  <a:lnTo>
                    <a:pt x="148" y="23"/>
                  </a:lnTo>
                  <a:lnTo>
                    <a:pt x="139" y="31"/>
                  </a:lnTo>
                  <a:lnTo>
                    <a:pt x="131" y="40"/>
                  </a:lnTo>
                  <a:lnTo>
                    <a:pt x="124" y="48"/>
                  </a:lnTo>
                  <a:lnTo>
                    <a:pt x="118" y="55"/>
                  </a:lnTo>
                  <a:lnTo>
                    <a:pt x="117" y="60"/>
                  </a:lnTo>
                  <a:lnTo>
                    <a:pt x="117" y="62"/>
                  </a:lnTo>
                  <a:lnTo>
                    <a:pt x="120" y="62"/>
                  </a:lnTo>
                  <a:lnTo>
                    <a:pt x="122" y="62"/>
                  </a:lnTo>
                  <a:lnTo>
                    <a:pt x="128" y="61"/>
                  </a:lnTo>
                  <a:lnTo>
                    <a:pt x="135" y="60"/>
                  </a:lnTo>
                  <a:lnTo>
                    <a:pt x="143" y="57"/>
                  </a:lnTo>
                  <a:lnTo>
                    <a:pt x="151" y="56"/>
                  </a:lnTo>
                  <a:lnTo>
                    <a:pt x="157" y="55"/>
                  </a:lnTo>
                  <a:lnTo>
                    <a:pt x="164" y="50"/>
                  </a:lnTo>
                  <a:lnTo>
                    <a:pt x="172" y="44"/>
                  </a:lnTo>
                  <a:lnTo>
                    <a:pt x="182" y="38"/>
                  </a:lnTo>
                  <a:lnTo>
                    <a:pt x="193" y="33"/>
                  </a:lnTo>
                  <a:lnTo>
                    <a:pt x="203" y="28"/>
                  </a:lnTo>
                  <a:lnTo>
                    <a:pt x="213" y="23"/>
                  </a:lnTo>
                  <a:lnTo>
                    <a:pt x="219" y="21"/>
                  </a:lnTo>
                  <a:lnTo>
                    <a:pt x="224" y="19"/>
                  </a:lnTo>
                  <a:lnTo>
                    <a:pt x="228" y="18"/>
                  </a:lnTo>
                  <a:lnTo>
                    <a:pt x="231" y="19"/>
                  </a:lnTo>
                  <a:lnTo>
                    <a:pt x="230" y="21"/>
                  </a:lnTo>
                  <a:lnTo>
                    <a:pt x="224" y="23"/>
                  </a:lnTo>
                  <a:lnTo>
                    <a:pt x="217" y="26"/>
                  </a:lnTo>
                  <a:lnTo>
                    <a:pt x="209" y="30"/>
                  </a:lnTo>
                  <a:lnTo>
                    <a:pt x="201" y="34"/>
                  </a:lnTo>
                  <a:lnTo>
                    <a:pt x="193" y="38"/>
                  </a:lnTo>
                  <a:lnTo>
                    <a:pt x="186" y="44"/>
                  </a:lnTo>
                  <a:lnTo>
                    <a:pt x="181" y="48"/>
                  </a:lnTo>
                  <a:lnTo>
                    <a:pt x="176" y="53"/>
                  </a:lnTo>
                  <a:lnTo>
                    <a:pt x="174" y="57"/>
                  </a:lnTo>
                  <a:lnTo>
                    <a:pt x="182" y="59"/>
                  </a:lnTo>
                  <a:lnTo>
                    <a:pt x="192" y="57"/>
                  </a:lnTo>
                  <a:lnTo>
                    <a:pt x="202" y="56"/>
                  </a:lnTo>
                  <a:lnTo>
                    <a:pt x="213" y="54"/>
                  </a:lnTo>
                  <a:lnTo>
                    <a:pt x="223" y="52"/>
                  </a:lnTo>
                  <a:lnTo>
                    <a:pt x="232" y="50"/>
                  </a:lnTo>
                  <a:lnTo>
                    <a:pt x="239" y="47"/>
                  </a:lnTo>
                  <a:lnTo>
                    <a:pt x="243" y="46"/>
                  </a:lnTo>
                  <a:lnTo>
                    <a:pt x="249" y="43"/>
                  </a:lnTo>
                  <a:lnTo>
                    <a:pt x="253" y="42"/>
                  </a:lnTo>
                  <a:lnTo>
                    <a:pt x="253" y="43"/>
                  </a:lnTo>
                  <a:lnTo>
                    <a:pt x="250" y="46"/>
                  </a:lnTo>
                  <a:lnTo>
                    <a:pt x="245" y="50"/>
                  </a:lnTo>
                  <a:lnTo>
                    <a:pt x="240" y="53"/>
                  </a:lnTo>
                  <a:lnTo>
                    <a:pt x="232" y="56"/>
                  </a:lnTo>
                  <a:lnTo>
                    <a:pt x="222" y="61"/>
                  </a:lnTo>
                  <a:lnTo>
                    <a:pt x="211" y="64"/>
                  </a:lnTo>
                  <a:lnTo>
                    <a:pt x="200" y="67"/>
                  </a:lnTo>
                  <a:lnTo>
                    <a:pt x="189" y="68"/>
                  </a:lnTo>
                  <a:lnTo>
                    <a:pt x="177" y="68"/>
                  </a:lnTo>
                  <a:lnTo>
                    <a:pt x="181" y="72"/>
                  </a:lnTo>
                  <a:lnTo>
                    <a:pt x="186" y="76"/>
                  </a:lnTo>
                  <a:lnTo>
                    <a:pt x="193" y="80"/>
                  </a:lnTo>
                  <a:lnTo>
                    <a:pt x="201" y="85"/>
                  </a:lnTo>
                  <a:lnTo>
                    <a:pt x="208" y="88"/>
                  </a:lnTo>
                  <a:lnTo>
                    <a:pt x="215" y="93"/>
                  </a:lnTo>
                  <a:lnTo>
                    <a:pt x="220" y="95"/>
                  </a:lnTo>
                  <a:lnTo>
                    <a:pt x="225" y="97"/>
                  </a:lnTo>
                  <a:lnTo>
                    <a:pt x="231" y="99"/>
                  </a:lnTo>
                  <a:lnTo>
                    <a:pt x="233" y="102"/>
                  </a:lnTo>
                  <a:lnTo>
                    <a:pt x="232" y="103"/>
                  </a:lnTo>
                  <a:lnTo>
                    <a:pt x="226" y="102"/>
                  </a:lnTo>
                  <a:lnTo>
                    <a:pt x="220" y="100"/>
                  </a:lnTo>
                  <a:lnTo>
                    <a:pt x="213" y="97"/>
                  </a:lnTo>
                  <a:lnTo>
                    <a:pt x="202" y="94"/>
                  </a:lnTo>
                  <a:lnTo>
                    <a:pt x="192" y="89"/>
                  </a:lnTo>
                  <a:lnTo>
                    <a:pt x="182" y="85"/>
                  </a:lnTo>
                  <a:lnTo>
                    <a:pt x="173" y="81"/>
                  </a:lnTo>
                  <a:lnTo>
                    <a:pt x="166" y="77"/>
                  </a:lnTo>
                  <a:lnTo>
                    <a:pt x="162" y="73"/>
                  </a:lnTo>
                  <a:lnTo>
                    <a:pt x="157" y="73"/>
                  </a:lnTo>
                  <a:lnTo>
                    <a:pt x="152" y="74"/>
                  </a:lnTo>
                  <a:lnTo>
                    <a:pt x="147" y="74"/>
                  </a:lnTo>
                  <a:lnTo>
                    <a:pt x="141" y="74"/>
                  </a:lnTo>
                  <a:lnTo>
                    <a:pt x="135" y="76"/>
                  </a:lnTo>
                  <a:lnTo>
                    <a:pt x="131" y="76"/>
                  </a:lnTo>
                  <a:lnTo>
                    <a:pt x="126" y="77"/>
                  </a:lnTo>
                  <a:lnTo>
                    <a:pt x="123" y="77"/>
                  </a:lnTo>
                  <a:lnTo>
                    <a:pt x="125" y="81"/>
                  </a:lnTo>
                  <a:lnTo>
                    <a:pt x="130" y="86"/>
                  </a:lnTo>
                  <a:lnTo>
                    <a:pt x="134" y="90"/>
                  </a:lnTo>
                  <a:lnTo>
                    <a:pt x="140" y="95"/>
                  </a:lnTo>
                  <a:lnTo>
                    <a:pt x="145" y="99"/>
                  </a:lnTo>
                  <a:lnTo>
                    <a:pt x="150" y="104"/>
                  </a:lnTo>
                  <a:lnTo>
                    <a:pt x="155" y="107"/>
                  </a:lnTo>
                  <a:lnTo>
                    <a:pt x="158" y="110"/>
                  </a:lnTo>
                  <a:lnTo>
                    <a:pt x="165" y="114"/>
                  </a:lnTo>
                  <a:lnTo>
                    <a:pt x="173" y="117"/>
                  </a:lnTo>
                  <a:lnTo>
                    <a:pt x="179" y="121"/>
                  </a:lnTo>
                  <a:lnTo>
                    <a:pt x="184" y="124"/>
                  </a:lnTo>
                  <a:lnTo>
                    <a:pt x="188" y="128"/>
                  </a:lnTo>
                  <a:lnTo>
                    <a:pt x="190" y="131"/>
                  </a:lnTo>
                  <a:lnTo>
                    <a:pt x="188" y="132"/>
                  </a:lnTo>
                  <a:lnTo>
                    <a:pt x="179" y="128"/>
                  </a:lnTo>
                  <a:lnTo>
                    <a:pt x="172" y="123"/>
                  </a:lnTo>
                  <a:lnTo>
                    <a:pt x="163" y="117"/>
                  </a:lnTo>
                  <a:lnTo>
                    <a:pt x="154" y="112"/>
                  </a:lnTo>
                  <a:lnTo>
                    <a:pt x="145" y="106"/>
                  </a:lnTo>
                  <a:lnTo>
                    <a:pt x="134" y="100"/>
                  </a:lnTo>
                  <a:lnTo>
                    <a:pt x="126" y="95"/>
                  </a:lnTo>
                  <a:lnTo>
                    <a:pt x="121" y="90"/>
                  </a:lnTo>
                  <a:lnTo>
                    <a:pt x="116" y="87"/>
                  </a:lnTo>
                  <a:lnTo>
                    <a:pt x="112" y="83"/>
                  </a:lnTo>
                  <a:lnTo>
                    <a:pt x="107" y="82"/>
                  </a:lnTo>
                  <a:lnTo>
                    <a:pt x="104" y="83"/>
                  </a:lnTo>
                  <a:lnTo>
                    <a:pt x="99" y="86"/>
                  </a:lnTo>
                  <a:lnTo>
                    <a:pt x="92" y="88"/>
                  </a:lnTo>
                  <a:lnTo>
                    <a:pt x="82" y="91"/>
                  </a:lnTo>
                  <a:lnTo>
                    <a:pt x="73" y="95"/>
                  </a:lnTo>
                  <a:lnTo>
                    <a:pt x="67" y="97"/>
                  </a:lnTo>
                  <a:lnTo>
                    <a:pt x="66" y="99"/>
                  </a:lnTo>
                  <a:lnTo>
                    <a:pt x="66" y="102"/>
                  </a:lnTo>
                  <a:lnTo>
                    <a:pt x="67" y="104"/>
                  </a:lnTo>
                  <a:lnTo>
                    <a:pt x="72" y="108"/>
                  </a:lnTo>
                  <a:lnTo>
                    <a:pt x="77" y="112"/>
                  </a:lnTo>
                  <a:lnTo>
                    <a:pt x="83" y="116"/>
                  </a:lnTo>
                  <a:lnTo>
                    <a:pt x="91" y="123"/>
                  </a:lnTo>
                  <a:lnTo>
                    <a:pt x="100" y="129"/>
                  </a:lnTo>
                  <a:lnTo>
                    <a:pt x="109" y="136"/>
                  </a:lnTo>
                  <a:lnTo>
                    <a:pt x="118" y="141"/>
                  </a:lnTo>
                  <a:lnTo>
                    <a:pt x="125" y="147"/>
                  </a:lnTo>
                  <a:lnTo>
                    <a:pt x="131" y="149"/>
                  </a:lnTo>
                  <a:lnTo>
                    <a:pt x="135" y="153"/>
                  </a:lnTo>
                  <a:lnTo>
                    <a:pt x="134" y="154"/>
                  </a:lnTo>
                  <a:lnTo>
                    <a:pt x="130" y="154"/>
                  </a:lnTo>
                  <a:lnTo>
                    <a:pt x="121" y="149"/>
                  </a:lnTo>
                  <a:lnTo>
                    <a:pt x="115" y="145"/>
                  </a:lnTo>
                  <a:lnTo>
                    <a:pt x="106" y="139"/>
                  </a:lnTo>
                  <a:lnTo>
                    <a:pt x="97" y="133"/>
                  </a:lnTo>
                  <a:lnTo>
                    <a:pt x="87" y="127"/>
                  </a:lnTo>
                  <a:lnTo>
                    <a:pt x="77" y="121"/>
                  </a:lnTo>
                  <a:lnTo>
                    <a:pt x="67" y="116"/>
                  </a:lnTo>
                  <a:lnTo>
                    <a:pt x="61" y="112"/>
                  </a:lnTo>
                  <a:lnTo>
                    <a:pt x="57" y="111"/>
                  </a:lnTo>
                  <a:lnTo>
                    <a:pt x="54" y="111"/>
                  </a:lnTo>
                  <a:lnTo>
                    <a:pt x="47" y="113"/>
                  </a:lnTo>
                  <a:lnTo>
                    <a:pt x="39" y="115"/>
                  </a:lnTo>
                  <a:lnTo>
                    <a:pt x="30" y="119"/>
                  </a:lnTo>
                  <a:lnTo>
                    <a:pt x="21" y="121"/>
                  </a:lnTo>
                  <a:lnTo>
                    <a:pt x="13" y="124"/>
                  </a:lnTo>
                  <a:lnTo>
                    <a:pt x="6" y="125"/>
                  </a:lnTo>
                  <a:lnTo>
                    <a:pt x="2" y="127"/>
                  </a:lnTo>
                  <a:lnTo>
                    <a:pt x="0" y="127"/>
                  </a:lnTo>
                  <a:lnTo>
                    <a:pt x="1" y="125"/>
                  </a:lnTo>
                  <a:lnTo>
                    <a:pt x="5" y="123"/>
                  </a:lnTo>
                  <a:lnTo>
                    <a:pt x="10" y="119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323"/>
            <p:cNvSpPr/>
            <p:nvPr/>
          </p:nvSpPr>
          <p:spPr bwMode="auto">
            <a:xfrm>
              <a:off x="430" y="820"/>
              <a:ext cx="183" cy="154"/>
            </a:xfrm>
            <a:custGeom>
              <a:avLst/>
              <a:gdLst/>
              <a:ahLst/>
              <a:cxnLst>
                <a:cxn ang="0">
                  <a:pos x="20" y="13"/>
                </a:cxn>
                <a:cxn ang="0">
                  <a:pos x="44" y="16"/>
                </a:cxn>
                <a:cxn ang="0">
                  <a:pos x="82" y="10"/>
                </a:cxn>
                <a:cxn ang="0">
                  <a:pos x="116" y="10"/>
                </a:cxn>
                <a:cxn ang="0">
                  <a:pos x="128" y="17"/>
                </a:cxn>
                <a:cxn ang="0">
                  <a:pos x="107" y="16"/>
                </a:cxn>
                <a:cxn ang="0">
                  <a:pos x="78" y="18"/>
                </a:cxn>
                <a:cxn ang="0">
                  <a:pos x="49" y="24"/>
                </a:cxn>
                <a:cxn ang="0">
                  <a:pos x="54" y="30"/>
                </a:cxn>
                <a:cxn ang="0">
                  <a:pos x="70" y="37"/>
                </a:cxn>
                <a:cxn ang="0">
                  <a:pos x="80" y="42"/>
                </a:cxn>
                <a:cxn ang="0">
                  <a:pos x="114" y="41"/>
                </a:cxn>
                <a:cxn ang="0">
                  <a:pos x="151" y="46"/>
                </a:cxn>
                <a:cxn ang="0">
                  <a:pos x="171" y="59"/>
                </a:cxn>
                <a:cxn ang="0">
                  <a:pos x="162" y="58"/>
                </a:cxn>
                <a:cxn ang="0">
                  <a:pos x="138" y="52"/>
                </a:cxn>
                <a:cxn ang="0">
                  <a:pos x="106" y="49"/>
                </a:cxn>
                <a:cxn ang="0">
                  <a:pos x="100" y="57"/>
                </a:cxn>
                <a:cxn ang="0">
                  <a:pos x="116" y="69"/>
                </a:cxn>
                <a:cxn ang="0">
                  <a:pos x="141" y="71"/>
                </a:cxn>
                <a:cxn ang="0">
                  <a:pos x="171" y="84"/>
                </a:cxn>
                <a:cxn ang="0">
                  <a:pos x="177" y="97"/>
                </a:cxn>
                <a:cxn ang="0">
                  <a:pos x="157" y="85"/>
                </a:cxn>
                <a:cxn ang="0">
                  <a:pos x="135" y="79"/>
                </a:cxn>
                <a:cxn ang="0">
                  <a:pos x="145" y="96"/>
                </a:cxn>
                <a:cxn ang="0">
                  <a:pos x="166" y="119"/>
                </a:cxn>
                <a:cxn ang="0">
                  <a:pos x="176" y="131"/>
                </a:cxn>
                <a:cxn ang="0">
                  <a:pos x="181" y="148"/>
                </a:cxn>
                <a:cxn ang="0">
                  <a:pos x="171" y="137"/>
                </a:cxn>
                <a:cxn ang="0">
                  <a:pos x="142" y="103"/>
                </a:cxn>
                <a:cxn ang="0">
                  <a:pos x="123" y="84"/>
                </a:cxn>
                <a:cxn ang="0">
                  <a:pos x="117" y="89"/>
                </a:cxn>
                <a:cxn ang="0">
                  <a:pos x="125" y="114"/>
                </a:cxn>
                <a:cxn ang="0">
                  <a:pos x="135" y="139"/>
                </a:cxn>
                <a:cxn ang="0">
                  <a:pos x="129" y="134"/>
                </a:cxn>
                <a:cxn ang="0">
                  <a:pos x="109" y="89"/>
                </a:cxn>
                <a:cxn ang="0">
                  <a:pos x="90" y="62"/>
                </a:cxn>
                <a:cxn ang="0">
                  <a:pos x="77" y="54"/>
                </a:cxn>
                <a:cxn ang="0">
                  <a:pos x="72" y="59"/>
                </a:cxn>
                <a:cxn ang="0">
                  <a:pos x="82" y="103"/>
                </a:cxn>
                <a:cxn ang="0">
                  <a:pos x="95" y="126"/>
                </a:cxn>
                <a:cxn ang="0">
                  <a:pos x="81" y="112"/>
                </a:cxn>
                <a:cxn ang="0">
                  <a:pos x="65" y="49"/>
                </a:cxn>
                <a:cxn ang="0">
                  <a:pos x="43" y="35"/>
                </a:cxn>
                <a:cxn ang="0">
                  <a:pos x="36" y="50"/>
                </a:cxn>
                <a:cxn ang="0">
                  <a:pos x="41" y="79"/>
                </a:cxn>
                <a:cxn ang="0">
                  <a:pos x="48" y="111"/>
                </a:cxn>
                <a:cxn ang="0">
                  <a:pos x="43" y="107"/>
                </a:cxn>
                <a:cxn ang="0">
                  <a:pos x="32" y="63"/>
                </a:cxn>
                <a:cxn ang="0">
                  <a:pos x="17" y="20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183" h="154">
                  <a:moveTo>
                    <a:pt x="5" y="2"/>
                  </a:moveTo>
                  <a:lnTo>
                    <a:pt x="12" y="8"/>
                  </a:lnTo>
                  <a:lnTo>
                    <a:pt x="20" y="13"/>
                  </a:lnTo>
                  <a:lnTo>
                    <a:pt x="28" y="17"/>
                  </a:lnTo>
                  <a:lnTo>
                    <a:pt x="35" y="18"/>
                  </a:lnTo>
                  <a:lnTo>
                    <a:pt x="44" y="16"/>
                  </a:lnTo>
                  <a:lnTo>
                    <a:pt x="55" y="13"/>
                  </a:lnTo>
                  <a:lnTo>
                    <a:pt x="69" y="11"/>
                  </a:lnTo>
                  <a:lnTo>
                    <a:pt x="82" y="10"/>
                  </a:lnTo>
                  <a:lnTo>
                    <a:pt x="95" y="9"/>
                  </a:lnTo>
                  <a:lnTo>
                    <a:pt x="106" y="9"/>
                  </a:lnTo>
                  <a:lnTo>
                    <a:pt x="116" y="10"/>
                  </a:lnTo>
                  <a:lnTo>
                    <a:pt x="122" y="11"/>
                  </a:lnTo>
                  <a:lnTo>
                    <a:pt x="128" y="15"/>
                  </a:lnTo>
                  <a:lnTo>
                    <a:pt x="128" y="17"/>
                  </a:lnTo>
                  <a:lnTo>
                    <a:pt x="123" y="17"/>
                  </a:lnTo>
                  <a:lnTo>
                    <a:pt x="114" y="16"/>
                  </a:lnTo>
                  <a:lnTo>
                    <a:pt x="107" y="16"/>
                  </a:lnTo>
                  <a:lnTo>
                    <a:pt x="99" y="16"/>
                  </a:lnTo>
                  <a:lnTo>
                    <a:pt x="88" y="17"/>
                  </a:lnTo>
                  <a:lnTo>
                    <a:pt x="78" y="18"/>
                  </a:lnTo>
                  <a:lnTo>
                    <a:pt x="66" y="19"/>
                  </a:lnTo>
                  <a:lnTo>
                    <a:pt x="57" y="21"/>
                  </a:lnTo>
                  <a:lnTo>
                    <a:pt x="49" y="24"/>
                  </a:lnTo>
                  <a:lnTo>
                    <a:pt x="45" y="26"/>
                  </a:lnTo>
                  <a:lnTo>
                    <a:pt x="48" y="28"/>
                  </a:lnTo>
                  <a:lnTo>
                    <a:pt x="54" y="30"/>
                  </a:lnTo>
                  <a:lnTo>
                    <a:pt x="58" y="33"/>
                  </a:lnTo>
                  <a:lnTo>
                    <a:pt x="64" y="35"/>
                  </a:lnTo>
                  <a:lnTo>
                    <a:pt x="70" y="37"/>
                  </a:lnTo>
                  <a:lnTo>
                    <a:pt x="74" y="38"/>
                  </a:lnTo>
                  <a:lnTo>
                    <a:pt x="78" y="41"/>
                  </a:lnTo>
                  <a:lnTo>
                    <a:pt x="80" y="42"/>
                  </a:lnTo>
                  <a:lnTo>
                    <a:pt x="89" y="41"/>
                  </a:lnTo>
                  <a:lnTo>
                    <a:pt x="102" y="40"/>
                  </a:lnTo>
                  <a:lnTo>
                    <a:pt x="114" y="41"/>
                  </a:lnTo>
                  <a:lnTo>
                    <a:pt x="128" y="42"/>
                  </a:lnTo>
                  <a:lnTo>
                    <a:pt x="140" y="44"/>
                  </a:lnTo>
                  <a:lnTo>
                    <a:pt x="151" y="46"/>
                  </a:lnTo>
                  <a:lnTo>
                    <a:pt x="160" y="50"/>
                  </a:lnTo>
                  <a:lnTo>
                    <a:pt x="166" y="53"/>
                  </a:lnTo>
                  <a:lnTo>
                    <a:pt x="171" y="59"/>
                  </a:lnTo>
                  <a:lnTo>
                    <a:pt x="172" y="61"/>
                  </a:lnTo>
                  <a:lnTo>
                    <a:pt x="168" y="60"/>
                  </a:lnTo>
                  <a:lnTo>
                    <a:pt x="162" y="58"/>
                  </a:lnTo>
                  <a:lnTo>
                    <a:pt x="156" y="55"/>
                  </a:lnTo>
                  <a:lnTo>
                    <a:pt x="148" y="53"/>
                  </a:lnTo>
                  <a:lnTo>
                    <a:pt x="138" y="52"/>
                  </a:lnTo>
                  <a:lnTo>
                    <a:pt x="128" y="50"/>
                  </a:lnTo>
                  <a:lnTo>
                    <a:pt x="116" y="49"/>
                  </a:lnTo>
                  <a:lnTo>
                    <a:pt x="106" y="49"/>
                  </a:lnTo>
                  <a:lnTo>
                    <a:pt x="98" y="49"/>
                  </a:lnTo>
                  <a:lnTo>
                    <a:pt x="92" y="50"/>
                  </a:lnTo>
                  <a:lnTo>
                    <a:pt x="100" y="57"/>
                  </a:lnTo>
                  <a:lnTo>
                    <a:pt x="108" y="61"/>
                  </a:lnTo>
                  <a:lnTo>
                    <a:pt x="114" y="66"/>
                  </a:lnTo>
                  <a:lnTo>
                    <a:pt x="116" y="69"/>
                  </a:lnTo>
                  <a:lnTo>
                    <a:pt x="123" y="69"/>
                  </a:lnTo>
                  <a:lnTo>
                    <a:pt x="131" y="70"/>
                  </a:lnTo>
                  <a:lnTo>
                    <a:pt x="141" y="71"/>
                  </a:lnTo>
                  <a:lnTo>
                    <a:pt x="151" y="73"/>
                  </a:lnTo>
                  <a:lnTo>
                    <a:pt x="162" y="78"/>
                  </a:lnTo>
                  <a:lnTo>
                    <a:pt x="171" y="84"/>
                  </a:lnTo>
                  <a:lnTo>
                    <a:pt x="177" y="92"/>
                  </a:lnTo>
                  <a:lnTo>
                    <a:pt x="183" y="102"/>
                  </a:lnTo>
                  <a:lnTo>
                    <a:pt x="177" y="97"/>
                  </a:lnTo>
                  <a:lnTo>
                    <a:pt x="172" y="93"/>
                  </a:lnTo>
                  <a:lnTo>
                    <a:pt x="164" y="89"/>
                  </a:lnTo>
                  <a:lnTo>
                    <a:pt x="157" y="85"/>
                  </a:lnTo>
                  <a:lnTo>
                    <a:pt x="150" y="83"/>
                  </a:lnTo>
                  <a:lnTo>
                    <a:pt x="142" y="80"/>
                  </a:lnTo>
                  <a:lnTo>
                    <a:pt x="135" y="79"/>
                  </a:lnTo>
                  <a:lnTo>
                    <a:pt x="129" y="79"/>
                  </a:lnTo>
                  <a:lnTo>
                    <a:pt x="137" y="88"/>
                  </a:lnTo>
                  <a:lnTo>
                    <a:pt x="145" y="96"/>
                  </a:lnTo>
                  <a:lnTo>
                    <a:pt x="152" y="105"/>
                  </a:lnTo>
                  <a:lnTo>
                    <a:pt x="159" y="112"/>
                  </a:lnTo>
                  <a:lnTo>
                    <a:pt x="166" y="119"/>
                  </a:lnTo>
                  <a:lnTo>
                    <a:pt x="172" y="124"/>
                  </a:lnTo>
                  <a:lnTo>
                    <a:pt x="175" y="129"/>
                  </a:lnTo>
                  <a:lnTo>
                    <a:pt x="176" y="131"/>
                  </a:lnTo>
                  <a:lnTo>
                    <a:pt x="177" y="136"/>
                  </a:lnTo>
                  <a:lnTo>
                    <a:pt x="179" y="141"/>
                  </a:lnTo>
                  <a:lnTo>
                    <a:pt x="181" y="148"/>
                  </a:lnTo>
                  <a:lnTo>
                    <a:pt x="183" y="154"/>
                  </a:lnTo>
                  <a:lnTo>
                    <a:pt x="177" y="146"/>
                  </a:lnTo>
                  <a:lnTo>
                    <a:pt x="171" y="137"/>
                  </a:lnTo>
                  <a:lnTo>
                    <a:pt x="162" y="126"/>
                  </a:lnTo>
                  <a:lnTo>
                    <a:pt x="151" y="114"/>
                  </a:lnTo>
                  <a:lnTo>
                    <a:pt x="142" y="103"/>
                  </a:lnTo>
                  <a:lnTo>
                    <a:pt x="134" y="94"/>
                  </a:lnTo>
                  <a:lnTo>
                    <a:pt x="128" y="87"/>
                  </a:lnTo>
                  <a:lnTo>
                    <a:pt x="123" y="84"/>
                  </a:lnTo>
                  <a:lnTo>
                    <a:pt x="118" y="83"/>
                  </a:lnTo>
                  <a:lnTo>
                    <a:pt x="117" y="85"/>
                  </a:lnTo>
                  <a:lnTo>
                    <a:pt x="117" y="89"/>
                  </a:lnTo>
                  <a:lnTo>
                    <a:pt x="118" y="94"/>
                  </a:lnTo>
                  <a:lnTo>
                    <a:pt x="121" y="102"/>
                  </a:lnTo>
                  <a:lnTo>
                    <a:pt x="125" y="114"/>
                  </a:lnTo>
                  <a:lnTo>
                    <a:pt x="131" y="128"/>
                  </a:lnTo>
                  <a:lnTo>
                    <a:pt x="134" y="136"/>
                  </a:lnTo>
                  <a:lnTo>
                    <a:pt x="135" y="139"/>
                  </a:lnTo>
                  <a:lnTo>
                    <a:pt x="134" y="139"/>
                  </a:lnTo>
                  <a:lnTo>
                    <a:pt x="131" y="138"/>
                  </a:lnTo>
                  <a:lnTo>
                    <a:pt x="129" y="134"/>
                  </a:lnTo>
                  <a:lnTo>
                    <a:pt x="123" y="123"/>
                  </a:lnTo>
                  <a:lnTo>
                    <a:pt x="115" y="106"/>
                  </a:lnTo>
                  <a:lnTo>
                    <a:pt x="109" y="89"/>
                  </a:lnTo>
                  <a:lnTo>
                    <a:pt x="109" y="77"/>
                  </a:lnTo>
                  <a:lnTo>
                    <a:pt x="99" y="69"/>
                  </a:lnTo>
                  <a:lnTo>
                    <a:pt x="90" y="62"/>
                  </a:lnTo>
                  <a:lnTo>
                    <a:pt x="82" y="58"/>
                  </a:lnTo>
                  <a:lnTo>
                    <a:pt x="79" y="55"/>
                  </a:lnTo>
                  <a:lnTo>
                    <a:pt x="77" y="54"/>
                  </a:lnTo>
                  <a:lnTo>
                    <a:pt x="74" y="53"/>
                  </a:lnTo>
                  <a:lnTo>
                    <a:pt x="73" y="54"/>
                  </a:lnTo>
                  <a:lnTo>
                    <a:pt x="72" y="59"/>
                  </a:lnTo>
                  <a:lnTo>
                    <a:pt x="73" y="69"/>
                  </a:lnTo>
                  <a:lnTo>
                    <a:pt x="77" y="86"/>
                  </a:lnTo>
                  <a:lnTo>
                    <a:pt x="82" y="103"/>
                  </a:lnTo>
                  <a:lnTo>
                    <a:pt x="91" y="118"/>
                  </a:lnTo>
                  <a:lnTo>
                    <a:pt x="96" y="123"/>
                  </a:lnTo>
                  <a:lnTo>
                    <a:pt x="95" y="126"/>
                  </a:lnTo>
                  <a:lnTo>
                    <a:pt x="92" y="124"/>
                  </a:lnTo>
                  <a:lnTo>
                    <a:pt x="88" y="121"/>
                  </a:lnTo>
                  <a:lnTo>
                    <a:pt x="81" y="112"/>
                  </a:lnTo>
                  <a:lnTo>
                    <a:pt x="72" y="95"/>
                  </a:lnTo>
                  <a:lnTo>
                    <a:pt x="65" y="72"/>
                  </a:lnTo>
                  <a:lnTo>
                    <a:pt x="65" y="49"/>
                  </a:lnTo>
                  <a:lnTo>
                    <a:pt x="58" y="43"/>
                  </a:lnTo>
                  <a:lnTo>
                    <a:pt x="51" y="38"/>
                  </a:lnTo>
                  <a:lnTo>
                    <a:pt x="43" y="35"/>
                  </a:lnTo>
                  <a:lnTo>
                    <a:pt x="37" y="33"/>
                  </a:lnTo>
                  <a:lnTo>
                    <a:pt x="36" y="40"/>
                  </a:lnTo>
                  <a:lnTo>
                    <a:pt x="36" y="50"/>
                  </a:lnTo>
                  <a:lnTo>
                    <a:pt x="38" y="61"/>
                  </a:lnTo>
                  <a:lnTo>
                    <a:pt x="40" y="70"/>
                  </a:lnTo>
                  <a:lnTo>
                    <a:pt x="41" y="79"/>
                  </a:lnTo>
                  <a:lnTo>
                    <a:pt x="44" y="92"/>
                  </a:lnTo>
                  <a:lnTo>
                    <a:pt x="46" y="104"/>
                  </a:lnTo>
                  <a:lnTo>
                    <a:pt x="48" y="111"/>
                  </a:lnTo>
                  <a:lnTo>
                    <a:pt x="49" y="113"/>
                  </a:lnTo>
                  <a:lnTo>
                    <a:pt x="46" y="112"/>
                  </a:lnTo>
                  <a:lnTo>
                    <a:pt x="43" y="107"/>
                  </a:lnTo>
                  <a:lnTo>
                    <a:pt x="39" y="100"/>
                  </a:lnTo>
                  <a:lnTo>
                    <a:pt x="37" y="85"/>
                  </a:lnTo>
                  <a:lnTo>
                    <a:pt x="32" y="63"/>
                  </a:lnTo>
                  <a:lnTo>
                    <a:pt x="29" y="43"/>
                  </a:lnTo>
                  <a:lnTo>
                    <a:pt x="27" y="30"/>
                  </a:lnTo>
                  <a:lnTo>
                    <a:pt x="17" y="20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324"/>
            <p:cNvSpPr/>
            <p:nvPr/>
          </p:nvSpPr>
          <p:spPr bwMode="auto">
            <a:xfrm>
              <a:off x="334" y="838"/>
              <a:ext cx="127" cy="211"/>
            </a:xfrm>
            <a:custGeom>
              <a:avLst/>
              <a:gdLst/>
              <a:ahLst/>
              <a:cxnLst>
                <a:cxn ang="0">
                  <a:pos x="57" y="2"/>
                </a:cxn>
                <a:cxn ang="0">
                  <a:pos x="60" y="25"/>
                </a:cxn>
                <a:cxn ang="0">
                  <a:pos x="64" y="34"/>
                </a:cxn>
                <a:cxn ang="0">
                  <a:pos x="73" y="41"/>
                </a:cxn>
                <a:cxn ang="0">
                  <a:pos x="85" y="52"/>
                </a:cxn>
                <a:cxn ang="0">
                  <a:pos x="98" y="68"/>
                </a:cxn>
                <a:cxn ang="0">
                  <a:pos x="113" y="94"/>
                </a:cxn>
                <a:cxn ang="0">
                  <a:pos x="125" y="113"/>
                </a:cxn>
                <a:cxn ang="0">
                  <a:pos x="127" y="122"/>
                </a:cxn>
                <a:cxn ang="0">
                  <a:pos x="124" y="122"/>
                </a:cxn>
                <a:cxn ang="0">
                  <a:pos x="118" y="112"/>
                </a:cxn>
                <a:cxn ang="0">
                  <a:pos x="110" y="97"/>
                </a:cxn>
                <a:cxn ang="0">
                  <a:pos x="99" y="80"/>
                </a:cxn>
                <a:cxn ang="0">
                  <a:pos x="89" y="66"/>
                </a:cxn>
                <a:cxn ang="0">
                  <a:pos x="80" y="58"/>
                </a:cxn>
                <a:cxn ang="0">
                  <a:pos x="72" y="52"/>
                </a:cxn>
                <a:cxn ang="0">
                  <a:pos x="67" y="62"/>
                </a:cxn>
                <a:cxn ang="0">
                  <a:pos x="68" y="86"/>
                </a:cxn>
                <a:cxn ang="0">
                  <a:pos x="75" y="99"/>
                </a:cxn>
                <a:cxn ang="0">
                  <a:pos x="90" y="112"/>
                </a:cxn>
                <a:cxn ang="0">
                  <a:pos x="106" y="131"/>
                </a:cxn>
                <a:cxn ang="0">
                  <a:pos x="117" y="155"/>
                </a:cxn>
                <a:cxn ang="0">
                  <a:pos x="119" y="173"/>
                </a:cxn>
                <a:cxn ang="0">
                  <a:pos x="113" y="164"/>
                </a:cxn>
                <a:cxn ang="0">
                  <a:pos x="105" y="144"/>
                </a:cxn>
                <a:cxn ang="0">
                  <a:pos x="96" y="130"/>
                </a:cxn>
                <a:cxn ang="0">
                  <a:pos x="85" y="120"/>
                </a:cxn>
                <a:cxn ang="0">
                  <a:pos x="75" y="112"/>
                </a:cxn>
                <a:cxn ang="0">
                  <a:pos x="77" y="129"/>
                </a:cxn>
                <a:cxn ang="0">
                  <a:pos x="84" y="182"/>
                </a:cxn>
                <a:cxn ang="0">
                  <a:pos x="82" y="211"/>
                </a:cxn>
                <a:cxn ang="0">
                  <a:pos x="80" y="207"/>
                </a:cxn>
                <a:cxn ang="0">
                  <a:pos x="77" y="186"/>
                </a:cxn>
                <a:cxn ang="0">
                  <a:pos x="66" y="135"/>
                </a:cxn>
                <a:cxn ang="0">
                  <a:pos x="52" y="127"/>
                </a:cxn>
                <a:cxn ang="0">
                  <a:pos x="34" y="152"/>
                </a:cxn>
                <a:cxn ang="0">
                  <a:pos x="28" y="171"/>
                </a:cxn>
                <a:cxn ang="0">
                  <a:pos x="24" y="167"/>
                </a:cxn>
                <a:cxn ang="0">
                  <a:pos x="32" y="146"/>
                </a:cxn>
                <a:cxn ang="0">
                  <a:pos x="49" y="113"/>
                </a:cxn>
                <a:cxn ang="0">
                  <a:pos x="57" y="89"/>
                </a:cxn>
                <a:cxn ang="0">
                  <a:pos x="57" y="61"/>
                </a:cxn>
                <a:cxn ang="0">
                  <a:pos x="50" y="58"/>
                </a:cxn>
                <a:cxn ang="0">
                  <a:pos x="34" y="72"/>
                </a:cxn>
                <a:cxn ang="0">
                  <a:pos x="20" y="91"/>
                </a:cxn>
                <a:cxn ang="0">
                  <a:pos x="8" y="110"/>
                </a:cxn>
                <a:cxn ang="0">
                  <a:pos x="3" y="123"/>
                </a:cxn>
                <a:cxn ang="0">
                  <a:pos x="0" y="121"/>
                </a:cxn>
                <a:cxn ang="0">
                  <a:pos x="4" y="109"/>
                </a:cxn>
                <a:cxn ang="0">
                  <a:pos x="15" y="88"/>
                </a:cxn>
                <a:cxn ang="0">
                  <a:pos x="30" y="66"/>
                </a:cxn>
                <a:cxn ang="0">
                  <a:pos x="46" y="45"/>
                </a:cxn>
                <a:cxn ang="0">
                  <a:pos x="56" y="33"/>
                </a:cxn>
                <a:cxn ang="0">
                  <a:pos x="54" y="15"/>
                </a:cxn>
                <a:cxn ang="0">
                  <a:pos x="52" y="6"/>
                </a:cxn>
                <a:cxn ang="0">
                  <a:pos x="54" y="2"/>
                </a:cxn>
              </a:cxnLst>
              <a:rect l="0" t="0" r="r" b="b"/>
              <a:pathLst>
                <a:path w="127" h="211">
                  <a:moveTo>
                    <a:pt x="55" y="0"/>
                  </a:moveTo>
                  <a:lnTo>
                    <a:pt x="57" y="2"/>
                  </a:lnTo>
                  <a:lnTo>
                    <a:pt x="58" y="12"/>
                  </a:lnTo>
                  <a:lnTo>
                    <a:pt x="60" y="25"/>
                  </a:lnTo>
                  <a:lnTo>
                    <a:pt x="62" y="32"/>
                  </a:lnTo>
                  <a:lnTo>
                    <a:pt x="64" y="34"/>
                  </a:lnTo>
                  <a:lnTo>
                    <a:pt x="67" y="36"/>
                  </a:lnTo>
                  <a:lnTo>
                    <a:pt x="73" y="41"/>
                  </a:lnTo>
                  <a:lnTo>
                    <a:pt x="79" y="45"/>
                  </a:lnTo>
                  <a:lnTo>
                    <a:pt x="85" y="52"/>
                  </a:lnTo>
                  <a:lnTo>
                    <a:pt x="92" y="59"/>
                  </a:lnTo>
                  <a:lnTo>
                    <a:pt x="98" y="68"/>
                  </a:lnTo>
                  <a:lnTo>
                    <a:pt x="103" y="77"/>
                  </a:lnTo>
                  <a:lnTo>
                    <a:pt x="113" y="94"/>
                  </a:lnTo>
                  <a:lnTo>
                    <a:pt x="120" y="105"/>
                  </a:lnTo>
                  <a:lnTo>
                    <a:pt x="125" y="113"/>
                  </a:lnTo>
                  <a:lnTo>
                    <a:pt x="127" y="119"/>
                  </a:lnTo>
                  <a:lnTo>
                    <a:pt x="127" y="122"/>
                  </a:lnTo>
                  <a:lnTo>
                    <a:pt x="126" y="123"/>
                  </a:lnTo>
                  <a:lnTo>
                    <a:pt x="124" y="122"/>
                  </a:lnTo>
                  <a:lnTo>
                    <a:pt x="120" y="117"/>
                  </a:lnTo>
                  <a:lnTo>
                    <a:pt x="118" y="112"/>
                  </a:lnTo>
                  <a:lnTo>
                    <a:pt x="115" y="105"/>
                  </a:lnTo>
                  <a:lnTo>
                    <a:pt x="110" y="97"/>
                  </a:lnTo>
                  <a:lnTo>
                    <a:pt x="105" y="88"/>
                  </a:lnTo>
                  <a:lnTo>
                    <a:pt x="99" y="80"/>
                  </a:lnTo>
                  <a:lnTo>
                    <a:pt x="93" y="72"/>
                  </a:lnTo>
                  <a:lnTo>
                    <a:pt x="89" y="66"/>
                  </a:lnTo>
                  <a:lnTo>
                    <a:pt x="85" y="62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72" y="52"/>
                  </a:lnTo>
                  <a:lnTo>
                    <a:pt x="68" y="51"/>
                  </a:lnTo>
                  <a:lnTo>
                    <a:pt x="67" y="62"/>
                  </a:lnTo>
                  <a:lnTo>
                    <a:pt x="67" y="74"/>
                  </a:lnTo>
                  <a:lnTo>
                    <a:pt x="68" y="86"/>
                  </a:lnTo>
                  <a:lnTo>
                    <a:pt x="69" y="94"/>
                  </a:lnTo>
                  <a:lnTo>
                    <a:pt x="75" y="99"/>
                  </a:lnTo>
                  <a:lnTo>
                    <a:pt x="82" y="104"/>
                  </a:lnTo>
                  <a:lnTo>
                    <a:pt x="90" y="112"/>
                  </a:lnTo>
                  <a:lnTo>
                    <a:pt x="98" y="121"/>
                  </a:lnTo>
                  <a:lnTo>
                    <a:pt x="106" y="131"/>
                  </a:lnTo>
                  <a:lnTo>
                    <a:pt x="113" y="143"/>
                  </a:lnTo>
                  <a:lnTo>
                    <a:pt x="117" y="155"/>
                  </a:lnTo>
                  <a:lnTo>
                    <a:pt x="119" y="169"/>
                  </a:lnTo>
                  <a:lnTo>
                    <a:pt x="119" y="173"/>
                  </a:lnTo>
                  <a:lnTo>
                    <a:pt x="117" y="172"/>
                  </a:lnTo>
                  <a:lnTo>
                    <a:pt x="113" y="164"/>
                  </a:lnTo>
                  <a:lnTo>
                    <a:pt x="108" y="152"/>
                  </a:lnTo>
                  <a:lnTo>
                    <a:pt x="105" y="144"/>
                  </a:lnTo>
                  <a:lnTo>
                    <a:pt x="101" y="137"/>
                  </a:lnTo>
                  <a:lnTo>
                    <a:pt x="96" y="130"/>
                  </a:lnTo>
                  <a:lnTo>
                    <a:pt x="91" y="125"/>
                  </a:lnTo>
                  <a:lnTo>
                    <a:pt x="85" y="120"/>
                  </a:lnTo>
                  <a:lnTo>
                    <a:pt x="80" y="116"/>
                  </a:lnTo>
                  <a:lnTo>
                    <a:pt x="75" y="112"/>
                  </a:lnTo>
                  <a:lnTo>
                    <a:pt x="71" y="111"/>
                  </a:lnTo>
                  <a:lnTo>
                    <a:pt x="77" y="129"/>
                  </a:lnTo>
                  <a:lnTo>
                    <a:pt x="82" y="154"/>
                  </a:lnTo>
                  <a:lnTo>
                    <a:pt x="84" y="182"/>
                  </a:lnTo>
                  <a:lnTo>
                    <a:pt x="83" y="205"/>
                  </a:lnTo>
                  <a:lnTo>
                    <a:pt x="82" y="211"/>
                  </a:lnTo>
                  <a:lnTo>
                    <a:pt x="81" y="211"/>
                  </a:lnTo>
                  <a:lnTo>
                    <a:pt x="80" y="207"/>
                  </a:lnTo>
                  <a:lnTo>
                    <a:pt x="80" y="202"/>
                  </a:lnTo>
                  <a:lnTo>
                    <a:pt x="77" y="186"/>
                  </a:lnTo>
                  <a:lnTo>
                    <a:pt x="73" y="160"/>
                  </a:lnTo>
                  <a:lnTo>
                    <a:pt x="66" y="135"/>
                  </a:lnTo>
                  <a:lnTo>
                    <a:pt x="62" y="120"/>
                  </a:lnTo>
                  <a:lnTo>
                    <a:pt x="52" y="127"/>
                  </a:lnTo>
                  <a:lnTo>
                    <a:pt x="42" y="138"/>
                  </a:lnTo>
                  <a:lnTo>
                    <a:pt x="34" y="152"/>
                  </a:lnTo>
                  <a:lnTo>
                    <a:pt x="30" y="167"/>
                  </a:lnTo>
                  <a:lnTo>
                    <a:pt x="28" y="171"/>
                  </a:lnTo>
                  <a:lnTo>
                    <a:pt x="25" y="171"/>
                  </a:lnTo>
                  <a:lnTo>
                    <a:pt x="24" y="167"/>
                  </a:lnTo>
                  <a:lnTo>
                    <a:pt x="25" y="159"/>
                  </a:lnTo>
                  <a:lnTo>
                    <a:pt x="32" y="146"/>
                  </a:lnTo>
                  <a:lnTo>
                    <a:pt x="41" y="129"/>
                  </a:lnTo>
                  <a:lnTo>
                    <a:pt x="49" y="113"/>
                  </a:lnTo>
                  <a:lnTo>
                    <a:pt x="56" y="103"/>
                  </a:lnTo>
                  <a:lnTo>
                    <a:pt x="57" y="89"/>
                  </a:lnTo>
                  <a:lnTo>
                    <a:pt x="58" y="75"/>
                  </a:lnTo>
                  <a:lnTo>
                    <a:pt x="57" y="61"/>
                  </a:lnTo>
                  <a:lnTo>
                    <a:pt x="57" y="53"/>
                  </a:lnTo>
                  <a:lnTo>
                    <a:pt x="50" y="58"/>
                  </a:lnTo>
                  <a:lnTo>
                    <a:pt x="42" y="65"/>
                  </a:lnTo>
                  <a:lnTo>
                    <a:pt x="34" y="72"/>
                  </a:lnTo>
                  <a:lnTo>
                    <a:pt x="26" y="82"/>
                  </a:lnTo>
                  <a:lnTo>
                    <a:pt x="20" y="91"/>
                  </a:lnTo>
                  <a:lnTo>
                    <a:pt x="13" y="101"/>
                  </a:lnTo>
                  <a:lnTo>
                    <a:pt x="8" y="110"/>
                  </a:lnTo>
                  <a:lnTo>
                    <a:pt x="5" y="119"/>
                  </a:lnTo>
                  <a:lnTo>
                    <a:pt x="3" y="123"/>
                  </a:lnTo>
                  <a:lnTo>
                    <a:pt x="1" y="123"/>
                  </a:lnTo>
                  <a:lnTo>
                    <a:pt x="0" y="121"/>
                  </a:lnTo>
                  <a:lnTo>
                    <a:pt x="1" y="114"/>
                  </a:lnTo>
                  <a:lnTo>
                    <a:pt x="4" y="109"/>
                  </a:lnTo>
                  <a:lnTo>
                    <a:pt x="8" y="100"/>
                  </a:lnTo>
                  <a:lnTo>
                    <a:pt x="15" y="88"/>
                  </a:lnTo>
                  <a:lnTo>
                    <a:pt x="22" y="77"/>
                  </a:lnTo>
                  <a:lnTo>
                    <a:pt x="30" y="66"/>
                  </a:lnTo>
                  <a:lnTo>
                    <a:pt x="38" y="54"/>
                  </a:lnTo>
                  <a:lnTo>
                    <a:pt x="46" y="45"/>
                  </a:lnTo>
                  <a:lnTo>
                    <a:pt x="52" y="40"/>
                  </a:lnTo>
                  <a:lnTo>
                    <a:pt x="56" y="33"/>
                  </a:lnTo>
                  <a:lnTo>
                    <a:pt x="56" y="23"/>
                  </a:lnTo>
                  <a:lnTo>
                    <a:pt x="54" y="15"/>
                  </a:lnTo>
                  <a:lnTo>
                    <a:pt x="52" y="9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4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325"/>
            <p:cNvSpPr/>
            <p:nvPr/>
          </p:nvSpPr>
          <p:spPr bwMode="auto">
            <a:xfrm>
              <a:off x="462" y="565"/>
              <a:ext cx="153" cy="219"/>
            </a:xfrm>
            <a:custGeom>
              <a:avLst/>
              <a:gdLst/>
              <a:ahLst/>
              <a:cxnLst>
                <a:cxn ang="0">
                  <a:pos x="5" y="208"/>
                </a:cxn>
                <a:cxn ang="0">
                  <a:pos x="17" y="179"/>
                </a:cxn>
                <a:cxn ang="0">
                  <a:pos x="26" y="159"/>
                </a:cxn>
                <a:cxn ang="0">
                  <a:pos x="39" y="130"/>
                </a:cxn>
                <a:cxn ang="0">
                  <a:pos x="37" y="117"/>
                </a:cxn>
                <a:cxn ang="0">
                  <a:pos x="29" y="105"/>
                </a:cxn>
                <a:cxn ang="0">
                  <a:pos x="28" y="92"/>
                </a:cxn>
                <a:cxn ang="0">
                  <a:pos x="30" y="95"/>
                </a:cxn>
                <a:cxn ang="0">
                  <a:pos x="36" y="103"/>
                </a:cxn>
                <a:cxn ang="0">
                  <a:pos x="45" y="109"/>
                </a:cxn>
                <a:cxn ang="0">
                  <a:pos x="53" y="104"/>
                </a:cxn>
                <a:cxn ang="0">
                  <a:pos x="65" y="91"/>
                </a:cxn>
                <a:cxn ang="0">
                  <a:pos x="76" y="77"/>
                </a:cxn>
                <a:cxn ang="0">
                  <a:pos x="83" y="66"/>
                </a:cxn>
                <a:cxn ang="0">
                  <a:pos x="85" y="54"/>
                </a:cxn>
                <a:cxn ang="0">
                  <a:pos x="79" y="28"/>
                </a:cxn>
                <a:cxn ang="0">
                  <a:pos x="71" y="14"/>
                </a:cxn>
                <a:cxn ang="0">
                  <a:pos x="70" y="10"/>
                </a:cxn>
                <a:cxn ang="0">
                  <a:pos x="79" y="19"/>
                </a:cxn>
                <a:cxn ang="0">
                  <a:pos x="90" y="44"/>
                </a:cxn>
                <a:cxn ang="0">
                  <a:pos x="99" y="41"/>
                </a:cxn>
                <a:cxn ang="0">
                  <a:pos x="116" y="10"/>
                </a:cxn>
                <a:cxn ang="0">
                  <a:pos x="128" y="0"/>
                </a:cxn>
                <a:cxn ang="0">
                  <a:pos x="128" y="3"/>
                </a:cxn>
                <a:cxn ang="0">
                  <a:pos x="119" y="18"/>
                </a:cxn>
                <a:cxn ang="0">
                  <a:pos x="102" y="53"/>
                </a:cxn>
                <a:cxn ang="0">
                  <a:pos x="103" y="60"/>
                </a:cxn>
                <a:cxn ang="0">
                  <a:pos x="118" y="55"/>
                </a:cxn>
                <a:cxn ang="0">
                  <a:pos x="130" y="52"/>
                </a:cxn>
                <a:cxn ang="0">
                  <a:pos x="139" y="48"/>
                </a:cxn>
                <a:cxn ang="0">
                  <a:pos x="148" y="42"/>
                </a:cxn>
                <a:cxn ang="0">
                  <a:pos x="153" y="42"/>
                </a:cxn>
                <a:cxn ang="0">
                  <a:pos x="145" y="49"/>
                </a:cxn>
                <a:cxn ang="0">
                  <a:pos x="132" y="58"/>
                </a:cxn>
                <a:cxn ang="0">
                  <a:pos x="114" y="67"/>
                </a:cxn>
                <a:cxn ang="0">
                  <a:pos x="98" y="72"/>
                </a:cxn>
                <a:cxn ang="0">
                  <a:pos x="86" y="78"/>
                </a:cxn>
                <a:cxn ang="0">
                  <a:pos x="73" y="95"/>
                </a:cxn>
                <a:cxn ang="0">
                  <a:pos x="73" y="103"/>
                </a:cxn>
                <a:cxn ang="0">
                  <a:pos x="79" y="106"/>
                </a:cxn>
                <a:cxn ang="0">
                  <a:pos x="76" y="110"/>
                </a:cxn>
                <a:cxn ang="0">
                  <a:pos x="70" y="116"/>
                </a:cxn>
                <a:cxn ang="0">
                  <a:pos x="65" y="117"/>
                </a:cxn>
                <a:cxn ang="0">
                  <a:pos x="62" y="117"/>
                </a:cxn>
                <a:cxn ang="0">
                  <a:pos x="58" y="121"/>
                </a:cxn>
                <a:cxn ang="0">
                  <a:pos x="48" y="140"/>
                </a:cxn>
                <a:cxn ang="0">
                  <a:pos x="36" y="165"/>
                </a:cxn>
                <a:cxn ang="0">
                  <a:pos x="29" y="188"/>
                </a:cxn>
                <a:cxn ang="0">
                  <a:pos x="25" y="200"/>
                </a:cxn>
                <a:cxn ang="0">
                  <a:pos x="21" y="210"/>
                </a:cxn>
                <a:cxn ang="0">
                  <a:pos x="15" y="214"/>
                </a:cxn>
                <a:cxn ang="0">
                  <a:pos x="4" y="217"/>
                </a:cxn>
              </a:cxnLst>
              <a:rect l="0" t="0" r="r" b="b"/>
              <a:pathLst>
                <a:path w="153" h="219">
                  <a:moveTo>
                    <a:pt x="0" y="219"/>
                  </a:moveTo>
                  <a:lnTo>
                    <a:pt x="5" y="208"/>
                  </a:lnTo>
                  <a:lnTo>
                    <a:pt x="12" y="194"/>
                  </a:lnTo>
                  <a:lnTo>
                    <a:pt x="17" y="179"/>
                  </a:lnTo>
                  <a:lnTo>
                    <a:pt x="22" y="169"/>
                  </a:lnTo>
                  <a:lnTo>
                    <a:pt x="26" y="159"/>
                  </a:lnTo>
                  <a:lnTo>
                    <a:pt x="32" y="144"/>
                  </a:lnTo>
                  <a:lnTo>
                    <a:pt x="39" y="130"/>
                  </a:lnTo>
                  <a:lnTo>
                    <a:pt x="42" y="122"/>
                  </a:lnTo>
                  <a:lnTo>
                    <a:pt x="37" y="117"/>
                  </a:lnTo>
                  <a:lnTo>
                    <a:pt x="32" y="111"/>
                  </a:lnTo>
                  <a:lnTo>
                    <a:pt x="29" y="105"/>
                  </a:lnTo>
                  <a:lnTo>
                    <a:pt x="28" y="97"/>
                  </a:lnTo>
                  <a:lnTo>
                    <a:pt x="28" y="92"/>
                  </a:lnTo>
                  <a:lnTo>
                    <a:pt x="29" y="92"/>
                  </a:lnTo>
                  <a:lnTo>
                    <a:pt x="30" y="95"/>
                  </a:lnTo>
                  <a:lnTo>
                    <a:pt x="32" y="100"/>
                  </a:lnTo>
                  <a:lnTo>
                    <a:pt x="36" y="103"/>
                  </a:lnTo>
                  <a:lnTo>
                    <a:pt x="40" y="106"/>
                  </a:lnTo>
                  <a:lnTo>
                    <a:pt x="45" y="109"/>
                  </a:lnTo>
                  <a:lnTo>
                    <a:pt x="48" y="110"/>
                  </a:lnTo>
                  <a:lnTo>
                    <a:pt x="53" y="104"/>
                  </a:lnTo>
                  <a:lnTo>
                    <a:pt x="59" y="99"/>
                  </a:lnTo>
                  <a:lnTo>
                    <a:pt x="65" y="91"/>
                  </a:lnTo>
                  <a:lnTo>
                    <a:pt x="71" y="84"/>
                  </a:lnTo>
                  <a:lnTo>
                    <a:pt x="76" y="77"/>
                  </a:lnTo>
                  <a:lnTo>
                    <a:pt x="81" y="71"/>
                  </a:lnTo>
                  <a:lnTo>
                    <a:pt x="83" y="66"/>
                  </a:lnTo>
                  <a:lnTo>
                    <a:pt x="85" y="62"/>
                  </a:lnTo>
                  <a:lnTo>
                    <a:pt x="85" y="54"/>
                  </a:lnTo>
                  <a:lnTo>
                    <a:pt x="83" y="41"/>
                  </a:lnTo>
                  <a:lnTo>
                    <a:pt x="79" y="28"/>
                  </a:lnTo>
                  <a:lnTo>
                    <a:pt x="74" y="19"/>
                  </a:lnTo>
                  <a:lnTo>
                    <a:pt x="71" y="14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5" y="32"/>
                  </a:lnTo>
                  <a:lnTo>
                    <a:pt x="90" y="44"/>
                  </a:lnTo>
                  <a:lnTo>
                    <a:pt x="92" y="54"/>
                  </a:lnTo>
                  <a:lnTo>
                    <a:pt x="99" y="41"/>
                  </a:lnTo>
                  <a:lnTo>
                    <a:pt x="108" y="25"/>
                  </a:lnTo>
                  <a:lnTo>
                    <a:pt x="116" y="10"/>
                  </a:lnTo>
                  <a:lnTo>
                    <a:pt x="124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28" y="3"/>
                  </a:lnTo>
                  <a:lnTo>
                    <a:pt x="125" y="7"/>
                  </a:lnTo>
                  <a:lnTo>
                    <a:pt x="119" y="18"/>
                  </a:lnTo>
                  <a:lnTo>
                    <a:pt x="111" y="36"/>
                  </a:lnTo>
                  <a:lnTo>
                    <a:pt x="102" y="53"/>
                  </a:lnTo>
                  <a:lnTo>
                    <a:pt x="97" y="62"/>
                  </a:lnTo>
                  <a:lnTo>
                    <a:pt x="103" y="60"/>
                  </a:lnTo>
                  <a:lnTo>
                    <a:pt x="111" y="58"/>
                  </a:lnTo>
                  <a:lnTo>
                    <a:pt x="118" y="55"/>
                  </a:lnTo>
                  <a:lnTo>
                    <a:pt x="124" y="53"/>
                  </a:lnTo>
                  <a:lnTo>
                    <a:pt x="130" y="52"/>
                  </a:lnTo>
                  <a:lnTo>
                    <a:pt x="135" y="50"/>
                  </a:lnTo>
                  <a:lnTo>
                    <a:pt x="139" y="48"/>
                  </a:lnTo>
                  <a:lnTo>
                    <a:pt x="142" y="45"/>
                  </a:lnTo>
                  <a:lnTo>
                    <a:pt x="148" y="42"/>
                  </a:lnTo>
                  <a:lnTo>
                    <a:pt x="152" y="41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5" y="49"/>
                  </a:lnTo>
                  <a:lnTo>
                    <a:pt x="140" y="52"/>
                  </a:lnTo>
                  <a:lnTo>
                    <a:pt x="132" y="58"/>
                  </a:lnTo>
                  <a:lnTo>
                    <a:pt x="123" y="62"/>
                  </a:lnTo>
                  <a:lnTo>
                    <a:pt x="114" y="67"/>
                  </a:lnTo>
                  <a:lnTo>
                    <a:pt x="105" y="70"/>
                  </a:lnTo>
                  <a:lnTo>
                    <a:pt x="98" y="72"/>
                  </a:lnTo>
                  <a:lnTo>
                    <a:pt x="93" y="74"/>
                  </a:lnTo>
                  <a:lnTo>
                    <a:pt x="86" y="78"/>
                  </a:lnTo>
                  <a:lnTo>
                    <a:pt x="79" y="86"/>
                  </a:lnTo>
                  <a:lnTo>
                    <a:pt x="73" y="95"/>
                  </a:lnTo>
                  <a:lnTo>
                    <a:pt x="71" y="101"/>
                  </a:lnTo>
                  <a:lnTo>
                    <a:pt x="73" y="103"/>
                  </a:lnTo>
                  <a:lnTo>
                    <a:pt x="75" y="105"/>
                  </a:lnTo>
                  <a:lnTo>
                    <a:pt x="79" y="106"/>
                  </a:lnTo>
                  <a:lnTo>
                    <a:pt x="81" y="106"/>
                  </a:lnTo>
                  <a:lnTo>
                    <a:pt x="76" y="110"/>
                  </a:lnTo>
                  <a:lnTo>
                    <a:pt x="73" y="112"/>
                  </a:lnTo>
                  <a:lnTo>
                    <a:pt x="70" y="116"/>
                  </a:lnTo>
                  <a:lnTo>
                    <a:pt x="67" y="118"/>
                  </a:lnTo>
                  <a:lnTo>
                    <a:pt x="65" y="117"/>
                  </a:lnTo>
                  <a:lnTo>
                    <a:pt x="63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58" y="121"/>
                  </a:lnTo>
                  <a:lnTo>
                    <a:pt x="54" y="130"/>
                  </a:lnTo>
                  <a:lnTo>
                    <a:pt x="48" y="140"/>
                  </a:lnTo>
                  <a:lnTo>
                    <a:pt x="41" y="153"/>
                  </a:lnTo>
                  <a:lnTo>
                    <a:pt x="36" y="165"/>
                  </a:lnTo>
                  <a:lnTo>
                    <a:pt x="31" y="177"/>
                  </a:lnTo>
                  <a:lnTo>
                    <a:pt x="29" y="188"/>
                  </a:lnTo>
                  <a:lnTo>
                    <a:pt x="28" y="196"/>
                  </a:lnTo>
                  <a:lnTo>
                    <a:pt x="25" y="200"/>
                  </a:lnTo>
                  <a:lnTo>
                    <a:pt x="23" y="205"/>
                  </a:lnTo>
                  <a:lnTo>
                    <a:pt x="21" y="210"/>
                  </a:lnTo>
                  <a:lnTo>
                    <a:pt x="19" y="212"/>
                  </a:lnTo>
                  <a:lnTo>
                    <a:pt x="15" y="214"/>
                  </a:lnTo>
                  <a:lnTo>
                    <a:pt x="9" y="216"/>
                  </a:lnTo>
                  <a:lnTo>
                    <a:pt x="4" y="217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326"/>
            <p:cNvSpPr/>
            <p:nvPr/>
          </p:nvSpPr>
          <p:spPr bwMode="auto">
            <a:xfrm>
              <a:off x="239" y="913"/>
              <a:ext cx="99" cy="169"/>
            </a:xfrm>
            <a:custGeom>
              <a:avLst/>
              <a:gdLst/>
              <a:ahLst/>
              <a:cxnLst>
                <a:cxn ang="0">
                  <a:pos x="65" y="10"/>
                </a:cxn>
                <a:cxn ang="0">
                  <a:pos x="55" y="29"/>
                </a:cxn>
                <a:cxn ang="0">
                  <a:pos x="47" y="35"/>
                </a:cxn>
                <a:cxn ang="0">
                  <a:pos x="31" y="41"/>
                </a:cxn>
                <a:cxn ang="0">
                  <a:pos x="15" y="50"/>
                </a:cxn>
                <a:cxn ang="0">
                  <a:pos x="4" y="58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8" y="62"/>
                </a:cxn>
                <a:cxn ang="0">
                  <a:pos x="18" y="55"/>
                </a:cxn>
                <a:cxn ang="0">
                  <a:pos x="32" y="48"/>
                </a:cxn>
                <a:cxn ang="0">
                  <a:pos x="44" y="43"/>
                </a:cxn>
                <a:cxn ang="0">
                  <a:pos x="47" y="50"/>
                </a:cxn>
                <a:cxn ang="0">
                  <a:pos x="42" y="72"/>
                </a:cxn>
                <a:cxn ang="0">
                  <a:pos x="36" y="84"/>
                </a:cxn>
                <a:cxn ang="0">
                  <a:pos x="26" y="95"/>
                </a:cxn>
                <a:cxn ang="0">
                  <a:pos x="14" y="107"/>
                </a:cxn>
                <a:cxn ang="0">
                  <a:pos x="6" y="116"/>
                </a:cxn>
                <a:cxn ang="0">
                  <a:pos x="4" y="123"/>
                </a:cxn>
                <a:cxn ang="0">
                  <a:pos x="6" y="125"/>
                </a:cxn>
                <a:cxn ang="0">
                  <a:pos x="14" y="115"/>
                </a:cxn>
                <a:cxn ang="0">
                  <a:pos x="34" y="97"/>
                </a:cxn>
                <a:cxn ang="0">
                  <a:pos x="42" y="105"/>
                </a:cxn>
                <a:cxn ang="0">
                  <a:pos x="45" y="150"/>
                </a:cxn>
                <a:cxn ang="0">
                  <a:pos x="49" y="167"/>
                </a:cxn>
                <a:cxn ang="0">
                  <a:pos x="50" y="167"/>
                </a:cxn>
                <a:cxn ang="0">
                  <a:pos x="50" y="147"/>
                </a:cxn>
                <a:cxn ang="0">
                  <a:pos x="49" y="98"/>
                </a:cxn>
                <a:cxn ang="0">
                  <a:pos x="52" y="82"/>
                </a:cxn>
                <a:cxn ang="0">
                  <a:pos x="55" y="84"/>
                </a:cxn>
                <a:cxn ang="0">
                  <a:pos x="60" y="97"/>
                </a:cxn>
                <a:cxn ang="0">
                  <a:pos x="81" y="121"/>
                </a:cxn>
                <a:cxn ang="0">
                  <a:pos x="92" y="127"/>
                </a:cxn>
                <a:cxn ang="0">
                  <a:pos x="87" y="120"/>
                </a:cxn>
                <a:cxn ang="0">
                  <a:pos x="77" y="106"/>
                </a:cxn>
                <a:cxn ang="0">
                  <a:pos x="62" y="86"/>
                </a:cxn>
                <a:cxn ang="0">
                  <a:pos x="58" y="70"/>
                </a:cxn>
                <a:cxn ang="0">
                  <a:pos x="59" y="50"/>
                </a:cxn>
                <a:cxn ang="0">
                  <a:pos x="61" y="42"/>
                </a:cxn>
                <a:cxn ang="0">
                  <a:pos x="65" y="44"/>
                </a:cxn>
                <a:cxn ang="0">
                  <a:pos x="75" y="54"/>
                </a:cxn>
                <a:cxn ang="0">
                  <a:pos x="92" y="70"/>
                </a:cxn>
                <a:cxn ang="0">
                  <a:pos x="99" y="75"/>
                </a:cxn>
                <a:cxn ang="0">
                  <a:pos x="92" y="65"/>
                </a:cxn>
                <a:cxn ang="0">
                  <a:pos x="83" y="54"/>
                </a:cxn>
                <a:cxn ang="0">
                  <a:pos x="73" y="42"/>
                </a:cxn>
                <a:cxn ang="0">
                  <a:pos x="69" y="34"/>
                </a:cxn>
                <a:cxn ang="0">
                  <a:pos x="69" y="17"/>
                </a:cxn>
                <a:cxn ang="0">
                  <a:pos x="75" y="2"/>
                </a:cxn>
                <a:cxn ang="0">
                  <a:pos x="73" y="0"/>
                </a:cxn>
              </a:cxnLst>
              <a:rect l="0" t="0" r="r" b="b"/>
              <a:pathLst>
                <a:path w="99" h="169">
                  <a:moveTo>
                    <a:pt x="69" y="3"/>
                  </a:moveTo>
                  <a:lnTo>
                    <a:pt x="65" y="10"/>
                  </a:lnTo>
                  <a:lnTo>
                    <a:pt x="59" y="20"/>
                  </a:lnTo>
                  <a:lnTo>
                    <a:pt x="55" y="29"/>
                  </a:lnTo>
                  <a:lnTo>
                    <a:pt x="52" y="35"/>
                  </a:lnTo>
                  <a:lnTo>
                    <a:pt x="47" y="35"/>
                  </a:lnTo>
                  <a:lnTo>
                    <a:pt x="40" y="37"/>
                  </a:lnTo>
                  <a:lnTo>
                    <a:pt x="31" y="41"/>
                  </a:lnTo>
                  <a:lnTo>
                    <a:pt x="23" y="45"/>
                  </a:lnTo>
                  <a:lnTo>
                    <a:pt x="15" y="50"/>
                  </a:lnTo>
                  <a:lnTo>
                    <a:pt x="8" y="54"/>
                  </a:lnTo>
                  <a:lnTo>
                    <a:pt x="4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5" y="63"/>
                  </a:lnTo>
                  <a:lnTo>
                    <a:pt x="8" y="62"/>
                  </a:lnTo>
                  <a:lnTo>
                    <a:pt x="13" y="59"/>
                  </a:lnTo>
                  <a:lnTo>
                    <a:pt x="18" y="55"/>
                  </a:lnTo>
                  <a:lnTo>
                    <a:pt x="25" y="52"/>
                  </a:lnTo>
                  <a:lnTo>
                    <a:pt x="32" y="48"/>
                  </a:lnTo>
                  <a:lnTo>
                    <a:pt x="39" y="45"/>
                  </a:lnTo>
                  <a:lnTo>
                    <a:pt x="44" y="43"/>
                  </a:lnTo>
                  <a:lnTo>
                    <a:pt x="49" y="42"/>
                  </a:lnTo>
                  <a:lnTo>
                    <a:pt x="47" y="50"/>
                  </a:lnTo>
                  <a:lnTo>
                    <a:pt x="44" y="61"/>
                  </a:lnTo>
                  <a:lnTo>
                    <a:pt x="42" y="72"/>
                  </a:lnTo>
                  <a:lnTo>
                    <a:pt x="41" y="79"/>
                  </a:lnTo>
                  <a:lnTo>
                    <a:pt x="36" y="84"/>
                  </a:lnTo>
                  <a:lnTo>
                    <a:pt x="32" y="88"/>
                  </a:lnTo>
                  <a:lnTo>
                    <a:pt x="26" y="95"/>
                  </a:lnTo>
                  <a:lnTo>
                    <a:pt x="19" y="101"/>
                  </a:lnTo>
                  <a:lnTo>
                    <a:pt x="14" y="107"/>
                  </a:lnTo>
                  <a:lnTo>
                    <a:pt x="9" y="112"/>
                  </a:lnTo>
                  <a:lnTo>
                    <a:pt x="6" y="116"/>
                  </a:lnTo>
                  <a:lnTo>
                    <a:pt x="4" y="120"/>
                  </a:lnTo>
                  <a:lnTo>
                    <a:pt x="4" y="123"/>
                  </a:lnTo>
                  <a:lnTo>
                    <a:pt x="4" y="125"/>
                  </a:lnTo>
                  <a:lnTo>
                    <a:pt x="6" y="125"/>
                  </a:lnTo>
                  <a:lnTo>
                    <a:pt x="8" y="122"/>
                  </a:lnTo>
                  <a:lnTo>
                    <a:pt x="14" y="115"/>
                  </a:lnTo>
                  <a:lnTo>
                    <a:pt x="24" y="105"/>
                  </a:lnTo>
                  <a:lnTo>
                    <a:pt x="34" y="97"/>
                  </a:lnTo>
                  <a:lnTo>
                    <a:pt x="41" y="92"/>
                  </a:lnTo>
                  <a:lnTo>
                    <a:pt x="42" y="105"/>
                  </a:lnTo>
                  <a:lnTo>
                    <a:pt x="43" y="128"/>
                  </a:lnTo>
                  <a:lnTo>
                    <a:pt x="45" y="150"/>
                  </a:lnTo>
                  <a:lnTo>
                    <a:pt x="48" y="163"/>
                  </a:lnTo>
                  <a:lnTo>
                    <a:pt x="49" y="167"/>
                  </a:lnTo>
                  <a:lnTo>
                    <a:pt x="50" y="169"/>
                  </a:lnTo>
                  <a:lnTo>
                    <a:pt x="50" y="167"/>
                  </a:lnTo>
                  <a:lnTo>
                    <a:pt x="51" y="162"/>
                  </a:lnTo>
                  <a:lnTo>
                    <a:pt x="50" y="147"/>
                  </a:lnTo>
                  <a:lnTo>
                    <a:pt x="50" y="122"/>
                  </a:lnTo>
                  <a:lnTo>
                    <a:pt x="49" y="98"/>
                  </a:lnTo>
                  <a:lnTo>
                    <a:pt x="51" y="84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5" y="84"/>
                  </a:lnTo>
                  <a:lnTo>
                    <a:pt x="56" y="88"/>
                  </a:lnTo>
                  <a:lnTo>
                    <a:pt x="60" y="97"/>
                  </a:lnTo>
                  <a:lnTo>
                    <a:pt x="70" y="109"/>
                  </a:lnTo>
                  <a:lnTo>
                    <a:pt x="81" y="121"/>
                  </a:lnTo>
                  <a:lnTo>
                    <a:pt x="89" y="127"/>
                  </a:lnTo>
                  <a:lnTo>
                    <a:pt x="92" y="127"/>
                  </a:lnTo>
                  <a:lnTo>
                    <a:pt x="91" y="124"/>
                  </a:lnTo>
                  <a:lnTo>
                    <a:pt x="87" y="120"/>
                  </a:lnTo>
                  <a:lnTo>
                    <a:pt x="83" y="114"/>
                  </a:lnTo>
                  <a:lnTo>
                    <a:pt x="77" y="106"/>
                  </a:lnTo>
                  <a:lnTo>
                    <a:pt x="69" y="96"/>
                  </a:lnTo>
                  <a:lnTo>
                    <a:pt x="62" y="86"/>
                  </a:lnTo>
                  <a:lnTo>
                    <a:pt x="58" y="78"/>
                  </a:lnTo>
                  <a:lnTo>
                    <a:pt x="58" y="70"/>
                  </a:lnTo>
                  <a:lnTo>
                    <a:pt x="58" y="60"/>
                  </a:lnTo>
                  <a:lnTo>
                    <a:pt x="59" y="50"/>
                  </a:lnTo>
                  <a:lnTo>
                    <a:pt x="60" y="44"/>
                  </a:lnTo>
                  <a:lnTo>
                    <a:pt x="61" y="42"/>
                  </a:lnTo>
                  <a:lnTo>
                    <a:pt x="62" y="42"/>
                  </a:lnTo>
                  <a:lnTo>
                    <a:pt x="65" y="44"/>
                  </a:lnTo>
                  <a:lnTo>
                    <a:pt x="68" y="47"/>
                  </a:lnTo>
                  <a:lnTo>
                    <a:pt x="75" y="54"/>
                  </a:lnTo>
                  <a:lnTo>
                    <a:pt x="83" y="62"/>
                  </a:lnTo>
                  <a:lnTo>
                    <a:pt x="92" y="70"/>
                  </a:lnTo>
                  <a:lnTo>
                    <a:pt x="98" y="75"/>
                  </a:lnTo>
                  <a:lnTo>
                    <a:pt x="99" y="75"/>
                  </a:lnTo>
                  <a:lnTo>
                    <a:pt x="96" y="70"/>
                  </a:lnTo>
                  <a:lnTo>
                    <a:pt x="92" y="65"/>
                  </a:lnTo>
                  <a:lnTo>
                    <a:pt x="87" y="60"/>
                  </a:lnTo>
                  <a:lnTo>
                    <a:pt x="83" y="54"/>
                  </a:lnTo>
                  <a:lnTo>
                    <a:pt x="77" y="47"/>
                  </a:lnTo>
                  <a:lnTo>
                    <a:pt x="73" y="42"/>
                  </a:lnTo>
                  <a:lnTo>
                    <a:pt x="70" y="38"/>
                  </a:lnTo>
                  <a:lnTo>
                    <a:pt x="69" y="34"/>
                  </a:lnTo>
                  <a:lnTo>
                    <a:pt x="68" y="26"/>
                  </a:lnTo>
                  <a:lnTo>
                    <a:pt x="69" y="17"/>
                  </a:lnTo>
                  <a:lnTo>
                    <a:pt x="73" y="8"/>
                  </a:lnTo>
                  <a:lnTo>
                    <a:pt x="75" y="2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327"/>
            <p:cNvSpPr/>
            <p:nvPr/>
          </p:nvSpPr>
          <p:spPr bwMode="auto">
            <a:xfrm>
              <a:off x="587" y="837"/>
              <a:ext cx="196" cy="155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15" y="25"/>
                </a:cxn>
                <a:cxn ang="0">
                  <a:pos x="23" y="30"/>
                </a:cxn>
                <a:cxn ang="0">
                  <a:pos x="39" y="37"/>
                </a:cxn>
                <a:cxn ang="0">
                  <a:pos x="43" y="56"/>
                </a:cxn>
                <a:cxn ang="0">
                  <a:pos x="44" y="87"/>
                </a:cxn>
                <a:cxn ang="0">
                  <a:pos x="48" y="103"/>
                </a:cxn>
                <a:cxn ang="0">
                  <a:pos x="50" y="98"/>
                </a:cxn>
                <a:cxn ang="0">
                  <a:pos x="49" y="83"/>
                </a:cxn>
                <a:cxn ang="0">
                  <a:pos x="52" y="51"/>
                </a:cxn>
                <a:cxn ang="0">
                  <a:pos x="57" y="44"/>
                </a:cxn>
                <a:cxn ang="0">
                  <a:pos x="66" y="53"/>
                </a:cxn>
                <a:cxn ang="0">
                  <a:pos x="77" y="63"/>
                </a:cxn>
                <a:cxn ang="0">
                  <a:pos x="86" y="71"/>
                </a:cxn>
                <a:cxn ang="0">
                  <a:pos x="92" y="90"/>
                </a:cxn>
                <a:cxn ang="0">
                  <a:pos x="101" y="138"/>
                </a:cxn>
                <a:cxn ang="0">
                  <a:pos x="110" y="155"/>
                </a:cxn>
                <a:cxn ang="0">
                  <a:pos x="110" y="147"/>
                </a:cxn>
                <a:cxn ang="0">
                  <a:pos x="104" y="128"/>
                </a:cxn>
                <a:cxn ang="0">
                  <a:pos x="99" y="92"/>
                </a:cxn>
                <a:cxn ang="0">
                  <a:pos x="108" y="84"/>
                </a:cxn>
                <a:cxn ang="0">
                  <a:pos x="135" y="98"/>
                </a:cxn>
                <a:cxn ang="0">
                  <a:pos x="164" y="115"/>
                </a:cxn>
                <a:cxn ang="0">
                  <a:pos x="188" y="129"/>
                </a:cxn>
                <a:cxn ang="0">
                  <a:pos x="195" y="135"/>
                </a:cxn>
                <a:cxn ang="0">
                  <a:pos x="194" y="130"/>
                </a:cxn>
                <a:cxn ang="0">
                  <a:pos x="182" y="120"/>
                </a:cxn>
                <a:cxn ang="0">
                  <a:pos x="160" y="105"/>
                </a:cxn>
                <a:cxn ang="0">
                  <a:pos x="133" y="88"/>
                </a:cxn>
                <a:cxn ang="0">
                  <a:pos x="110" y="76"/>
                </a:cxn>
                <a:cxn ang="0">
                  <a:pos x="99" y="70"/>
                </a:cxn>
                <a:cxn ang="0">
                  <a:pos x="105" y="69"/>
                </a:cxn>
                <a:cxn ang="0">
                  <a:pos x="119" y="64"/>
                </a:cxn>
                <a:cxn ang="0">
                  <a:pos x="139" y="61"/>
                </a:cxn>
                <a:cxn ang="0">
                  <a:pos x="163" y="60"/>
                </a:cxn>
                <a:cxn ang="0">
                  <a:pos x="182" y="62"/>
                </a:cxn>
                <a:cxn ang="0">
                  <a:pos x="196" y="67"/>
                </a:cxn>
                <a:cxn ang="0">
                  <a:pos x="193" y="61"/>
                </a:cxn>
                <a:cxn ang="0">
                  <a:pos x="181" y="56"/>
                </a:cxn>
                <a:cxn ang="0">
                  <a:pos x="159" y="55"/>
                </a:cxn>
                <a:cxn ang="0">
                  <a:pos x="130" y="56"/>
                </a:cxn>
                <a:cxn ang="0">
                  <a:pos x="108" y="58"/>
                </a:cxn>
                <a:cxn ang="0">
                  <a:pos x="99" y="56"/>
                </a:cxn>
                <a:cxn ang="0">
                  <a:pos x="88" y="51"/>
                </a:cxn>
                <a:cxn ang="0">
                  <a:pos x="76" y="43"/>
                </a:cxn>
                <a:cxn ang="0">
                  <a:pos x="67" y="35"/>
                </a:cxn>
                <a:cxn ang="0">
                  <a:pos x="70" y="29"/>
                </a:cxn>
                <a:cxn ang="0">
                  <a:pos x="86" y="21"/>
                </a:cxn>
                <a:cxn ang="0">
                  <a:pos x="102" y="12"/>
                </a:cxn>
                <a:cxn ang="0">
                  <a:pos x="117" y="6"/>
                </a:cxn>
                <a:cxn ang="0">
                  <a:pos x="126" y="3"/>
                </a:cxn>
                <a:cxn ang="0">
                  <a:pos x="119" y="0"/>
                </a:cxn>
                <a:cxn ang="0">
                  <a:pos x="105" y="4"/>
                </a:cxn>
                <a:cxn ang="0">
                  <a:pos x="91" y="10"/>
                </a:cxn>
                <a:cxn ang="0">
                  <a:pos x="74" y="19"/>
                </a:cxn>
                <a:cxn ang="0">
                  <a:pos x="60" y="25"/>
                </a:cxn>
                <a:cxn ang="0">
                  <a:pos x="52" y="29"/>
                </a:cxn>
                <a:cxn ang="0">
                  <a:pos x="42" y="28"/>
                </a:cxn>
                <a:cxn ang="0">
                  <a:pos x="31" y="23"/>
                </a:cxn>
                <a:cxn ang="0">
                  <a:pos x="20" y="18"/>
                </a:cxn>
                <a:cxn ang="0">
                  <a:pos x="10" y="15"/>
                </a:cxn>
                <a:cxn ang="0">
                  <a:pos x="2" y="12"/>
                </a:cxn>
              </a:cxnLst>
              <a:rect l="0" t="0" r="r" b="b"/>
              <a:pathLst>
                <a:path w="196" h="155">
                  <a:moveTo>
                    <a:pt x="0" y="12"/>
                  </a:moveTo>
                  <a:lnTo>
                    <a:pt x="3" y="16"/>
                  </a:lnTo>
                  <a:lnTo>
                    <a:pt x="9" y="20"/>
                  </a:lnTo>
                  <a:lnTo>
                    <a:pt x="15" y="25"/>
                  </a:lnTo>
                  <a:lnTo>
                    <a:pt x="18" y="28"/>
                  </a:lnTo>
                  <a:lnTo>
                    <a:pt x="23" y="30"/>
                  </a:lnTo>
                  <a:lnTo>
                    <a:pt x="31" y="34"/>
                  </a:lnTo>
                  <a:lnTo>
                    <a:pt x="39" y="37"/>
                  </a:lnTo>
                  <a:lnTo>
                    <a:pt x="43" y="42"/>
                  </a:lnTo>
                  <a:lnTo>
                    <a:pt x="43" y="56"/>
                  </a:lnTo>
                  <a:lnTo>
                    <a:pt x="43" y="72"/>
                  </a:lnTo>
                  <a:lnTo>
                    <a:pt x="44" y="87"/>
                  </a:lnTo>
                  <a:lnTo>
                    <a:pt x="45" y="98"/>
                  </a:lnTo>
                  <a:lnTo>
                    <a:pt x="48" y="103"/>
                  </a:lnTo>
                  <a:lnTo>
                    <a:pt x="49" y="102"/>
                  </a:lnTo>
                  <a:lnTo>
                    <a:pt x="50" y="98"/>
                  </a:lnTo>
                  <a:lnTo>
                    <a:pt x="49" y="93"/>
                  </a:lnTo>
                  <a:lnTo>
                    <a:pt x="49" y="83"/>
                  </a:lnTo>
                  <a:lnTo>
                    <a:pt x="50" y="67"/>
                  </a:lnTo>
                  <a:lnTo>
                    <a:pt x="52" y="51"/>
                  </a:lnTo>
                  <a:lnTo>
                    <a:pt x="53" y="42"/>
                  </a:lnTo>
                  <a:lnTo>
                    <a:pt x="57" y="44"/>
                  </a:lnTo>
                  <a:lnTo>
                    <a:pt x="61" y="49"/>
                  </a:lnTo>
                  <a:lnTo>
                    <a:pt x="66" y="53"/>
                  </a:lnTo>
                  <a:lnTo>
                    <a:pt x="71" y="59"/>
                  </a:lnTo>
                  <a:lnTo>
                    <a:pt x="77" y="63"/>
                  </a:lnTo>
                  <a:lnTo>
                    <a:pt x="83" y="68"/>
                  </a:lnTo>
                  <a:lnTo>
                    <a:pt x="86" y="71"/>
                  </a:lnTo>
                  <a:lnTo>
                    <a:pt x="90" y="72"/>
                  </a:lnTo>
                  <a:lnTo>
                    <a:pt x="92" y="90"/>
                  </a:lnTo>
                  <a:lnTo>
                    <a:pt x="95" y="114"/>
                  </a:lnTo>
                  <a:lnTo>
                    <a:pt x="101" y="138"/>
                  </a:lnTo>
                  <a:lnTo>
                    <a:pt x="107" y="152"/>
                  </a:lnTo>
                  <a:lnTo>
                    <a:pt x="110" y="155"/>
                  </a:lnTo>
                  <a:lnTo>
                    <a:pt x="111" y="153"/>
                  </a:lnTo>
                  <a:lnTo>
                    <a:pt x="110" y="147"/>
                  </a:lnTo>
                  <a:lnTo>
                    <a:pt x="108" y="140"/>
                  </a:lnTo>
                  <a:lnTo>
                    <a:pt x="104" y="128"/>
                  </a:lnTo>
                  <a:lnTo>
                    <a:pt x="101" y="110"/>
                  </a:lnTo>
                  <a:lnTo>
                    <a:pt x="99" y="92"/>
                  </a:lnTo>
                  <a:lnTo>
                    <a:pt x="99" y="79"/>
                  </a:lnTo>
                  <a:lnTo>
                    <a:pt x="108" y="84"/>
                  </a:lnTo>
                  <a:lnTo>
                    <a:pt x="120" y="90"/>
                  </a:lnTo>
                  <a:lnTo>
                    <a:pt x="135" y="98"/>
                  </a:lnTo>
                  <a:lnTo>
                    <a:pt x="150" y="107"/>
                  </a:lnTo>
                  <a:lnTo>
                    <a:pt x="164" y="115"/>
                  </a:lnTo>
                  <a:lnTo>
                    <a:pt x="178" y="123"/>
                  </a:lnTo>
                  <a:lnTo>
                    <a:pt x="188" y="129"/>
                  </a:lnTo>
                  <a:lnTo>
                    <a:pt x="193" y="132"/>
                  </a:lnTo>
                  <a:lnTo>
                    <a:pt x="195" y="135"/>
                  </a:lnTo>
                  <a:lnTo>
                    <a:pt x="196" y="134"/>
                  </a:lnTo>
                  <a:lnTo>
                    <a:pt x="194" y="130"/>
                  </a:lnTo>
                  <a:lnTo>
                    <a:pt x="188" y="124"/>
                  </a:lnTo>
                  <a:lnTo>
                    <a:pt x="182" y="120"/>
                  </a:lnTo>
                  <a:lnTo>
                    <a:pt x="172" y="113"/>
                  </a:lnTo>
                  <a:lnTo>
                    <a:pt x="160" y="105"/>
                  </a:lnTo>
                  <a:lnTo>
                    <a:pt x="146" y="97"/>
                  </a:lnTo>
                  <a:lnTo>
                    <a:pt x="133" y="88"/>
                  </a:lnTo>
                  <a:lnTo>
                    <a:pt x="120" y="81"/>
                  </a:lnTo>
                  <a:lnTo>
                    <a:pt x="110" y="76"/>
                  </a:lnTo>
                  <a:lnTo>
                    <a:pt x="103" y="72"/>
                  </a:lnTo>
                  <a:lnTo>
                    <a:pt x="99" y="70"/>
                  </a:lnTo>
                  <a:lnTo>
                    <a:pt x="100" y="69"/>
                  </a:lnTo>
                  <a:lnTo>
                    <a:pt x="105" y="69"/>
                  </a:lnTo>
                  <a:lnTo>
                    <a:pt x="112" y="67"/>
                  </a:lnTo>
                  <a:lnTo>
                    <a:pt x="119" y="64"/>
                  </a:lnTo>
                  <a:lnTo>
                    <a:pt x="129" y="62"/>
                  </a:lnTo>
                  <a:lnTo>
                    <a:pt x="139" y="61"/>
                  </a:lnTo>
                  <a:lnTo>
                    <a:pt x="152" y="60"/>
                  </a:lnTo>
                  <a:lnTo>
                    <a:pt x="163" y="60"/>
                  </a:lnTo>
                  <a:lnTo>
                    <a:pt x="175" y="61"/>
                  </a:lnTo>
                  <a:lnTo>
                    <a:pt x="182" y="62"/>
                  </a:lnTo>
                  <a:lnTo>
                    <a:pt x="189" y="64"/>
                  </a:lnTo>
                  <a:lnTo>
                    <a:pt x="196" y="67"/>
                  </a:lnTo>
                  <a:lnTo>
                    <a:pt x="196" y="66"/>
                  </a:lnTo>
                  <a:lnTo>
                    <a:pt x="193" y="61"/>
                  </a:lnTo>
                  <a:lnTo>
                    <a:pt x="187" y="58"/>
                  </a:lnTo>
                  <a:lnTo>
                    <a:pt x="181" y="56"/>
                  </a:lnTo>
                  <a:lnTo>
                    <a:pt x="171" y="56"/>
                  </a:lnTo>
                  <a:lnTo>
                    <a:pt x="159" y="55"/>
                  </a:lnTo>
                  <a:lnTo>
                    <a:pt x="145" y="55"/>
                  </a:lnTo>
                  <a:lnTo>
                    <a:pt x="130" y="56"/>
                  </a:lnTo>
                  <a:lnTo>
                    <a:pt x="118" y="56"/>
                  </a:lnTo>
                  <a:lnTo>
                    <a:pt x="108" y="58"/>
                  </a:lnTo>
                  <a:lnTo>
                    <a:pt x="102" y="58"/>
                  </a:lnTo>
                  <a:lnTo>
                    <a:pt x="99" y="56"/>
                  </a:lnTo>
                  <a:lnTo>
                    <a:pt x="93" y="54"/>
                  </a:lnTo>
                  <a:lnTo>
                    <a:pt x="88" y="51"/>
                  </a:lnTo>
                  <a:lnTo>
                    <a:pt x="82" y="46"/>
                  </a:lnTo>
                  <a:lnTo>
                    <a:pt x="76" y="43"/>
                  </a:lnTo>
                  <a:lnTo>
                    <a:pt x="71" y="38"/>
                  </a:lnTo>
                  <a:lnTo>
                    <a:pt x="67" y="35"/>
                  </a:lnTo>
                  <a:lnTo>
                    <a:pt x="65" y="33"/>
                  </a:lnTo>
                  <a:lnTo>
                    <a:pt x="70" y="29"/>
                  </a:lnTo>
                  <a:lnTo>
                    <a:pt x="78" y="26"/>
                  </a:lnTo>
                  <a:lnTo>
                    <a:pt x="86" y="21"/>
                  </a:lnTo>
                  <a:lnTo>
                    <a:pt x="94" y="17"/>
                  </a:lnTo>
                  <a:lnTo>
                    <a:pt x="102" y="12"/>
                  </a:lnTo>
                  <a:lnTo>
                    <a:pt x="110" y="8"/>
                  </a:lnTo>
                  <a:lnTo>
                    <a:pt x="117" y="6"/>
                  </a:lnTo>
                  <a:lnTo>
                    <a:pt x="121" y="4"/>
                  </a:lnTo>
                  <a:lnTo>
                    <a:pt x="126" y="3"/>
                  </a:lnTo>
                  <a:lnTo>
                    <a:pt x="125" y="1"/>
                  </a:lnTo>
                  <a:lnTo>
                    <a:pt x="119" y="0"/>
                  </a:lnTo>
                  <a:lnTo>
                    <a:pt x="111" y="2"/>
                  </a:lnTo>
                  <a:lnTo>
                    <a:pt x="105" y="4"/>
                  </a:lnTo>
                  <a:lnTo>
                    <a:pt x="99" y="7"/>
                  </a:lnTo>
                  <a:lnTo>
                    <a:pt x="91" y="10"/>
                  </a:lnTo>
                  <a:lnTo>
                    <a:pt x="82" y="15"/>
                  </a:lnTo>
                  <a:lnTo>
                    <a:pt x="74" y="19"/>
                  </a:lnTo>
                  <a:lnTo>
                    <a:pt x="66" y="23"/>
                  </a:lnTo>
                  <a:lnTo>
                    <a:pt x="60" y="25"/>
                  </a:lnTo>
                  <a:lnTo>
                    <a:pt x="57" y="27"/>
                  </a:lnTo>
                  <a:lnTo>
                    <a:pt x="52" y="29"/>
                  </a:lnTo>
                  <a:lnTo>
                    <a:pt x="48" y="29"/>
                  </a:lnTo>
                  <a:lnTo>
                    <a:pt x="42" y="28"/>
                  </a:lnTo>
                  <a:lnTo>
                    <a:pt x="35" y="25"/>
                  </a:lnTo>
                  <a:lnTo>
                    <a:pt x="31" y="23"/>
                  </a:lnTo>
                  <a:lnTo>
                    <a:pt x="26" y="20"/>
                  </a:lnTo>
                  <a:lnTo>
                    <a:pt x="20" y="18"/>
                  </a:lnTo>
                  <a:lnTo>
                    <a:pt x="16" y="16"/>
                  </a:lnTo>
                  <a:lnTo>
                    <a:pt x="10" y="15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49" name="Picture 328" descr="POINSET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8040688" y="120651"/>
            <a:ext cx="2747963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0" name="Picture 329" descr="CHCA20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572000"/>
            <a:ext cx="1752600" cy="2286000"/>
          </a:xfrm>
          <a:prstGeom prst="rect">
            <a:avLst/>
          </a:prstGeom>
          <a:noFill/>
        </p:spPr>
      </p:pic>
      <p:pic>
        <p:nvPicPr>
          <p:cNvPr id="651" name="Picture 330" descr="BUBBL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2338" y="1524000"/>
            <a:ext cx="2125662" cy="5334000"/>
          </a:xfrm>
          <a:prstGeom prst="rect">
            <a:avLst/>
          </a:prstGeom>
          <a:noFill/>
        </p:spPr>
      </p:pic>
      <p:sp>
        <p:nvSpPr>
          <p:cNvPr id="654" name="Text Box 332"/>
          <p:cNvSpPr txBox="1">
            <a:spLocks noChangeArrowheads="1"/>
          </p:cNvSpPr>
          <p:nvPr/>
        </p:nvSpPr>
        <p:spPr bwMode="auto">
          <a:xfrm>
            <a:off x="2201864" y="2363915"/>
            <a:ext cx="7873999" cy="16312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" name="Text Box 332"/>
          <p:cNvSpPr txBox="1">
            <a:spLocks noChangeArrowheads="1"/>
          </p:cNvSpPr>
          <p:nvPr/>
        </p:nvSpPr>
        <p:spPr bwMode="auto">
          <a:xfrm>
            <a:off x="2667001" y="381001"/>
            <a:ext cx="7266793" cy="13220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  <a:latin typeface=".VnTime" panose="020B7200000000000000" pitchFamily="34" charset="0"/>
              </a:rPr>
              <a:t>    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endParaRPr lang="en-US" sz="2800" dirty="0">
              <a:solidFill>
                <a:srgbClr val="0070C0"/>
              </a:solidFill>
              <a:latin typeface=".VnTime" panose="020B7200000000000000" pitchFamily="34" charset="0"/>
            </a:endParaRPr>
          </a:p>
        </p:txBody>
      </p:sp>
      <p:sp>
        <p:nvSpPr>
          <p:cNvPr id="656" name="Text Box 333"/>
          <p:cNvSpPr txBox="1">
            <a:spLocks noChangeArrowheads="1"/>
          </p:cNvSpPr>
          <p:nvPr/>
        </p:nvSpPr>
        <p:spPr bwMode="auto">
          <a:xfrm>
            <a:off x="3733800" y="4876801"/>
            <a:ext cx="5257800" cy="1168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Phan Thị Hiền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Tây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6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6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54" grpId="0"/>
      <p:bldP spid="655" grpId="0" bldLvl="0" animBg="1"/>
      <p:bldP spid="65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41572" r="3671" b="51378"/>
          <a:stretch>
            <a:fillRect/>
          </a:stretch>
        </p:blipFill>
        <p:spPr>
          <a:xfrm>
            <a:off x="937385" y="230587"/>
            <a:ext cx="10576106" cy="11354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58044" y="1554491"/>
            <a:ext cx="11119556" cy="5072922"/>
            <a:chOff x="4492488" y="2656358"/>
            <a:chExt cx="3455252" cy="252193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2" t="41219" r="47710" b="40034"/>
            <a:stretch>
              <a:fillRect/>
            </a:stretch>
          </p:blipFill>
          <p:spPr>
            <a:xfrm>
              <a:off x="4492488" y="2656358"/>
              <a:ext cx="3455252" cy="25219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Rectangle 18"/>
            <p:cNvSpPr/>
            <p:nvPr/>
          </p:nvSpPr>
          <p:spPr>
            <a:xfrm>
              <a:off x="6096000" y="4886554"/>
              <a:ext cx="414130" cy="291734"/>
            </a:xfrm>
            <a:prstGeom prst="rect">
              <a:avLst/>
            </a:prstGeom>
            <a:solidFill>
              <a:srgbClr val="66BF87"/>
            </a:solidFill>
            <a:ln>
              <a:solidFill>
                <a:srgbClr val="66BF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peech Bubble: Rectangle 3"/>
          <p:cNvSpPr/>
          <p:nvPr/>
        </p:nvSpPr>
        <p:spPr>
          <a:xfrm>
            <a:off x="5015883" y="1713621"/>
            <a:ext cx="3221548" cy="887536"/>
          </a:xfrm>
          <a:prstGeom prst="wedgeRectCallout">
            <a:avLst>
              <a:gd name="adj1" fmla="val -29948"/>
              <a:gd name="adj2" fmla="val 138228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67" y="-22889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41572" r="3671" b="51378"/>
          <a:stretch>
            <a:fillRect/>
          </a:stretch>
        </p:blipFill>
        <p:spPr>
          <a:xfrm>
            <a:off x="937385" y="230587"/>
            <a:ext cx="10576106" cy="113548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12710" y="1485566"/>
            <a:ext cx="11393062" cy="5185769"/>
            <a:chOff x="8249732" y="2656357"/>
            <a:chExt cx="3455253" cy="239272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6" t="18890" r="13916" b="63324"/>
            <a:stretch>
              <a:fillRect/>
            </a:stretch>
          </p:blipFill>
          <p:spPr>
            <a:xfrm>
              <a:off x="8249732" y="2656357"/>
              <a:ext cx="3455253" cy="23927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Rectangle 9"/>
            <p:cNvSpPr/>
            <p:nvPr/>
          </p:nvSpPr>
          <p:spPr>
            <a:xfrm>
              <a:off x="9735504" y="4757344"/>
              <a:ext cx="414130" cy="291734"/>
            </a:xfrm>
            <a:prstGeom prst="rect">
              <a:avLst/>
            </a:prstGeom>
            <a:solidFill>
              <a:srgbClr val="FFE4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6225" y="1053549"/>
            <a:ext cx="10323443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inh-nen-de-thuong2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7848600" cy="655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31800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00FF"/>
              </a:contourClr>
            </a:sp3d>
          </a:bodyPr>
          <a:lstStyle/>
          <a:p>
            <a:r>
              <a:rPr lang="en-US" sz="3600" b="1" kern="10">
                <a:ln w="9525">
                  <a:rou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GIỜ HỌC ĐẾN ĐÂY LÀ KẾT THÚC !</a:t>
            </a:r>
            <a:endParaRPr lang="en-US" sz="3600" b="1" kern="10">
              <a:ln w="9525">
                <a:round/>
              </a:ln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2286000" y="4267200"/>
            <a:ext cx="7315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FF00"/>
              </a:contourClr>
            </a:sp3d>
          </a:bodyPr>
          <a:lstStyle/>
          <a:p>
            <a:r>
              <a:rPr lang="en-US" sz="3600" b="1" kern="10">
                <a:ln w="9525">
                  <a:round/>
                </a:ln>
                <a:solidFill>
                  <a:srgbClr val="00FF00"/>
                </a:solidFill>
                <a:cs typeface="Times New Roman" panose="02020603050405020304" pitchFamily="18" charset="0"/>
              </a:rPr>
              <a:t>XIN CHÀO VÀ HẸN GẶP LẠI !</a:t>
            </a:r>
            <a:endParaRPr lang="en-US" sz="3600" b="1" kern="10">
              <a:ln w="9525">
                <a:round/>
              </a:ln>
              <a:solidFill>
                <a:srgbClr val="00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16" y="27424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t="15730" r="46421" b="57971"/>
          <a:stretch>
            <a:fillRect/>
          </a:stretch>
        </p:blipFill>
        <p:spPr>
          <a:xfrm>
            <a:off x="874643" y="-65251"/>
            <a:ext cx="10257183" cy="71974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" y="-357329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9" t="15296" r="4938" b="57971"/>
          <a:stretch>
            <a:fillRect/>
          </a:stretch>
        </p:blipFill>
        <p:spPr>
          <a:xfrm>
            <a:off x="69710" y="357329"/>
            <a:ext cx="10938984" cy="594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6225" y="3429000"/>
            <a:ext cx="107408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6225" y="1053549"/>
            <a:ext cx="1032344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41572" r="3671" b="51378"/>
          <a:stretch>
            <a:fillRect/>
          </a:stretch>
        </p:blipFill>
        <p:spPr>
          <a:xfrm>
            <a:off x="987490" y="0"/>
            <a:ext cx="10576106" cy="113548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5501" y="3011852"/>
            <a:ext cx="3836507" cy="2630928"/>
            <a:chOff x="487015" y="2547359"/>
            <a:chExt cx="3836507" cy="2630928"/>
          </a:xfrm>
        </p:grpSpPr>
        <p:grpSp>
          <p:nvGrpSpPr>
            <p:cNvPr id="6" name="Group 5"/>
            <p:cNvGrpSpPr/>
            <p:nvPr/>
          </p:nvGrpSpPr>
          <p:grpSpPr>
            <a:xfrm>
              <a:off x="487015" y="2547359"/>
              <a:ext cx="3836507" cy="2630928"/>
              <a:chOff x="487015" y="2547359"/>
              <a:chExt cx="3836507" cy="263092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19" t="19723" r="48245" b="63136"/>
              <a:stretch>
                <a:fillRect/>
              </a:stretch>
            </p:blipFill>
            <p:spPr>
              <a:xfrm>
                <a:off x="487015" y="2547359"/>
                <a:ext cx="3836507" cy="263092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675861" y="3160643"/>
                <a:ext cx="1093304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982731" y="4853238"/>
              <a:ext cx="1093304" cy="325049"/>
            </a:xfrm>
            <a:prstGeom prst="rect">
              <a:avLst/>
            </a:prstGeom>
            <a:solidFill>
              <a:srgbClr val="D3D6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32545" y="1848562"/>
            <a:ext cx="3455252" cy="2630927"/>
            <a:chOff x="4492488" y="2656358"/>
            <a:chExt cx="3455252" cy="25219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2" t="41219" r="47710" b="40034"/>
            <a:stretch>
              <a:fillRect/>
            </a:stretch>
          </p:blipFill>
          <p:spPr>
            <a:xfrm>
              <a:off x="4492488" y="2656358"/>
              <a:ext cx="3455252" cy="25219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Rectangle 12"/>
            <p:cNvSpPr/>
            <p:nvPr/>
          </p:nvSpPr>
          <p:spPr>
            <a:xfrm>
              <a:off x="6096000" y="4886554"/>
              <a:ext cx="414130" cy="291734"/>
            </a:xfrm>
            <a:prstGeom prst="rect">
              <a:avLst/>
            </a:prstGeom>
            <a:solidFill>
              <a:srgbClr val="66BF87"/>
            </a:solidFill>
            <a:ln>
              <a:solidFill>
                <a:srgbClr val="66BF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08343" y="3107593"/>
            <a:ext cx="3455253" cy="2630926"/>
            <a:chOff x="8249732" y="2656357"/>
            <a:chExt cx="3455253" cy="239272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6" t="18890" r="13916" b="63324"/>
            <a:stretch>
              <a:fillRect/>
            </a:stretch>
          </p:blipFill>
          <p:spPr>
            <a:xfrm>
              <a:off x="8249732" y="2656357"/>
              <a:ext cx="3455253" cy="23927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Rectangle 15"/>
            <p:cNvSpPr/>
            <p:nvPr/>
          </p:nvSpPr>
          <p:spPr>
            <a:xfrm>
              <a:off x="9735504" y="4757344"/>
              <a:ext cx="414130" cy="291734"/>
            </a:xfrm>
            <a:prstGeom prst="rect">
              <a:avLst/>
            </a:prstGeom>
            <a:solidFill>
              <a:srgbClr val="FFE4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872869" y="2703443"/>
              <a:ext cx="164326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84" y="-756531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41572" r="3671" b="51378"/>
          <a:stretch>
            <a:fillRect/>
          </a:stretch>
        </p:blipFill>
        <p:spPr>
          <a:xfrm>
            <a:off x="937385" y="230587"/>
            <a:ext cx="10576106" cy="11354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23872" y="1366073"/>
            <a:ext cx="9389619" cy="4478277"/>
            <a:chOff x="487015" y="2547359"/>
            <a:chExt cx="3836507" cy="2630928"/>
          </a:xfrm>
        </p:grpSpPr>
        <p:grpSp>
          <p:nvGrpSpPr>
            <p:cNvPr id="7" name="Group 6"/>
            <p:cNvGrpSpPr/>
            <p:nvPr/>
          </p:nvGrpSpPr>
          <p:grpSpPr>
            <a:xfrm>
              <a:off x="487015" y="2547359"/>
              <a:ext cx="3836507" cy="2630928"/>
              <a:chOff x="487015" y="2547359"/>
              <a:chExt cx="3836507" cy="263092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19" t="19723" r="48245" b="63136"/>
              <a:stretch>
                <a:fillRect/>
              </a:stretch>
            </p:blipFill>
            <p:spPr>
              <a:xfrm>
                <a:off x="487015" y="2547359"/>
                <a:ext cx="3836507" cy="263092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675861" y="3160643"/>
                <a:ext cx="1093304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982731" y="4853238"/>
              <a:ext cx="1093304" cy="325049"/>
            </a:xfrm>
            <a:prstGeom prst="rect">
              <a:avLst/>
            </a:prstGeom>
            <a:solidFill>
              <a:srgbClr val="D3D6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74284" y="2967335"/>
            <a:ext cx="255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WPS Presentation</Application>
  <PresentationFormat>Custom</PresentationFormat>
  <Paragraphs>26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.VnTime</vt:lpstr>
      <vt:lpstr>VNI-Times</vt:lpstr>
      <vt:lpstr>Calibri</vt:lpstr>
      <vt:lpstr>Microsoft YaHei</vt:lpstr>
      <vt:lpstr>Arial Unicode MS</vt:lpstr>
      <vt:lpstr>Calibri Light</vt:lpstr>
      <vt:lpstr>Office Theme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TTCN NGOC TUAN</dc:creator>
  <cp:lastModifiedBy>Admin</cp:lastModifiedBy>
  <cp:revision>29</cp:revision>
  <dcterms:created xsi:type="dcterms:W3CDTF">2020-08-26T09:35:00Z</dcterms:created>
  <dcterms:modified xsi:type="dcterms:W3CDTF">2025-03-26T14:32:41Z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1033-12.2.0.20326</vt:lpwstr>
  </property>
  <property fmtid="{D5CDD505-2E9C-101B-9397-08002B2CF9AE}" pid="3" name="ICV">
    <vt:lpwstr>DB027D08A52C458695CA4A5B50EB771F_12</vt:lpwstr>
  </property>
</Properties>
</file>