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395" r:id="rId3"/>
    <p:sldId id="289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396" r:id="rId13"/>
    <p:sldId id="28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9"/>
    <a:srgbClr val="B7E6FD"/>
    <a:srgbClr val="FCFAF8"/>
    <a:srgbClr val="C6EBFE"/>
    <a:srgbClr val="EED048"/>
    <a:srgbClr val="6D6E72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60EF-EDF2-4687-818B-AD6EE007A415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5620-86C8-43A4-8A63-B1ABABA0A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B9E0-824E-4D70-BFCE-903A5EA57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2AC1-9D5D-4353-BE29-B782B8F4A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7.xml"/><Relationship Id="rId1" Type="http://schemas.openxmlformats.org/officeDocument/2006/relationships/audio" Target="file:///C:\Documents%20and%20Settings\User\My%20Documents\Am%20thanh\tieng%20hat%20ban%20be%20minh.wav.wav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3810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-304800"/>
            <a:ext cx="12179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FSTV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2184" y="-38100"/>
            <a:ext cx="264583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DAIS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1" y="59817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DAIS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651" y="60579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flyi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11735">
            <a:off x="8777817" y="3840164"/>
            <a:ext cx="374226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38451" y="3581401"/>
            <a:ext cx="606636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006600"/>
                </a:solidFill>
                <a:cs typeface="Times New Roman" pitchFamily="18" charset="0"/>
              </a:rPr>
              <a:t>Giáo viên</a:t>
            </a:r>
            <a:r>
              <a:rPr lang="en-US" sz="2800">
                <a:solidFill>
                  <a:srgbClr val="006600"/>
                </a:solidFill>
                <a:cs typeface="Times New Roman" pitchFamily="18" charset="0"/>
              </a:rPr>
              <a:t> : </a:t>
            </a:r>
            <a:r>
              <a:rPr lang="en-US" sz="2800">
                <a:solidFill>
                  <a:srgbClr val="0033CC"/>
                </a:solidFill>
                <a:cs typeface="Times New Roman" pitchFamily="18" charset="0"/>
                <a:sym typeface="Times New Roman" pitchFamily="18" charset="0"/>
              </a:rPr>
              <a:t>Phạm Thị Tâm</a:t>
            </a:r>
            <a:endParaRPr lang="en-US" sz="280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081" name="WordArt 9"/>
          <p:cNvSpPr>
            <a:spLocks noChangeArrowheads="1" noChangeShapeType="1"/>
          </p:cNvSpPr>
          <p:nvPr/>
        </p:nvSpPr>
        <p:spPr bwMode="auto">
          <a:xfrm>
            <a:off x="1009651" y="723900"/>
            <a:ext cx="10261600" cy="617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pic>
        <p:nvPicPr>
          <p:cNvPr id="3082" name="Picture 22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177801"/>
            <a:ext cx="431801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3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857376" y="-1901826"/>
            <a:ext cx="209550" cy="393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4" descr="DAIS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8084" y="5600701"/>
            <a:ext cx="3947584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5" descr="CHCA20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7651" y="5753100"/>
            <a:ext cx="545888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6"/>
          <p:cNvSpPr txBox="1">
            <a:spLocks noChangeArrowheads="1"/>
          </p:cNvSpPr>
          <p:nvPr/>
        </p:nvSpPr>
        <p:spPr bwMode="auto">
          <a:xfrm>
            <a:off x="2127251" y="4191001"/>
            <a:ext cx="7823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</a:rPr>
              <a:t>Đơn vị: Tr</a:t>
            </a: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  <a:sym typeface="Times New Roman" pitchFamily="18" charset="0"/>
              </a:rPr>
              <a:t>ư</a:t>
            </a: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</a:rPr>
              <a:t>ờng Tiểu học </a:t>
            </a:r>
            <a:r>
              <a:rPr lang="en-US" altLang="en-US" sz="2800">
                <a:solidFill>
                  <a:srgbClr val="0033CC"/>
                </a:solidFill>
                <a:cs typeface="Times New Roman" pitchFamily="18" charset="0"/>
              </a:rPr>
              <a:t>Tây Hưng</a:t>
            </a:r>
            <a:endParaRPr lang="vi-VN" altLang="en-US" sz="2800">
              <a:solidFill>
                <a:srgbClr val="0033CC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vi-VN" altLang="en-US" sz="2800">
                <a:solidFill>
                  <a:srgbClr val="0033CC"/>
                </a:solidFill>
                <a:cs typeface="Times New Roman" pitchFamily="18" charset="0"/>
              </a:rPr>
              <a:t>               Tiên Lãng- Hải Phòng</a:t>
            </a:r>
          </a:p>
        </p:txBody>
      </p:sp>
      <p:pic>
        <p:nvPicPr>
          <p:cNvPr id="3087" name="Picture 27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10112376" y="-1901825"/>
            <a:ext cx="2095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8" descr="XMSTRER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53851" y="342901"/>
            <a:ext cx="431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20"/>
          <p:cNvSpPr txBox="1">
            <a:spLocks noChangeArrowheads="1"/>
          </p:cNvSpPr>
          <p:nvPr/>
        </p:nvSpPr>
        <p:spPr bwMode="auto">
          <a:xfrm>
            <a:off x="1517651" y="217170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dự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8" y="665018"/>
            <a:ext cx="11730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3: Đặt một câu về một bộ phận của con vật nuôi trong nhà.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583" y="2475345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Lông gà con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vàng 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4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30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3315" name="Picture 3" descr="P7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25604" name="AutoShape 4"/>
          <p:cNvSpPr>
            <a:spLocks noChangeArrowheads="1"/>
          </p:cNvSpPr>
          <p:nvPr/>
        </p:nvSpPr>
        <p:spPr bwMode="auto">
          <a:xfrm rot="-5400000">
            <a:off x="6753225" y="4803775"/>
            <a:ext cx="895350" cy="119380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rgbClr val="0047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10272184" y="228601"/>
            <a:ext cx="1919816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6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10512161" y="2655624"/>
            <a:ext cx="1439863" cy="1919816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04800" y="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0" y="1600200"/>
            <a:ext cx="119380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368800" y="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0" y="472440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251200" y="320040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946401" y="5715001"/>
            <a:ext cx="1919817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11200" y="3048000"/>
            <a:ext cx="119380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800">
              <a:latin typeface=".VnTime" pitchFamily="34" charset="0"/>
            </a:endParaRPr>
          </a:p>
        </p:txBody>
      </p:sp>
      <p:sp>
        <p:nvSpPr>
          <p:cNvPr id="25614" name="WordArt 14"/>
          <p:cNvSpPr>
            <a:spLocks noChangeArrowheads="1" noChangeShapeType="1"/>
          </p:cNvSpPr>
          <p:nvPr/>
        </p:nvSpPr>
        <p:spPr bwMode="auto">
          <a:xfrm>
            <a:off x="304800" y="-4787900"/>
            <a:ext cx="1828800" cy="600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xin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trân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Cảm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ơn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các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Thầy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các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giáo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và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các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em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 học </a:t>
            </a:r>
          </a:p>
          <a:p>
            <a:pPr algn="ctr"/>
            <a:r>
              <a:rPr lang="pt-BR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.VnArialH"/>
              </a:rPr>
              <a:t>sinh </a:t>
            </a:r>
            <a:endParaRPr lang="vi-VN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</a:endParaRPr>
          </a:p>
        </p:txBody>
      </p:sp>
      <p:pic>
        <p:nvPicPr>
          <p:cNvPr id="13327" name="Picture 15" descr="ani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648200"/>
            <a:ext cx="249978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 noChangeAspect="1"/>
          </p:cNvGrpSpPr>
          <p:nvPr/>
        </p:nvGrpSpPr>
        <p:grpSpPr bwMode="auto">
          <a:xfrm>
            <a:off x="3149600" y="2057400"/>
            <a:ext cx="8432800" cy="990600"/>
            <a:chOff x="0" y="0"/>
            <a:chExt cx="5088" cy="1152"/>
          </a:xfrm>
        </p:grpSpPr>
        <p:pic>
          <p:nvPicPr>
            <p:cNvPr id="13342" name="Picture 17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573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18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4" name="Picture 19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528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Picture 20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6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6" name="Picture 21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96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7" name="Picture 22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9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8" name="Picture 23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432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2225615" y="1257300"/>
            <a:ext cx="7924800" cy="685800"/>
            <a:chOff x="0" y="0"/>
            <a:chExt cx="5088" cy="1152"/>
          </a:xfrm>
        </p:grpSpPr>
        <p:pic>
          <p:nvPicPr>
            <p:cNvPr id="13335" name="Picture 25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0" y="573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6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27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4" y="528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8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6" y="0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9" name="Picture 29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96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0" name="Picture 30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9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1" name="Picture 31" descr="DO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432"/>
              <a:ext cx="100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0" name="Picture 32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-8467" y="-106363"/>
            <a:ext cx="1217506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3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3355446" y="3214159"/>
            <a:ext cx="6854826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34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8653993" y="3361267"/>
            <a:ext cx="7073900" cy="3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35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816725"/>
            <a:ext cx="12192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tieng hat ban be minh.wav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855200" y="601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4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96" dur="271734" fill="hold"/>
                                        <p:tgtEl>
                                          <p:spTgt spid="25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36"/>
                </p:tgtEl>
              </p:cMediaNode>
            </p:audio>
          </p:childTnLst>
        </p:cTn>
      </p:par>
    </p:tnLst>
    <p:bldLst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47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59E39-1974-FDAE-D34A-9B3660F26E92}"/>
              </a:ext>
            </a:extLst>
          </p:cNvPr>
          <p:cNvSpPr txBox="1"/>
          <p:nvPr/>
        </p:nvSpPr>
        <p:spPr>
          <a:xfrm>
            <a:off x="1524001" y="332509"/>
            <a:ext cx="8866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 ngày 6 tháng 3 năm 2025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B7A99-3FDC-A8D0-C01A-F8F54084DC4D}"/>
              </a:ext>
            </a:extLst>
          </p:cNvPr>
          <p:cNvSpPr txBox="1"/>
          <p:nvPr/>
        </p:nvSpPr>
        <p:spPr>
          <a:xfrm>
            <a:off x="1801091" y="1819578"/>
            <a:ext cx="849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vật nuôi.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nêu đặc điểm của các loài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1977" y="353472"/>
            <a:ext cx="1164293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Bài1: Xếp từ vào nhóm thích hợp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27199" y="1173391"/>
            <a:ext cx="3472873" cy="95762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3155" y="1058534"/>
            <a:ext cx="3822700" cy="10090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24432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69394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461911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86466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642548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71558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233571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50158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dê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451151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641041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lợn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613319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630221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mỏ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233571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50158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77263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822581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đuôi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604084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50158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22433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52322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77263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864660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530191"/>
            <a:ext cx="1743541" cy="1396223"/>
            <a:chOff x="4926884" y="3871520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71520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544861" cy="530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5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745676"/>
            <a:ext cx="1080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chỉ con vật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Dê, bò, lợn, gà, vịt, chó, ngan, thỏ, ngựa,…</a:t>
            </a:r>
          </a:p>
          <a:p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bộ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 của con 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Chân, cổ, đuôi, cánh, mỏ, chân, mắt, sừng, mào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 móng, mũi, răng, ria,…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836" y="554179"/>
            <a:ext cx="933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Xếp từ vào nhóm thích hợp.</a:t>
            </a:r>
          </a:p>
        </p:txBody>
      </p:sp>
    </p:spTree>
    <p:extLst>
      <p:ext uri="{BB962C8B-B14F-4D97-AF65-F5344CB8AC3E}">
        <p14:creationId xmlns:p14="http://schemas.microsoft.com/office/powerpoint/2010/main" val="35877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" y="480291"/>
            <a:ext cx="1170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Tìm từ ngữ chỉ đặc điểm ( bộ lông, đôi mắt, cặp sừng,…) của từng con vật có trong hình.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9152" y="803573"/>
            <a:ext cx="40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DC9"/>
                </a:solidFill>
              </a:rPr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8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231</Words>
  <Application>Microsoft Office PowerPoint</Application>
  <PresentationFormat>Widescreen</PresentationFormat>
  <Paragraphs>44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.VnArialH</vt:lpstr>
      <vt:lpstr>.VnTime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219</cp:revision>
  <dcterms:created xsi:type="dcterms:W3CDTF">2021-06-02T01:34:28Z</dcterms:created>
  <dcterms:modified xsi:type="dcterms:W3CDTF">2025-03-29T03:39:07Z</dcterms:modified>
</cp:coreProperties>
</file>