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9"/>
  </p:notesMasterIdLst>
  <p:sldIdLst>
    <p:sldId id="493" r:id="rId3"/>
    <p:sldId id="297" r:id="rId4"/>
    <p:sldId id="256" r:id="rId5"/>
    <p:sldId id="494" r:id="rId6"/>
    <p:sldId id="289" r:id="rId7"/>
    <p:sldId id="264" r:id="rId8"/>
    <p:sldId id="495" r:id="rId9"/>
    <p:sldId id="271" r:id="rId10"/>
    <p:sldId id="496" r:id="rId11"/>
    <p:sldId id="497" r:id="rId12"/>
    <p:sldId id="498" r:id="rId13"/>
    <p:sldId id="499" r:id="rId14"/>
    <p:sldId id="500" r:id="rId15"/>
    <p:sldId id="501" r:id="rId16"/>
    <p:sldId id="502" r:id="rId17"/>
    <p:sldId id="503" r:id="rId18"/>
    <p:sldId id="504" r:id="rId19"/>
    <p:sldId id="505" r:id="rId20"/>
    <p:sldId id="506" r:id="rId21"/>
    <p:sldId id="507" r:id="rId22"/>
    <p:sldId id="508" r:id="rId23"/>
    <p:sldId id="509" r:id="rId24"/>
    <p:sldId id="510" r:id="rId25"/>
    <p:sldId id="511" r:id="rId26"/>
    <p:sldId id="512" r:id="rId27"/>
    <p:sldId id="3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A2A1A-B713-4E84-9962-1262CD72DD38}"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C017C-D147-442A-9703-6277217C1BD4}" type="slidenum">
              <a:rPr lang="en-US" smtClean="0"/>
              <a:t>‹#›</a:t>
            </a:fld>
            <a:endParaRPr lang="en-US"/>
          </a:p>
        </p:txBody>
      </p:sp>
    </p:spTree>
    <p:extLst>
      <p:ext uri="{BB962C8B-B14F-4D97-AF65-F5344CB8AC3E}">
        <p14:creationId xmlns:p14="http://schemas.microsoft.com/office/powerpoint/2010/main" val="280173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908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3533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28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054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418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88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883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458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47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26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077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3"/>
        <p:cNvGrpSpPr/>
        <p:nvPr/>
      </p:nvGrpSpPr>
      <p:grpSpPr>
        <a:xfrm>
          <a:off x="0" y="0"/>
          <a:ext cx="0" cy="0"/>
          <a:chOff x="0" y="0"/>
          <a:chExt cx="0" cy="0"/>
        </a:xfrm>
      </p:grpSpPr>
      <p:sp>
        <p:nvSpPr>
          <p:cNvPr id="3284" name="Google Shape;3284;gba81873962_0_5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5" name="Google Shape;3285;gba81873962_0_5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292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068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76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801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323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2767" y="1344833"/>
            <a:ext cx="10276800" cy="4796400"/>
          </a:xfrm>
          <a:prstGeom prst="rect">
            <a:avLst/>
          </a:prstGeom>
        </p:spPr>
        <p:txBody>
          <a:bodyPr spcFirstLastPara="1" wrap="square" lIns="91425" tIns="91425" rIns="91425" bIns="91425" anchor="t" anchorCtr="0">
            <a:noAutofit/>
          </a:bodyPr>
          <a:lstStyle>
            <a:lvl1pPr marL="609630" lvl="0" indent="-457223" rtl="0">
              <a:spcBef>
                <a:spcPct val="1000"/>
              </a:spcBef>
              <a:spcAft>
                <a:spcPts val="0"/>
              </a:spcAft>
              <a:buSzPts val="1800"/>
              <a:buChar char="●"/>
              <a:defRPr sz="1600"/>
            </a:lvl1pPr>
            <a:lvl2pPr marL="1219261" lvl="1" indent="-423355" rtl="0">
              <a:spcBef>
                <a:spcPct val="1000"/>
              </a:spcBef>
              <a:spcAft>
                <a:spcPts val="0"/>
              </a:spcAft>
              <a:buSzPts val="1400"/>
              <a:buFont typeface="Arial" panose="020B0604020202020204"/>
              <a:buChar char="○"/>
              <a:defRPr/>
            </a:lvl2pPr>
            <a:lvl3pPr marL="1828891" lvl="2" indent="-423355" rtl="0">
              <a:spcBef>
                <a:spcPct val="1000"/>
              </a:spcBef>
              <a:spcAft>
                <a:spcPts val="0"/>
              </a:spcAft>
              <a:buSzPts val="1400"/>
              <a:buFont typeface="Arial" panose="020B0604020202020204"/>
              <a:buChar char="■"/>
              <a:defRPr/>
            </a:lvl3pPr>
            <a:lvl4pPr marL="2438522" lvl="3" indent="-423355" rtl="0">
              <a:spcBef>
                <a:spcPct val="1000"/>
              </a:spcBef>
              <a:spcAft>
                <a:spcPts val="0"/>
              </a:spcAft>
              <a:buSzPts val="1400"/>
              <a:buFont typeface="Arial" panose="020B0604020202020204"/>
              <a:buChar char="●"/>
              <a:defRPr/>
            </a:lvl4pPr>
            <a:lvl5pPr marL="3048152" lvl="4" indent="-423355" rtl="0">
              <a:spcBef>
                <a:spcPct val="1000"/>
              </a:spcBef>
              <a:spcAft>
                <a:spcPts val="0"/>
              </a:spcAft>
              <a:buSzPts val="1400"/>
              <a:buFont typeface="Arial" panose="020B0604020202020204"/>
              <a:buChar char="○"/>
              <a:defRPr/>
            </a:lvl5pPr>
            <a:lvl6pPr marL="3657783" lvl="5" indent="-423355" rtl="0">
              <a:spcBef>
                <a:spcPct val="1000"/>
              </a:spcBef>
              <a:spcAft>
                <a:spcPts val="0"/>
              </a:spcAft>
              <a:buSzPts val="1400"/>
              <a:buFont typeface="Arial" panose="020B0604020202020204"/>
              <a:buChar char="■"/>
              <a:defRPr/>
            </a:lvl6pPr>
            <a:lvl7pPr marL="4267413" lvl="6" indent="-423355" rtl="0">
              <a:spcBef>
                <a:spcPct val="1000"/>
              </a:spcBef>
              <a:spcAft>
                <a:spcPts val="0"/>
              </a:spcAft>
              <a:buSzPts val="1400"/>
              <a:buFont typeface="Arial" panose="020B0604020202020204"/>
              <a:buChar char="●"/>
              <a:defRPr/>
            </a:lvl7pPr>
            <a:lvl8pPr marL="4877044" lvl="7" indent="-423355" rtl="0">
              <a:spcBef>
                <a:spcPct val="1000"/>
              </a:spcBef>
              <a:spcAft>
                <a:spcPts val="0"/>
              </a:spcAft>
              <a:buSzPts val="1400"/>
              <a:buFont typeface="Arial" panose="020B0604020202020204"/>
              <a:buChar char="○"/>
              <a:defRPr/>
            </a:lvl8pPr>
            <a:lvl9pPr marL="5486674" lvl="8" indent="-423355" rtl="0">
              <a:spcBef>
                <a:spcPct val="1000"/>
              </a:spcBef>
              <a:spcAft>
                <a:spcPts val="0"/>
              </a:spcAft>
              <a:buSzPts val="1400"/>
              <a:buFont typeface="Arial" panose="020B0604020202020204"/>
              <a:buChar char="■"/>
              <a:defRPr/>
            </a:lvl9pPr>
          </a:lstStyle>
          <a:p>
            <a:endParaRPr/>
          </a:p>
        </p:txBody>
      </p:sp>
      <p:sp>
        <p:nvSpPr>
          <p:cNvPr id="28" name="Google Shape;28;p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
        <p:nvSpPr>
          <p:cNvPr id="29" name="Google Shape;29;p4"/>
          <p:cNvSpPr/>
          <p:nvPr/>
        </p:nvSpPr>
        <p:spPr>
          <a:xfrm rot="6085008">
            <a:off x="10159651" y="2952827"/>
            <a:ext cx="5370403" cy="3031896"/>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a:off x="-993743" y="-2237621"/>
            <a:ext cx="4985796"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p:nvPr/>
        </p:nvSpPr>
        <p:spPr>
          <a:xfrm>
            <a:off x="-53767" y="6386100"/>
            <a:ext cx="2578000" cy="1397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7420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5"/>
        <p:cNvGrpSpPr/>
        <p:nvPr/>
      </p:nvGrpSpPr>
      <p:grpSpPr>
        <a:xfrm>
          <a:off x="0" y="0"/>
          <a:ext cx="0" cy="0"/>
          <a:chOff x="0" y="0"/>
          <a:chExt cx="0" cy="0"/>
        </a:xfrm>
      </p:grpSpPr>
      <p:sp>
        <p:nvSpPr>
          <p:cNvPr id="166" name="Google Shape;166;p20"/>
          <p:cNvSpPr txBox="1">
            <a:spLocks noGrp="1"/>
          </p:cNvSpPr>
          <p:nvPr>
            <p:ph type="subTitle" idx="1"/>
          </p:nvPr>
        </p:nvSpPr>
        <p:spPr>
          <a:xfrm>
            <a:off x="91668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7" name="Google Shape;167;p20"/>
          <p:cNvSpPr txBox="1">
            <a:spLocks noGrp="1"/>
          </p:cNvSpPr>
          <p:nvPr>
            <p:ph type="subTitle" idx="2"/>
          </p:nvPr>
        </p:nvSpPr>
        <p:spPr>
          <a:xfrm>
            <a:off x="1007885"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68" name="Google Shape;168;p20"/>
          <p:cNvSpPr txBox="1">
            <a:spLocks noGrp="1"/>
          </p:cNvSpPr>
          <p:nvPr>
            <p:ph type="subTitle" idx="3"/>
          </p:nvPr>
        </p:nvSpPr>
        <p:spPr>
          <a:xfrm>
            <a:off x="8759715" y="4154900"/>
            <a:ext cx="2515600" cy="49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69" name="Google Shape;169;p20"/>
          <p:cNvSpPr txBox="1">
            <a:spLocks noGrp="1"/>
          </p:cNvSpPr>
          <p:nvPr>
            <p:ph type="subTitle" idx="4"/>
          </p:nvPr>
        </p:nvSpPr>
        <p:spPr>
          <a:xfrm>
            <a:off x="8850917"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0" name="Google Shape;170;p20"/>
          <p:cNvSpPr txBox="1">
            <a:spLocks noGrp="1"/>
          </p:cNvSpPr>
          <p:nvPr>
            <p:ph type="subTitle" idx="5"/>
          </p:nvPr>
        </p:nvSpPr>
        <p:spPr>
          <a:xfrm>
            <a:off x="3531028"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1" name="Google Shape;171;p20"/>
          <p:cNvSpPr txBox="1">
            <a:spLocks noGrp="1"/>
          </p:cNvSpPr>
          <p:nvPr>
            <p:ph type="subTitle" idx="6"/>
          </p:nvPr>
        </p:nvSpPr>
        <p:spPr>
          <a:xfrm>
            <a:off x="3622229"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2" name="Google Shape;172;p20"/>
          <p:cNvSpPr txBox="1">
            <a:spLocks noGrp="1"/>
          </p:cNvSpPr>
          <p:nvPr>
            <p:ph type="subTitle" idx="7"/>
          </p:nvPr>
        </p:nvSpPr>
        <p:spPr>
          <a:xfrm>
            <a:off x="6145372" y="4164900"/>
            <a:ext cx="2515600" cy="47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2667"/>
            </a:lvl1pPr>
            <a:lvl2pPr lvl="1" algn="ctr" rtl="0">
              <a:spcBef>
                <a:spcPct val="1000"/>
              </a:spcBef>
              <a:spcAft>
                <a:spcPts val="0"/>
              </a:spcAft>
              <a:buNone/>
              <a:defRPr sz="2667"/>
            </a:lvl2pPr>
            <a:lvl3pPr lvl="2" algn="ctr" rtl="0">
              <a:spcBef>
                <a:spcPct val="1000"/>
              </a:spcBef>
              <a:spcAft>
                <a:spcPts val="0"/>
              </a:spcAft>
              <a:buNone/>
              <a:defRPr sz="2667"/>
            </a:lvl3pPr>
            <a:lvl4pPr lvl="3" algn="ctr" rtl="0">
              <a:spcBef>
                <a:spcPct val="1000"/>
              </a:spcBef>
              <a:spcAft>
                <a:spcPts val="0"/>
              </a:spcAft>
              <a:buNone/>
              <a:defRPr sz="2667"/>
            </a:lvl4pPr>
            <a:lvl5pPr lvl="4" algn="ctr" rtl="0">
              <a:spcBef>
                <a:spcPct val="1000"/>
              </a:spcBef>
              <a:spcAft>
                <a:spcPts val="0"/>
              </a:spcAft>
              <a:buNone/>
              <a:defRPr sz="2667"/>
            </a:lvl5pPr>
            <a:lvl6pPr lvl="5" algn="ctr" rtl="0">
              <a:spcBef>
                <a:spcPct val="1000"/>
              </a:spcBef>
              <a:spcAft>
                <a:spcPts val="0"/>
              </a:spcAft>
              <a:buNone/>
              <a:defRPr sz="2667"/>
            </a:lvl6pPr>
            <a:lvl7pPr lvl="6" algn="ctr" rtl="0">
              <a:spcBef>
                <a:spcPct val="1000"/>
              </a:spcBef>
              <a:spcAft>
                <a:spcPts val="0"/>
              </a:spcAft>
              <a:buNone/>
              <a:defRPr sz="2667"/>
            </a:lvl7pPr>
            <a:lvl8pPr lvl="7" algn="ctr" rtl="0">
              <a:spcBef>
                <a:spcPct val="1000"/>
              </a:spcBef>
              <a:spcAft>
                <a:spcPts val="0"/>
              </a:spcAft>
              <a:buNone/>
              <a:defRPr sz="2667"/>
            </a:lvl8pPr>
            <a:lvl9pPr lvl="8" algn="ctr" rtl="0">
              <a:spcBef>
                <a:spcPct val="1000"/>
              </a:spcBef>
              <a:spcAft>
                <a:spcPts val="0"/>
              </a:spcAft>
              <a:buNone/>
              <a:defRPr sz="2667"/>
            </a:lvl9pPr>
          </a:lstStyle>
          <a:p>
            <a:endParaRPr/>
          </a:p>
        </p:txBody>
      </p:sp>
      <p:sp>
        <p:nvSpPr>
          <p:cNvPr id="173" name="Google Shape;173;p20"/>
          <p:cNvSpPr txBox="1">
            <a:spLocks noGrp="1"/>
          </p:cNvSpPr>
          <p:nvPr>
            <p:ph type="subTitle" idx="8"/>
          </p:nvPr>
        </p:nvSpPr>
        <p:spPr>
          <a:xfrm>
            <a:off x="6236573" y="4674533"/>
            <a:ext cx="2333200" cy="1016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74" name="Google Shape;174;p20"/>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20"/>
          <p:cNvSpPr/>
          <p:nvPr/>
        </p:nvSpPr>
        <p:spPr>
          <a:xfrm rot="1132585" flipH="1">
            <a:off x="-1027629" y="-387184"/>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20"/>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20"/>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8" name="Google Shape;178;p20"/>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8362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86"/>
        <p:cNvGrpSpPr/>
        <p:nvPr/>
      </p:nvGrpSpPr>
      <p:grpSpPr>
        <a:xfrm>
          <a:off x="0" y="0"/>
          <a:ext cx="0" cy="0"/>
          <a:chOff x="0" y="0"/>
          <a:chExt cx="0" cy="0"/>
        </a:xfrm>
      </p:grpSpPr>
      <p:sp>
        <p:nvSpPr>
          <p:cNvPr id="187" name="Google Shape;187;p22"/>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8" name="Google Shape;188;p22"/>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89" name="Google Shape;189;p22"/>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0" name="Google Shape;190;p22"/>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91" name="Google Shape;191;p22"/>
          <p:cNvSpPr txBox="1">
            <a:spLocks noGrp="1"/>
          </p:cNvSpPr>
          <p:nvPr>
            <p:ph type="ctrTitle"/>
          </p:nvPr>
        </p:nvSpPr>
        <p:spPr>
          <a:xfrm>
            <a:off x="2125703" y="171196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Clr>
                <a:schemeClr val="dk1"/>
              </a:buClr>
              <a:buSzPts val="2000"/>
              <a:buNone/>
              <a:defRPr sz="2667">
                <a:solidFill>
                  <a:schemeClr val="dk1"/>
                </a:solidFill>
              </a:defRPr>
            </a:lvl1pPr>
            <a:lvl2pPr lvl="1" rtl="0">
              <a:spcBef>
                <a:spcPct val="1000"/>
              </a:spcBef>
              <a:spcAft>
                <a:spcPts val="0"/>
              </a:spcAft>
              <a:buClr>
                <a:schemeClr val="dk1"/>
              </a:buClr>
              <a:buSzPts val="2000"/>
              <a:buNone/>
              <a:defRPr sz="2667">
                <a:solidFill>
                  <a:schemeClr val="dk1"/>
                </a:solidFill>
              </a:defRPr>
            </a:lvl2pPr>
            <a:lvl3pPr lvl="2" rtl="0">
              <a:spcBef>
                <a:spcPct val="1000"/>
              </a:spcBef>
              <a:spcAft>
                <a:spcPts val="0"/>
              </a:spcAft>
              <a:buClr>
                <a:schemeClr val="dk1"/>
              </a:buClr>
              <a:buSzPts val="2000"/>
              <a:buNone/>
              <a:defRPr sz="2667">
                <a:solidFill>
                  <a:schemeClr val="dk1"/>
                </a:solidFill>
              </a:defRPr>
            </a:lvl3pPr>
            <a:lvl4pPr lvl="3" rtl="0">
              <a:spcBef>
                <a:spcPct val="1000"/>
              </a:spcBef>
              <a:spcAft>
                <a:spcPts val="0"/>
              </a:spcAft>
              <a:buClr>
                <a:schemeClr val="dk1"/>
              </a:buClr>
              <a:buSzPts val="2000"/>
              <a:buNone/>
              <a:defRPr sz="2667">
                <a:solidFill>
                  <a:schemeClr val="dk1"/>
                </a:solidFill>
              </a:defRPr>
            </a:lvl4pPr>
            <a:lvl5pPr lvl="4" rtl="0">
              <a:spcBef>
                <a:spcPct val="1000"/>
              </a:spcBef>
              <a:spcAft>
                <a:spcPts val="0"/>
              </a:spcAft>
              <a:buClr>
                <a:schemeClr val="dk1"/>
              </a:buClr>
              <a:buSzPts val="2000"/>
              <a:buNone/>
              <a:defRPr sz="2667">
                <a:solidFill>
                  <a:schemeClr val="dk1"/>
                </a:solidFill>
              </a:defRPr>
            </a:lvl5pPr>
            <a:lvl6pPr lvl="5" rtl="0">
              <a:spcBef>
                <a:spcPct val="1000"/>
              </a:spcBef>
              <a:spcAft>
                <a:spcPts val="0"/>
              </a:spcAft>
              <a:buClr>
                <a:schemeClr val="dk1"/>
              </a:buClr>
              <a:buSzPts val="2000"/>
              <a:buNone/>
              <a:defRPr sz="2667">
                <a:solidFill>
                  <a:schemeClr val="dk1"/>
                </a:solidFill>
              </a:defRPr>
            </a:lvl6pPr>
            <a:lvl7pPr lvl="6" rtl="0">
              <a:spcBef>
                <a:spcPct val="1000"/>
              </a:spcBef>
              <a:spcAft>
                <a:spcPts val="0"/>
              </a:spcAft>
              <a:buClr>
                <a:schemeClr val="dk1"/>
              </a:buClr>
              <a:buSzPts val="2000"/>
              <a:buNone/>
              <a:defRPr sz="2667">
                <a:solidFill>
                  <a:schemeClr val="dk1"/>
                </a:solidFill>
              </a:defRPr>
            </a:lvl7pPr>
            <a:lvl8pPr lvl="7" rtl="0">
              <a:spcBef>
                <a:spcPct val="1000"/>
              </a:spcBef>
              <a:spcAft>
                <a:spcPts val="0"/>
              </a:spcAft>
              <a:buClr>
                <a:schemeClr val="dk1"/>
              </a:buClr>
              <a:buSzPts val="2000"/>
              <a:buNone/>
              <a:defRPr sz="2667">
                <a:solidFill>
                  <a:schemeClr val="dk1"/>
                </a:solidFill>
              </a:defRPr>
            </a:lvl8pPr>
            <a:lvl9pPr lvl="8" rtl="0">
              <a:spcBef>
                <a:spcPct val="1000"/>
              </a:spcBef>
              <a:spcAft>
                <a:spcPts val="0"/>
              </a:spcAft>
              <a:buClr>
                <a:schemeClr val="dk1"/>
              </a:buClr>
              <a:buSzPts val="2000"/>
              <a:buNone/>
              <a:defRPr sz="2667">
                <a:solidFill>
                  <a:schemeClr val="dk1"/>
                </a:solidFill>
              </a:defRPr>
            </a:lvl9pPr>
          </a:lstStyle>
          <a:p>
            <a:endParaRPr/>
          </a:p>
        </p:txBody>
      </p:sp>
      <p:sp>
        <p:nvSpPr>
          <p:cNvPr id="192" name="Google Shape;192;p22"/>
          <p:cNvSpPr txBox="1">
            <a:spLocks noGrp="1"/>
          </p:cNvSpPr>
          <p:nvPr>
            <p:ph type="subTitle" idx="1"/>
          </p:nvPr>
        </p:nvSpPr>
        <p:spPr>
          <a:xfrm>
            <a:off x="2125700" y="2125333"/>
            <a:ext cx="2639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3" name="Google Shape;193;p22"/>
          <p:cNvSpPr txBox="1">
            <a:spLocks noGrp="1"/>
          </p:cNvSpPr>
          <p:nvPr>
            <p:ph type="ctrTitle" idx="2"/>
          </p:nvPr>
        </p:nvSpPr>
        <p:spPr>
          <a:xfrm>
            <a:off x="2125703" y="3305324"/>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4" name="Google Shape;194;p22"/>
          <p:cNvSpPr txBox="1">
            <a:spLocks noGrp="1"/>
          </p:cNvSpPr>
          <p:nvPr>
            <p:ph type="subTitle" idx="3"/>
          </p:nvPr>
        </p:nvSpPr>
        <p:spPr>
          <a:xfrm>
            <a:off x="2131633" y="3722800"/>
            <a:ext cx="25928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5" name="Google Shape;195;p22"/>
          <p:cNvSpPr txBox="1">
            <a:spLocks noGrp="1"/>
          </p:cNvSpPr>
          <p:nvPr>
            <p:ph type="ctrTitle" idx="4"/>
          </p:nvPr>
        </p:nvSpPr>
        <p:spPr>
          <a:xfrm>
            <a:off x="2125703" y="4898697"/>
            <a:ext cx="2175200" cy="486400"/>
          </a:xfrm>
          <a:prstGeom prst="rect">
            <a:avLst/>
          </a:prstGeom>
          <a:ln>
            <a:noFill/>
          </a:ln>
        </p:spPr>
        <p:txBody>
          <a:bodyPr spcFirstLastPara="1" wrap="square" lIns="91425" tIns="91425" rIns="91425" bIns="91425" anchor="t" anchorCtr="0">
            <a:noAutofit/>
          </a:bodyPr>
          <a:lstStyle>
            <a:lvl1pPr lvl="0" algn="l" rtl="0">
              <a:spcBef>
                <a:spcPct val="1000"/>
              </a:spcBef>
              <a:spcAft>
                <a:spcPts val="0"/>
              </a:spcAft>
              <a:buSzPts val="2000"/>
              <a:buNone/>
              <a:defRPr sz="2667"/>
            </a:lvl1pPr>
            <a:lvl2pPr lvl="1" rtl="0">
              <a:spcBef>
                <a:spcPct val="1000"/>
              </a:spcBef>
              <a:spcAft>
                <a:spcPts val="0"/>
              </a:spcAft>
              <a:buSzPts val="2000"/>
              <a:buNone/>
              <a:defRPr sz="2667"/>
            </a:lvl2pPr>
            <a:lvl3pPr lvl="2" rtl="0">
              <a:spcBef>
                <a:spcPct val="1000"/>
              </a:spcBef>
              <a:spcAft>
                <a:spcPts val="0"/>
              </a:spcAft>
              <a:buSzPts val="2000"/>
              <a:buNone/>
              <a:defRPr sz="2667"/>
            </a:lvl3pPr>
            <a:lvl4pPr lvl="3" rtl="0">
              <a:spcBef>
                <a:spcPct val="1000"/>
              </a:spcBef>
              <a:spcAft>
                <a:spcPts val="0"/>
              </a:spcAft>
              <a:buSzPts val="2000"/>
              <a:buNone/>
              <a:defRPr sz="2667"/>
            </a:lvl4pPr>
            <a:lvl5pPr lvl="4" rtl="0">
              <a:spcBef>
                <a:spcPct val="1000"/>
              </a:spcBef>
              <a:spcAft>
                <a:spcPts val="0"/>
              </a:spcAft>
              <a:buSzPts val="2000"/>
              <a:buNone/>
              <a:defRPr sz="2667"/>
            </a:lvl5pPr>
            <a:lvl6pPr lvl="5" rtl="0">
              <a:spcBef>
                <a:spcPct val="1000"/>
              </a:spcBef>
              <a:spcAft>
                <a:spcPts val="0"/>
              </a:spcAft>
              <a:buSzPts val="2000"/>
              <a:buNone/>
              <a:defRPr sz="2667"/>
            </a:lvl6pPr>
            <a:lvl7pPr lvl="6" rtl="0">
              <a:spcBef>
                <a:spcPct val="1000"/>
              </a:spcBef>
              <a:spcAft>
                <a:spcPts val="0"/>
              </a:spcAft>
              <a:buSzPts val="2000"/>
              <a:buNone/>
              <a:defRPr sz="2667"/>
            </a:lvl7pPr>
            <a:lvl8pPr lvl="7" rtl="0">
              <a:spcBef>
                <a:spcPct val="1000"/>
              </a:spcBef>
              <a:spcAft>
                <a:spcPts val="0"/>
              </a:spcAft>
              <a:buSzPts val="2000"/>
              <a:buNone/>
              <a:defRPr sz="2667"/>
            </a:lvl8pPr>
            <a:lvl9pPr lvl="8" rtl="0">
              <a:spcBef>
                <a:spcPct val="1000"/>
              </a:spcBef>
              <a:spcAft>
                <a:spcPts val="0"/>
              </a:spcAft>
              <a:buSzPts val="2000"/>
              <a:buNone/>
              <a:defRPr sz="2667"/>
            </a:lvl9pPr>
          </a:lstStyle>
          <a:p>
            <a:endParaRPr/>
          </a:p>
        </p:txBody>
      </p:sp>
      <p:sp>
        <p:nvSpPr>
          <p:cNvPr id="196" name="Google Shape;196;p22"/>
          <p:cNvSpPr txBox="1">
            <a:spLocks noGrp="1"/>
          </p:cNvSpPr>
          <p:nvPr>
            <p:ph type="subTitle" idx="5"/>
          </p:nvPr>
        </p:nvSpPr>
        <p:spPr>
          <a:xfrm>
            <a:off x="2125700" y="5313500"/>
            <a:ext cx="2645600" cy="796000"/>
          </a:xfrm>
          <a:prstGeom prst="rect">
            <a:avLst/>
          </a:prstGeom>
        </p:spPr>
        <p:txBody>
          <a:bodyPr spcFirstLastPara="1" wrap="square" lIns="91425" tIns="91425" rIns="91425" bIns="91425" anchor="t" anchorCtr="0">
            <a:noAutofit/>
          </a:bodyPr>
          <a:lstStyle>
            <a:lvl1pPr lvl="0"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7" name="Google Shape;197;p22"/>
          <p:cNvSpPr txBox="1">
            <a:spLocks noGrp="1"/>
          </p:cNvSpPr>
          <p:nvPr>
            <p:ph type="ctrTitle" idx="6"/>
          </p:nvPr>
        </p:nvSpPr>
        <p:spPr>
          <a:xfrm>
            <a:off x="7859869" y="171196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Clr>
                <a:schemeClr val="dk1"/>
              </a:buClr>
              <a:buSzPts val="2000"/>
              <a:buNone/>
              <a:defRPr sz="2667">
                <a:solidFill>
                  <a:schemeClr val="dk1"/>
                </a:solidFill>
              </a:defRPr>
            </a:lvl1pPr>
            <a:lvl2pPr lvl="1" algn="r" rtl="0">
              <a:spcBef>
                <a:spcPct val="1000"/>
              </a:spcBef>
              <a:spcAft>
                <a:spcPts val="0"/>
              </a:spcAft>
              <a:buClr>
                <a:schemeClr val="dk1"/>
              </a:buClr>
              <a:buSzPts val="2000"/>
              <a:buNone/>
              <a:defRPr sz="2667">
                <a:solidFill>
                  <a:schemeClr val="dk1"/>
                </a:solidFill>
              </a:defRPr>
            </a:lvl2pPr>
            <a:lvl3pPr lvl="2" algn="r" rtl="0">
              <a:spcBef>
                <a:spcPct val="1000"/>
              </a:spcBef>
              <a:spcAft>
                <a:spcPts val="0"/>
              </a:spcAft>
              <a:buClr>
                <a:schemeClr val="dk1"/>
              </a:buClr>
              <a:buSzPts val="2000"/>
              <a:buNone/>
              <a:defRPr sz="2667">
                <a:solidFill>
                  <a:schemeClr val="dk1"/>
                </a:solidFill>
              </a:defRPr>
            </a:lvl3pPr>
            <a:lvl4pPr lvl="3" algn="r" rtl="0">
              <a:spcBef>
                <a:spcPct val="1000"/>
              </a:spcBef>
              <a:spcAft>
                <a:spcPts val="0"/>
              </a:spcAft>
              <a:buClr>
                <a:schemeClr val="dk1"/>
              </a:buClr>
              <a:buSzPts val="2000"/>
              <a:buNone/>
              <a:defRPr sz="2667">
                <a:solidFill>
                  <a:schemeClr val="dk1"/>
                </a:solidFill>
              </a:defRPr>
            </a:lvl4pPr>
            <a:lvl5pPr lvl="4" algn="r" rtl="0">
              <a:spcBef>
                <a:spcPct val="1000"/>
              </a:spcBef>
              <a:spcAft>
                <a:spcPts val="0"/>
              </a:spcAft>
              <a:buClr>
                <a:schemeClr val="dk1"/>
              </a:buClr>
              <a:buSzPts val="2000"/>
              <a:buNone/>
              <a:defRPr sz="2667">
                <a:solidFill>
                  <a:schemeClr val="dk1"/>
                </a:solidFill>
              </a:defRPr>
            </a:lvl5pPr>
            <a:lvl6pPr lvl="5" algn="r" rtl="0">
              <a:spcBef>
                <a:spcPct val="1000"/>
              </a:spcBef>
              <a:spcAft>
                <a:spcPts val="0"/>
              </a:spcAft>
              <a:buClr>
                <a:schemeClr val="dk1"/>
              </a:buClr>
              <a:buSzPts val="2000"/>
              <a:buNone/>
              <a:defRPr sz="2667">
                <a:solidFill>
                  <a:schemeClr val="dk1"/>
                </a:solidFill>
              </a:defRPr>
            </a:lvl6pPr>
            <a:lvl7pPr lvl="6" algn="r" rtl="0">
              <a:spcBef>
                <a:spcPct val="1000"/>
              </a:spcBef>
              <a:spcAft>
                <a:spcPts val="0"/>
              </a:spcAft>
              <a:buClr>
                <a:schemeClr val="dk1"/>
              </a:buClr>
              <a:buSzPts val="2000"/>
              <a:buNone/>
              <a:defRPr sz="2667">
                <a:solidFill>
                  <a:schemeClr val="dk1"/>
                </a:solidFill>
              </a:defRPr>
            </a:lvl7pPr>
            <a:lvl8pPr lvl="7" algn="r" rtl="0">
              <a:spcBef>
                <a:spcPct val="1000"/>
              </a:spcBef>
              <a:spcAft>
                <a:spcPts val="0"/>
              </a:spcAft>
              <a:buClr>
                <a:schemeClr val="dk1"/>
              </a:buClr>
              <a:buSzPts val="2000"/>
              <a:buNone/>
              <a:defRPr sz="2667">
                <a:solidFill>
                  <a:schemeClr val="dk1"/>
                </a:solidFill>
              </a:defRPr>
            </a:lvl8pPr>
            <a:lvl9pPr lvl="8" algn="r" rtl="0">
              <a:spcBef>
                <a:spcPct val="1000"/>
              </a:spcBef>
              <a:spcAft>
                <a:spcPts val="0"/>
              </a:spcAft>
              <a:buClr>
                <a:schemeClr val="dk1"/>
              </a:buClr>
              <a:buSzPts val="2000"/>
              <a:buNone/>
              <a:defRPr sz="2667">
                <a:solidFill>
                  <a:schemeClr val="dk1"/>
                </a:solidFill>
              </a:defRPr>
            </a:lvl9pPr>
          </a:lstStyle>
          <a:p>
            <a:endParaRPr/>
          </a:p>
        </p:txBody>
      </p:sp>
      <p:sp>
        <p:nvSpPr>
          <p:cNvPr id="198" name="Google Shape;198;p22"/>
          <p:cNvSpPr txBox="1">
            <a:spLocks noGrp="1"/>
          </p:cNvSpPr>
          <p:nvPr>
            <p:ph type="subTitle" idx="7"/>
          </p:nvPr>
        </p:nvSpPr>
        <p:spPr>
          <a:xfrm>
            <a:off x="7450633" y="2125333"/>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199" name="Google Shape;199;p22"/>
          <p:cNvSpPr txBox="1">
            <a:spLocks noGrp="1"/>
          </p:cNvSpPr>
          <p:nvPr>
            <p:ph type="ctrTitle" idx="8"/>
          </p:nvPr>
        </p:nvSpPr>
        <p:spPr>
          <a:xfrm>
            <a:off x="7859869" y="3305324"/>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0" name="Google Shape;200;p22"/>
          <p:cNvSpPr txBox="1">
            <a:spLocks noGrp="1"/>
          </p:cNvSpPr>
          <p:nvPr>
            <p:ph type="subTitle" idx="9"/>
          </p:nvPr>
        </p:nvSpPr>
        <p:spPr>
          <a:xfrm>
            <a:off x="7450633" y="37227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1" name="Google Shape;201;p22"/>
          <p:cNvSpPr txBox="1">
            <a:spLocks noGrp="1"/>
          </p:cNvSpPr>
          <p:nvPr>
            <p:ph type="ctrTitle" idx="13"/>
          </p:nvPr>
        </p:nvSpPr>
        <p:spPr>
          <a:xfrm>
            <a:off x="7859869" y="4898697"/>
            <a:ext cx="2175200" cy="486400"/>
          </a:xfrm>
          <a:prstGeom prst="rect">
            <a:avLst/>
          </a:prstGeom>
          <a:ln>
            <a:noFill/>
          </a:ln>
        </p:spPr>
        <p:txBody>
          <a:bodyPr spcFirstLastPara="1" wrap="square" lIns="91425" tIns="91425" rIns="91425" bIns="91425" anchor="t" anchorCtr="0">
            <a:noAutofit/>
          </a:bodyPr>
          <a:lstStyle>
            <a:lvl1pPr lvl="0" algn="r" rtl="0">
              <a:spcBef>
                <a:spcPct val="1000"/>
              </a:spcBef>
              <a:spcAft>
                <a:spcPts val="0"/>
              </a:spcAft>
              <a:buSzPts val="2000"/>
              <a:buNone/>
              <a:defRPr sz="2667"/>
            </a:lvl1pPr>
            <a:lvl2pPr lvl="1" algn="r" rtl="0">
              <a:spcBef>
                <a:spcPct val="1000"/>
              </a:spcBef>
              <a:spcAft>
                <a:spcPts val="0"/>
              </a:spcAft>
              <a:buSzPts val="2000"/>
              <a:buNone/>
              <a:defRPr sz="2667"/>
            </a:lvl2pPr>
            <a:lvl3pPr lvl="2" algn="r" rtl="0">
              <a:spcBef>
                <a:spcPct val="1000"/>
              </a:spcBef>
              <a:spcAft>
                <a:spcPts val="0"/>
              </a:spcAft>
              <a:buSzPts val="2000"/>
              <a:buNone/>
              <a:defRPr sz="2667"/>
            </a:lvl3pPr>
            <a:lvl4pPr lvl="3" algn="r" rtl="0">
              <a:spcBef>
                <a:spcPct val="1000"/>
              </a:spcBef>
              <a:spcAft>
                <a:spcPts val="0"/>
              </a:spcAft>
              <a:buSzPts val="2000"/>
              <a:buNone/>
              <a:defRPr sz="2667"/>
            </a:lvl4pPr>
            <a:lvl5pPr lvl="4" algn="r" rtl="0">
              <a:spcBef>
                <a:spcPct val="1000"/>
              </a:spcBef>
              <a:spcAft>
                <a:spcPts val="0"/>
              </a:spcAft>
              <a:buSzPts val="2000"/>
              <a:buNone/>
              <a:defRPr sz="2667"/>
            </a:lvl5pPr>
            <a:lvl6pPr lvl="5" algn="r" rtl="0">
              <a:spcBef>
                <a:spcPct val="1000"/>
              </a:spcBef>
              <a:spcAft>
                <a:spcPts val="0"/>
              </a:spcAft>
              <a:buSzPts val="2000"/>
              <a:buNone/>
              <a:defRPr sz="2667"/>
            </a:lvl6pPr>
            <a:lvl7pPr lvl="6" algn="r" rtl="0">
              <a:spcBef>
                <a:spcPct val="1000"/>
              </a:spcBef>
              <a:spcAft>
                <a:spcPts val="0"/>
              </a:spcAft>
              <a:buSzPts val="2000"/>
              <a:buNone/>
              <a:defRPr sz="2667"/>
            </a:lvl7pPr>
            <a:lvl8pPr lvl="7" algn="r" rtl="0">
              <a:spcBef>
                <a:spcPct val="1000"/>
              </a:spcBef>
              <a:spcAft>
                <a:spcPts val="0"/>
              </a:spcAft>
              <a:buSzPts val="2000"/>
              <a:buNone/>
              <a:defRPr sz="2667"/>
            </a:lvl8pPr>
            <a:lvl9pPr lvl="8" algn="r" rtl="0">
              <a:spcBef>
                <a:spcPct val="1000"/>
              </a:spcBef>
              <a:spcAft>
                <a:spcPts val="0"/>
              </a:spcAft>
              <a:buSzPts val="2000"/>
              <a:buNone/>
              <a:defRPr sz="2667"/>
            </a:lvl9pPr>
          </a:lstStyle>
          <a:p>
            <a:endParaRPr/>
          </a:p>
        </p:txBody>
      </p:sp>
      <p:sp>
        <p:nvSpPr>
          <p:cNvPr id="202" name="Google Shape;202;p22"/>
          <p:cNvSpPr txBox="1">
            <a:spLocks noGrp="1"/>
          </p:cNvSpPr>
          <p:nvPr>
            <p:ph type="subTitle" idx="14"/>
          </p:nvPr>
        </p:nvSpPr>
        <p:spPr>
          <a:xfrm>
            <a:off x="7450733" y="5313500"/>
            <a:ext cx="2592800" cy="796000"/>
          </a:xfrm>
          <a:prstGeom prst="rect">
            <a:avLst/>
          </a:prstGeom>
        </p:spPr>
        <p:txBody>
          <a:bodyPr spcFirstLastPara="1" wrap="square" lIns="91425" tIns="91425" rIns="91425" bIns="91425" anchor="t" anchorCtr="0">
            <a:noAutofit/>
          </a:bodyPr>
          <a:lstStyle>
            <a:lvl1pPr lvl="0" algn="r" rtl="0">
              <a:lnSpc>
                <a:spcPct val="100000"/>
              </a:lnSpc>
              <a:spcBef>
                <a:spcPct val="1000"/>
              </a:spcBef>
              <a:spcAft>
                <a:spcPts val="0"/>
              </a:spcAft>
              <a:buSzPts val="2200"/>
              <a:buFont typeface="Roboto" panose="02000000000000000000"/>
              <a:buNone/>
              <a:defRPr sz="1867">
                <a:latin typeface="Roboto" panose="02000000000000000000"/>
                <a:ea typeface="Roboto" panose="02000000000000000000"/>
                <a:cs typeface="Roboto" panose="02000000000000000000"/>
                <a:sym typeface="Roboto" panose="02000000000000000000"/>
              </a:defRPr>
            </a:lvl1pPr>
            <a:lvl2pPr lvl="1"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r" rtl="0">
              <a:lnSpc>
                <a:spcPct val="100000"/>
              </a:lnSpc>
              <a:spcBef>
                <a:spcPct val="1000"/>
              </a:spcBef>
              <a:spcAft>
                <a:spcPts val="0"/>
              </a:spcAft>
              <a:buSzPts val="22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03" name="Google Shape;203;p22"/>
          <p:cNvSpPr txBox="1">
            <a:spLocks noGrp="1"/>
          </p:cNvSpPr>
          <p:nvPr>
            <p:ph type="title" idx="15"/>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33963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ct val="1000"/>
              </a:spcBef>
              <a:spcAft>
                <a:spcPts val="0"/>
              </a:spcAft>
              <a:buSzPts val="2200"/>
              <a:buNone/>
              <a:defRPr i="0"/>
            </a:lvl1pPr>
            <a:lvl2pPr lvl="1" algn="r" rtl="0">
              <a:spcBef>
                <a:spcPct val="1000"/>
              </a:spcBef>
              <a:spcAft>
                <a:spcPts val="0"/>
              </a:spcAft>
              <a:buSzPts val="2500"/>
              <a:buNone/>
              <a:defRPr sz="3334"/>
            </a:lvl2pPr>
            <a:lvl3pPr lvl="2" algn="r" rtl="0">
              <a:spcBef>
                <a:spcPct val="1000"/>
              </a:spcBef>
              <a:spcAft>
                <a:spcPts val="0"/>
              </a:spcAft>
              <a:buSzPts val="2500"/>
              <a:buNone/>
              <a:defRPr sz="3334"/>
            </a:lvl3pPr>
            <a:lvl4pPr lvl="3" algn="r" rtl="0">
              <a:spcBef>
                <a:spcPct val="1000"/>
              </a:spcBef>
              <a:spcAft>
                <a:spcPts val="0"/>
              </a:spcAft>
              <a:buSzPts val="2500"/>
              <a:buNone/>
              <a:defRPr sz="3334"/>
            </a:lvl4pPr>
            <a:lvl5pPr lvl="4" algn="r" rtl="0">
              <a:spcBef>
                <a:spcPct val="1000"/>
              </a:spcBef>
              <a:spcAft>
                <a:spcPts val="0"/>
              </a:spcAft>
              <a:buSzPts val="2500"/>
              <a:buNone/>
              <a:defRPr sz="3334"/>
            </a:lvl5pPr>
            <a:lvl6pPr lvl="5" algn="r" rtl="0">
              <a:spcBef>
                <a:spcPct val="1000"/>
              </a:spcBef>
              <a:spcAft>
                <a:spcPts val="0"/>
              </a:spcAft>
              <a:buSzPts val="2500"/>
              <a:buNone/>
              <a:defRPr sz="3334"/>
            </a:lvl6pPr>
            <a:lvl7pPr lvl="6" algn="r" rtl="0">
              <a:spcBef>
                <a:spcPct val="1000"/>
              </a:spcBef>
              <a:spcAft>
                <a:spcPts val="0"/>
              </a:spcAft>
              <a:buSzPts val="2500"/>
              <a:buNone/>
              <a:defRPr sz="3334"/>
            </a:lvl7pPr>
            <a:lvl8pPr lvl="7" algn="r" rtl="0">
              <a:spcBef>
                <a:spcPct val="1000"/>
              </a:spcBef>
              <a:spcAft>
                <a:spcPts val="0"/>
              </a:spcAft>
              <a:buSzPts val="2500"/>
              <a:buNone/>
              <a:defRPr sz="3334"/>
            </a:lvl8pPr>
            <a:lvl9pPr lvl="8" algn="r" rtl="0">
              <a:spcBef>
                <a:spcPct val="1000"/>
              </a:spcBef>
              <a:spcAft>
                <a:spcPts val="0"/>
              </a:spcAft>
              <a:buSzPts val="2500"/>
              <a:buNone/>
              <a:defRPr sz="3334"/>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34" name="Google Shape;234;p25"/>
          <p:cNvSpPr/>
          <p:nvPr/>
        </p:nvSpPr>
        <p:spPr>
          <a:xfrm flipH="1">
            <a:off x="5597887" y="6248400"/>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7" name="Google Shape;237;p25"/>
          <p:cNvSpPr/>
          <p:nvPr/>
        </p:nvSpPr>
        <p:spPr>
          <a:xfrm rot="4358284" flipH="1">
            <a:off x="-3147527" y="4242296"/>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8016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259"/>
        <p:cNvGrpSpPr/>
        <p:nvPr/>
      </p:nvGrpSpPr>
      <p:grpSpPr>
        <a:xfrm>
          <a:off x="0" y="0"/>
          <a:ext cx="0" cy="0"/>
          <a:chOff x="0" y="0"/>
          <a:chExt cx="0" cy="0"/>
        </a:xfrm>
      </p:grpSpPr>
      <p:sp>
        <p:nvSpPr>
          <p:cNvPr id="260" name="Google Shape;260;p29"/>
          <p:cNvSpPr txBox="1">
            <a:spLocks noGrp="1"/>
          </p:cNvSpPr>
          <p:nvPr>
            <p:ph type="subTitle" idx="1"/>
          </p:nvPr>
        </p:nvSpPr>
        <p:spPr>
          <a:xfrm>
            <a:off x="3777800" y="2144667"/>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1" name="Google Shape;261;p29"/>
          <p:cNvSpPr txBox="1">
            <a:spLocks noGrp="1"/>
          </p:cNvSpPr>
          <p:nvPr>
            <p:ph type="subTitle" idx="2"/>
          </p:nvPr>
        </p:nvSpPr>
        <p:spPr>
          <a:xfrm>
            <a:off x="3777800" y="3664881"/>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2" name="Google Shape;262;p29"/>
          <p:cNvSpPr txBox="1">
            <a:spLocks noGrp="1"/>
          </p:cNvSpPr>
          <p:nvPr>
            <p:ph type="subTitle" idx="3"/>
          </p:nvPr>
        </p:nvSpPr>
        <p:spPr>
          <a:xfrm>
            <a:off x="3777800" y="5185700"/>
            <a:ext cx="4636400" cy="5564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63" name="Google Shape;263;p29"/>
          <p:cNvSpPr txBox="1">
            <a:spLocks noGrp="1"/>
          </p:cNvSpPr>
          <p:nvPr>
            <p:ph type="title" hasCustomPrompt="1"/>
          </p:nvPr>
        </p:nvSpPr>
        <p:spPr>
          <a:xfrm>
            <a:off x="3712000" y="1522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4" name="Google Shape;264;p29"/>
          <p:cNvSpPr txBox="1">
            <a:spLocks noGrp="1"/>
          </p:cNvSpPr>
          <p:nvPr>
            <p:ph type="title" idx="4" hasCustomPrompt="1"/>
          </p:nvPr>
        </p:nvSpPr>
        <p:spPr>
          <a:xfrm>
            <a:off x="3712000" y="3012667"/>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5" name="Google Shape;265;p29"/>
          <p:cNvSpPr txBox="1">
            <a:spLocks noGrp="1"/>
          </p:cNvSpPr>
          <p:nvPr>
            <p:ph type="title" idx="5" hasCustomPrompt="1"/>
          </p:nvPr>
        </p:nvSpPr>
        <p:spPr>
          <a:xfrm>
            <a:off x="3712000" y="4563300"/>
            <a:ext cx="4768000" cy="622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3600"/>
              <a:buNone/>
              <a:defRPr sz="4800"/>
            </a:lvl1pPr>
            <a:lvl2pPr lvl="1" algn="ctr" rtl="0">
              <a:spcBef>
                <a:spcPct val="1000"/>
              </a:spcBef>
              <a:spcAft>
                <a:spcPts val="0"/>
              </a:spcAft>
              <a:buSzPts val="3600"/>
              <a:buNone/>
              <a:defRPr sz="4800"/>
            </a:lvl2pPr>
            <a:lvl3pPr lvl="2" algn="ctr" rtl="0">
              <a:spcBef>
                <a:spcPct val="1000"/>
              </a:spcBef>
              <a:spcAft>
                <a:spcPts val="0"/>
              </a:spcAft>
              <a:buSzPts val="3600"/>
              <a:buNone/>
              <a:defRPr sz="4800"/>
            </a:lvl3pPr>
            <a:lvl4pPr lvl="3" algn="ctr" rtl="0">
              <a:spcBef>
                <a:spcPct val="1000"/>
              </a:spcBef>
              <a:spcAft>
                <a:spcPts val="0"/>
              </a:spcAft>
              <a:buSzPts val="3600"/>
              <a:buNone/>
              <a:defRPr sz="4800"/>
            </a:lvl4pPr>
            <a:lvl5pPr lvl="4" algn="ctr" rtl="0">
              <a:spcBef>
                <a:spcPct val="1000"/>
              </a:spcBef>
              <a:spcAft>
                <a:spcPts val="0"/>
              </a:spcAft>
              <a:buSzPts val="3600"/>
              <a:buNone/>
              <a:defRPr sz="4800"/>
            </a:lvl5pPr>
            <a:lvl6pPr lvl="5" algn="ctr" rtl="0">
              <a:spcBef>
                <a:spcPct val="1000"/>
              </a:spcBef>
              <a:spcAft>
                <a:spcPts val="0"/>
              </a:spcAft>
              <a:buSzPts val="3600"/>
              <a:buNone/>
              <a:defRPr sz="4800"/>
            </a:lvl6pPr>
            <a:lvl7pPr lvl="6" algn="ctr" rtl="0">
              <a:spcBef>
                <a:spcPct val="1000"/>
              </a:spcBef>
              <a:spcAft>
                <a:spcPts val="0"/>
              </a:spcAft>
              <a:buSzPts val="3600"/>
              <a:buNone/>
              <a:defRPr sz="4800"/>
            </a:lvl7pPr>
            <a:lvl8pPr lvl="7" algn="ctr" rtl="0">
              <a:spcBef>
                <a:spcPct val="1000"/>
              </a:spcBef>
              <a:spcAft>
                <a:spcPts val="0"/>
              </a:spcAft>
              <a:buSzPts val="3600"/>
              <a:buNone/>
              <a:defRPr sz="4800"/>
            </a:lvl8pPr>
            <a:lvl9pPr lvl="8" algn="ctr" rtl="0">
              <a:spcBef>
                <a:spcPct val="1000"/>
              </a:spcBef>
              <a:spcAft>
                <a:spcPts val="0"/>
              </a:spcAft>
              <a:buSzPts val="3600"/>
              <a:buNone/>
              <a:defRPr sz="4800"/>
            </a:lvl9pPr>
          </a:lstStyle>
          <a:p>
            <a:r>
              <a:t>xx%</a:t>
            </a:r>
          </a:p>
        </p:txBody>
      </p:sp>
      <p:sp>
        <p:nvSpPr>
          <p:cNvPr id="266" name="Google Shape;266;p2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7" name="Google Shape;267;p2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8" name="Google Shape;268;p29"/>
          <p:cNvSpPr/>
          <p:nvPr/>
        </p:nvSpPr>
        <p:spPr>
          <a:xfrm>
            <a:off x="10068167"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9" name="Google Shape;269;p2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0" name="Google Shape;270;p29"/>
          <p:cNvSpPr/>
          <p:nvPr/>
        </p:nvSpPr>
        <p:spPr>
          <a:xfrm>
            <a:off x="2143567" y="6278133"/>
            <a:ext cx="7368325" cy="2280792"/>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1" name="Google Shape;271;p2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693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1252600" y="1391067"/>
            <a:ext cx="4810000" cy="1213200"/>
          </a:xfrm>
          <a:prstGeom prst="rect">
            <a:avLst/>
          </a:prstGeom>
          <a:noFill/>
          <a:ln>
            <a:noFill/>
          </a:ln>
        </p:spPr>
        <p:txBody>
          <a:bodyPr spcFirstLastPara="1" wrap="square" lIns="0" tIns="0" rIns="0" bIns="0" anchor="b" anchorCtr="0">
            <a:noAutofit/>
          </a:bodyPr>
          <a:lstStyle>
            <a:lvl1pPr lvl="0" rtl="0">
              <a:spcBef>
                <a:spcPct val="1000"/>
              </a:spcBef>
              <a:spcAft>
                <a:spcPts val="0"/>
              </a:spcAft>
              <a:buSzPts val="3300"/>
              <a:buNone/>
              <a:defRPr sz="8000" i="0"/>
            </a:lvl1pPr>
            <a:lvl2pPr lvl="1" rtl="0">
              <a:spcBef>
                <a:spcPct val="1000"/>
              </a:spcBef>
              <a:spcAft>
                <a:spcPts val="0"/>
              </a:spcAft>
              <a:buSzPts val="3300"/>
              <a:buNone/>
              <a:defRPr sz="4400"/>
            </a:lvl2pPr>
            <a:lvl3pPr lvl="2" rtl="0">
              <a:spcBef>
                <a:spcPct val="1000"/>
              </a:spcBef>
              <a:spcAft>
                <a:spcPts val="0"/>
              </a:spcAft>
              <a:buSzPts val="3300"/>
              <a:buNone/>
              <a:defRPr sz="4400"/>
            </a:lvl3pPr>
            <a:lvl4pPr lvl="3" rtl="0">
              <a:spcBef>
                <a:spcPct val="1000"/>
              </a:spcBef>
              <a:spcAft>
                <a:spcPts val="0"/>
              </a:spcAft>
              <a:buSzPts val="3300"/>
              <a:buNone/>
              <a:defRPr sz="4400"/>
            </a:lvl4pPr>
            <a:lvl5pPr lvl="4" rtl="0">
              <a:spcBef>
                <a:spcPct val="1000"/>
              </a:spcBef>
              <a:spcAft>
                <a:spcPts val="0"/>
              </a:spcAft>
              <a:buSzPts val="3300"/>
              <a:buNone/>
              <a:defRPr sz="4400"/>
            </a:lvl5pPr>
            <a:lvl6pPr lvl="5" rtl="0">
              <a:spcBef>
                <a:spcPct val="1000"/>
              </a:spcBef>
              <a:spcAft>
                <a:spcPts val="0"/>
              </a:spcAft>
              <a:buSzPts val="3300"/>
              <a:buNone/>
              <a:defRPr sz="4400"/>
            </a:lvl6pPr>
            <a:lvl7pPr lvl="6" rtl="0">
              <a:spcBef>
                <a:spcPct val="1000"/>
              </a:spcBef>
              <a:spcAft>
                <a:spcPts val="0"/>
              </a:spcAft>
              <a:buSzPts val="3300"/>
              <a:buNone/>
              <a:defRPr sz="4400"/>
            </a:lvl7pPr>
            <a:lvl8pPr lvl="7" rtl="0">
              <a:spcBef>
                <a:spcPct val="1000"/>
              </a:spcBef>
              <a:spcAft>
                <a:spcPts val="0"/>
              </a:spcAft>
              <a:buSzPts val="3300"/>
              <a:buNone/>
              <a:defRPr sz="4400"/>
            </a:lvl8pPr>
            <a:lvl9pPr lvl="8" rtl="0">
              <a:spcBef>
                <a:spcPct val="1000"/>
              </a:spcBef>
              <a:spcAft>
                <a:spcPts val="0"/>
              </a:spcAft>
              <a:buSzPts val="3300"/>
              <a:buNone/>
              <a:defRPr sz="4400"/>
            </a:lvl9pPr>
          </a:lstStyle>
          <a:p>
            <a:endParaRPr/>
          </a:p>
        </p:txBody>
      </p:sp>
      <p:sp>
        <p:nvSpPr>
          <p:cNvPr id="274" name="Google Shape;274;p30"/>
          <p:cNvSpPr txBox="1">
            <a:spLocks noGrp="1"/>
          </p:cNvSpPr>
          <p:nvPr>
            <p:ph type="subTitle" idx="1"/>
          </p:nvPr>
        </p:nvSpPr>
        <p:spPr>
          <a:xfrm>
            <a:off x="1454200" y="3245800"/>
            <a:ext cx="4406800" cy="1213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275" name="Google Shape;275;p30"/>
          <p:cNvSpPr txBox="1">
            <a:spLocks noGrp="1"/>
          </p:cNvSpPr>
          <p:nvPr>
            <p:ph type="subTitle" idx="2"/>
          </p:nvPr>
        </p:nvSpPr>
        <p:spPr>
          <a:xfrm>
            <a:off x="1454200" y="5327384"/>
            <a:ext cx="4406800" cy="569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467">
                <a:latin typeface="Roboto" panose="02000000000000000000"/>
                <a:ea typeface="Roboto" panose="02000000000000000000"/>
                <a:cs typeface="Roboto" panose="02000000000000000000"/>
                <a:sym typeface="Roboto" panose="02000000000000000000"/>
              </a:defRPr>
            </a:lvl9pPr>
          </a:lstStyle>
          <a:p>
            <a:endParaRPr/>
          </a:p>
        </p:txBody>
      </p:sp>
      <p:sp>
        <p:nvSpPr>
          <p:cNvPr id="276" name="Google Shape;276;p30"/>
          <p:cNvSpPr txBox="1"/>
          <p:nvPr/>
        </p:nvSpPr>
        <p:spPr>
          <a:xfrm>
            <a:off x="1709000" y="4549684"/>
            <a:ext cx="3897200" cy="757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CREDITS: This presentation template was created by</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2"/>
              </a:rPr>
              <a:t>Slidesgo</a:t>
            </a:r>
            <a:r>
              <a:rPr lang="en-GB" sz="1200" b="1">
                <a:solidFill>
                  <a:schemeClr val="dk1"/>
                </a:solidFill>
                <a:latin typeface="Roboto" panose="02000000000000000000"/>
                <a:ea typeface="Roboto" panose="02000000000000000000"/>
                <a:cs typeface="Roboto" panose="02000000000000000000"/>
                <a:sym typeface="Roboto" panose="02000000000000000000"/>
              </a:rPr>
              <a:t>,</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 including icons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3"/>
              </a:rPr>
              <a:t>Flaticon</a:t>
            </a:r>
            <a:r>
              <a:rPr lang="en-GB" sz="1200" b="1">
                <a:solidFill>
                  <a:schemeClr val="dk1"/>
                </a:solidFill>
                <a:latin typeface="Roboto" panose="02000000000000000000"/>
                <a:ea typeface="Roboto" panose="02000000000000000000"/>
                <a:cs typeface="Roboto" panose="02000000000000000000"/>
                <a:sym typeface="Roboto" panose="02000000000000000000"/>
              </a:rPr>
              <a:t>, </a:t>
            </a:r>
            <a:r>
              <a:rPr lang="en-GB" sz="1200">
                <a:solidFill>
                  <a:schemeClr val="dk1"/>
                </a:solidFill>
                <a:latin typeface="Roboto Light" panose="02000000000000000000"/>
                <a:ea typeface="Roboto Light" panose="02000000000000000000"/>
                <a:cs typeface="Roboto Light" panose="02000000000000000000"/>
                <a:sym typeface="Roboto Light" panose="02000000000000000000"/>
              </a:rPr>
              <a:t>infographics &amp; images by </a:t>
            </a:r>
            <a:r>
              <a:rPr lang="en-GB" sz="1200" b="1">
                <a:solidFill>
                  <a:schemeClr val="dk1"/>
                </a:solidFill>
                <a:uFill>
                  <a:noFill/>
                </a:uFill>
                <a:latin typeface="Roboto" panose="02000000000000000000"/>
                <a:ea typeface="Roboto" panose="02000000000000000000"/>
                <a:cs typeface="Roboto" panose="02000000000000000000"/>
                <a:sym typeface="Roboto" panose="02000000000000000000"/>
                <a:hlinkClick r:id="rId4"/>
              </a:rPr>
              <a:t>Freepik</a:t>
            </a:r>
            <a:r>
              <a:rPr lang="en-GB" sz="1200" b="1">
                <a:solidFill>
                  <a:schemeClr val="dk1"/>
                </a:solidFill>
                <a:latin typeface="Roboto" panose="02000000000000000000"/>
                <a:ea typeface="Roboto" panose="02000000000000000000"/>
                <a:cs typeface="Roboto" panose="02000000000000000000"/>
                <a:sym typeface="Roboto" panose="02000000000000000000"/>
              </a:rPr>
              <a:t> </a:t>
            </a:r>
            <a:endParaRPr sz="1867" b="1">
              <a:solidFill>
                <a:schemeClr val="dk1"/>
              </a:solidFill>
              <a:latin typeface="Roboto" panose="02000000000000000000"/>
              <a:ea typeface="Roboto" panose="02000000000000000000"/>
              <a:cs typeface="Roboto" panose="02000000000000000000"/>
              <a:sym typeface="Roboto" panose="02000000000000000000"/>
            </a:endParaRPr>
          </a:p>
        </p:txBody>
      </p:sp>
      <p:sp>
        <p:nvSpPr>
          <p:cNvPr id="277" name="Google Shape;277;p30"/>
          <p:cNvSpPr/>
          <p:nvPr/>
        </p:nvSpPr>
        <p:spPr>
          <a:xfrm rot="8999987">
            <a:off x="10019401" y="4763415"/>
            <a:ext cx="4059412" cy="339289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8" name="Google Shape;278;p30"/>
          <p:cNvSpPr/>
          <p:nvPr/>
        </p:nvSpPr>
        <p:spPr>
          <a:xfrm>
            <a:off x="10172072" y="-1051596"/>
            <a:ext cx="3908488" cy="3655856"/>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30"/>
          <p:cNvSpPr/>
          <p:nvPr/>
        </p:nvSpPr>
        <p:spPr>
          <a:xfrm rot="569462">
            <a:off x="-1919854" y="5906371"/>
            <a:ext cx="5970203" cy="271456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0" name="Google Shape;280;p30"/>
          <p:cNvSpPr/>
          <p:nvPr/>
        </p:nvSpPr>
        <p:spPr>
          <a:xfrm rot="-3863724">
            <a:off x="-3172035" y="-616788"/>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1" name="Google Shape;281;p30"/>
          <p:cNvSpPr/>
          <p:nvPr/>
        </p:nvSpPr>
        <p:spPr>
          <a:xfrm>
            <a:off x="4072551" y="-2379667"/>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0389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0" y="6834633"/>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4" name="Google Shape;284;p3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31"/>
          <p:cNvSpPr/>
          <p:nvPr/>
        </p:nvSpPr>
        <p:spPr>
          <a:xfrm rot="-2700000" flipH="1">
            <a:off x="-1696712"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8" name="Google Shape;288;p3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9" name="Google Shape;289;p31"/>
          <p:cNvSpPr/>
          <p:nvPr/>
        </p:nvSpPr>
        <p:spPr>
          <a:xfrm rot="6921510">
            <a:off x="5125668"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8644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1" y="5047604"/>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2" name="Google Shape;292;p32"/>
          <p:cNvSpPr/>
          <p:nvPr/>
        </p:nvSpPr>
        <p:spPr>
          <a:xfrm>
            <a:off x="10710734"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3" name="Google Shape;293;p32"/>
          <p:cNvSpPr/>
          <p:nvPr/>
        </p:nvSpPr>
        <p:spPr>
          <a:xfrm>
            <a:off x="-69068" y="6356803"/>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32"/>
          <p:cNvSpPr/>
          <p:nvPr/>
        </p:nvSpPr>
        <p:spPr>
          <a:xfrm rot="-3863648">
            <a:off x="-2717900" y="110813"/>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34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6700" y="303967"/>
            <a:ext cx="9371200" cy="68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106700" y="2488933"/>
            <a:ext cx="5910800" cy="234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753451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1033824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7050562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sp>
        <p:nvSpPr>
          <p:cNvPr id="43" name="Google Shape;43;p6"/>
          <p:cNvSpPr/>
          <p:nvPr/>
        </p:nvSpPr>
        <p:spPr>
          <a:xfrm>
            <a:off x="9621888" y="59407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6"/>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6"/>
          <p:cNvSpPr/>
          <p:nvPr/>
        </p:nvSpPr>
        <p:spPr>
          <a:xfrm>
            <a:off x="-7" y="6296638"/>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 name="Google Shape;46;p6"/>
          <p:cNvSpPr/>
          <p:nvPr/>
        </p:nvSpPr>
        <p:spPr>
          <a:xfrm rot="-3863724">
            <a:off x="-3594935" y="145212"/>
            <a:ext cx="5370415" cy="303191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 name="Google Shape;47;p6"/>
          <p:cNvSpPr/>
          <p:nvPr/>
        </p:nvSpPr>
        <p:spPr>
          <a:xfrm rot="851619">
            <a:off x="2452852" y="-2674528"/>
            <a:ext cx="5370763"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 name="Google Shape;48;p6"/>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4315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418626966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0673918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2223171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4941773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2696497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74097207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7014567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49812746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01/04/2025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3406745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ct val="1000"/>
              </a:spcBef>
              <a:spcAft>
                <a:spcPts val="0"/>
              </a:spcAft>
              <a:buSzPts val="4800"/>
              <a:buNone/>
              <a:defRPr sz="12801"/>
            </a:lvl1pPr>
            <a:lvl2pPr lvl="1">
              <a:spcBef>
                <a:spcPct val="1000"/>
              </a:spcBef>
              <a:spcAft>
                <a:spcPts val="0"/>
              </a:spcAft>
              <a:buSzPts val="4800"/>
              <a:buNone/>
              <a:defRPr sz="6400"/>
            </a:lvl2pPr>
            <a:lvl3pPr lvl="2">
              <a:spcBef>
                <a:spcPct val="1000"/>
              </a:spcBef>
              <a:spcAft>
                <a:spcPts val="0"/>
              </a:spcAft>
              <a:buSzPts val="4800"/>
              <a:buNone/>
              <a:defRPr sz="6400"/>
            </a:lvl3pPr>
            <a:lvl4pPr lvl="3">
              <a:spcBef>
                <a:spcPct val="1000"/>
              </a:spcBef>
              <a:spcAft>
                <a:spcPts val="0"/>
              </a:spcAft>
              <a:buSzPts val="4800"/>
              <a:buNone/>
              <a:defRPr sz="6400"/>
            </a:lvl4pPr>
            <a:lvl5pPr lvl="4">
              <a:spcBef>
                <a:spcPct val="1000"/>
              </a:spcBef>
              <a:spcAft>
                <a:spcPts val="0"/>
              </a:spcAft>
              <a:buSzPts val="4800"/>
              <a:buNone/>
              <a:defRPr sz="6400"/>
            </a:lvl5pPr>
            <a:lvl6pPr lvl="5">
              <a:spcBef>
                <a:spcPct val="1000"/>
              </a:spcBef>
              <a:spcAft>
                <a:spcPts val="0"/>
              </a:spcAft>
              <a:buSzPts val="4800"/>
              <a:buNone/>
              <a:defRPr sz="6400"/>
            </a:lvl6pPr>
            <a:lvl7pPr lvl="6">
              <a:spcBef>
                <a:spcPct val="1000"/>
              </a:spcBef>
              <a:spcAft>
                <a:spcPts val="0"/>
              </a:spcAft>
              <a:buSzPts val="4800"/>
              <a:buNone/>
              <a:defRPr sz="6400"/>
            </a:lvl7pPr>
            <a:lvl8pPr lvl="7">
              <a:spcBef>
                <a:spcPct val="1000"/>
              </a:spcBef>
              <a:spcAft>
                <a:spcPts val="0"/>
              </a:spcAft>
              <a:buSzPts val="4800"/>
              <a:buNone/>
              <a:defRPr sz="6400"/>
            </a:lvl8pPr>
            <a:lvl9pPr lvl="8">
              <a:spcBef>
                <a:spcPct val="1000"/>
              </a:spcBef>
              <a:spcAft>
                <a:spcPts val="0"/>
              </a:spcAft>
              <a:buSzPts val="4800"/>
              <a:buNone/>
              <a:defRPr sz="6400"/>
            </a:lvl9pPr>
          </a:lstStyle>
          <a:p>
            <a:endParaRPr/>
          </a:p>
        </p:txBody>
      </p:sp>
      <p:sp>
        <p:nvSpPr>
          <p:cNvPr id="58" name="Google Shape;58;p8"/>
          <p:cNvSpPr/>
          <p:nvPr/>
        </p:nvSpPr>
        <p:spPr>
          <a:xfrm>
            <a:off x="-1460601" y="4357768"/>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 name="Google Shape;59;p8"/>
          <p:cNvSpPr/>
          <p:nvPr/>
        </p:nvSpPr>
        <p:spPr>
          <a:xfrm>
            <a:off x="9819795"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8"/>
          <p:cNvSpPr/>
          <p:nvPr/>
        </p:nvSpPr>
        <p:spPr>
          <a:xfrm rot="10800000">
            <a:off x="5441167" y="5454233"/>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1" name="Google Shape;61;p8"/>
          <p:cNvSpPr/>
          <p:nvPr/>
        </p:nvSpPr>
        <p:spPr>
          <a:xfrm>
            <a:off x="-273700" y="-18898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4205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3127200" y="2173084"/>
            <a:ext cx="5937600" cy="1520400"/>
          </a:xfrm>
          <a:prstGeom prst="rect">
            <a:avLst/>
          </a:prstGeom>
        </p:spPr>
        <p:txBody>
          <a:bodyPr spcFirstLastPara="1" wrap="square" lIns="91425" tIns="91425" rIns="91425" bIns="91425" anchor="ctr" anchorCtr="0">
            <a:noAutofit/>
          </a:bodyPr>
          <a:lstStyle>
            <a:lvl1pPr lvl="0" algn="ctr" rtl="0">
              <a:spcBef>
                <a:spcPct val="1000"/>
              </a:spcBef>
              <a:spcAft>
                <a:spcPts val="0"/>
              </a:spcAft>
              <a:buSzPts val="6000"/>
              <a:buNone/>
              <a:defRPr sz="12801" b="0"/>
            </a:lvl1pPr>
            <a:lvl2pPr lvl="1" algn="ctr" rtl="0">
              <a:spcBef>
                <a:spcPct val="1000"/>
              </a:spcBef>
              <a:spcAft>
                <a:spcPts val="0"/>
              </a:spcAft>
              <a:buSzPts val="6000"/>
              <a:buNone/>
              <a:defRPr sz="8000"/>
            </a:lvl2pPr>
            <a:lvl3pPr lvl="2" algn="ctr" rtl="0">
              <a:spcBef>
                <a:spcPct val="1000"/>
              </a:spcBef>
              <a:spcAft>
                <a:spcPts val="0"/>
              </a:spcAft>
              <a:buSzPts val="6000"/>
              <a:buNone/>
              <a:defRPr sz="8000"/>
            </a:lvl3pPr>
            <a:lvl4pPr lvl="3" algn="ctr" rtl="0">
              <a:spcBef>
                <a:spcPct val="1000"/>
              </a:spcBef>
              <a:spcAft>
                <a:spcPts val="0"/>
              </a:spcAft>
              <a:buSzPts val="6000"/>
              <a:buNone/>
              <a:defRPr sz="8000"/>
            </a:lvl4pPr>
            <a:lvl5pPr lvl="4" algn="ctr" rtl="0">
              <a:spcBef>
                <a:spcPct val="1000"/>
              </a:spcBef>
              <a:spcAft>
                <a:spcPts val="0"/>
              </a:spcAft>
              <a:buSzPts val="6000"/>
              <a:buNone/>
              <a:defRPr sz="8000"/>
            </a:lvl5pPr>
            <a:lvl6pPr lvl="5" algn="ctr" rtl="0">
              <a:spcBef>
                <a:spcPct val="1000"/>
              </a:spcBef>
              <a:spcAft>
                <a:spcPts val="0"/>
              </a:spcAft>
              <a:buSzPts val="6000"/>
              <a:buNone/>
              <a:defRPr sz="8000"/>
            </a:lvl6pPr>
            <a:lvl7pPr lvl="6" algn="ctr" rtl="0">
              <a:spcBef>
                <a:spcPct val="1000"/>
              </a:spcBef>
              <a:spcAft>
                <a:spcPts val="0"/>
              </a:spcAft>
              <a:buSzPts val="6000"/>
              <a:buNone/>
              <a:defRPr sz="8000"/>
            </a:lvl7pPr>
            <a:lvl8pPr lvl="7" algn="ctr" rtl="0">
              <a:spcBef>
                <a:spcPct val="1000"/>
              </a:spcBef>
              <a:spcAft>
                <a:spcPts val="0"/>
              </a:spcAft>
              <a:buSzPts val="6000"/>
              <a:buNone/>
              <a:defRPr sz="8000"/>
            </a:lvl8pPr>
            <a:lvl9pPr lvl="8" algn="ctr" rtl="0">
              <a:spcBef>
                <a:spcPct val="1000"/>
              </a:spcBef>
              <a:spcAft>
                <a:spcPts val="0"/>
              </a:spcAft>
              <a:buSzPts val="6000"/>
              <a:buNone/>
              <a:defRPr sz="8000"/>
            </a:lvl9pPr>
          </a:lstStyle>
          <a:p>
            <a:endParaRPr/>
          </a:p>
        </p:txBody>
      </p:sp>
      <p:sp>
        <p:nvSpPr>
          <p:cNvPr id="64" name="Google Shape;64;p9"/>
          <p:cNvSpPr txBox="1">
            <a:spLocks noGrp="1"/>
          </p:cNvSpPr>
          <p:nvPr>
            <p:ph type="subTitle" idx="1"/>
          </p:nvPr>
        </p:nvSpPr>
        <p:spPr>
          <a:xfrm>
            <a:off x="2874800" y="3795084"/>
            <a:ext cx="6442400" cy="8572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65" name="Google Shape;65;p9"/>
          <p:cNvSpPr/>
          <p:nvPr/>
        </p:nvSpPr>
        <p:spPr>
          <a:xfrm>
            <a:off x="10697355" y="4887507"/>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9"/>
          <p:cNvSpPr/>
          <p:nvPr/>
        </p:nvSpPr>
        <p:spPr>
          <a:xfrm>
            <a:off x="-1395972" y="5229268"/>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9"/>
          <p:cNvSpPr/>
          <p:nvPr/>
        </p:nvSpPr>
        <p:spPr>
          <a:xfrm rot="10800000">
            <a:off x="10878834" y="-144612"/>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8" name="Google Shape;68;p9"/>
          <p:cNvSpPr/>
          <p:nvPr/>
        </p:nvSpPr>
        <p:spPr>
          <a:xfrm rot="-2426310">
            <a:off x="-2521711" y="-1352794"/>
            <a:ext cx="4985917"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9" name="Google Shape;69;p9"/>
          <p:cNvSpPr/>
          <p:nvPr/>
        </p:nvSpPr>
        <p:spPr>
          <a:xfrm>
            <a:off x="2784227" y="6218772"/>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9"/>
          <p:cNvSpPr/>
          <p:nvPr/>
        </p:nvSpPr>
        <p:spPr>
          <a:xfrm rot="803305">
            <a:off x="2908943" y="-2322627"/>
            <a:ext cx="5370539" cy="303196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0921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0"/>
          <p:cNvSpPr/>
          <p:nvPr/>
        </p:nvSpPr>
        <p:spPr>
          <a:xfrm rot="-4809157">
            <a:off x="375664" y="-627888"/>
            <a:ext cx="3327872" cy="5472125"/>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10"/>
          <p:cNvSpPr/>
          <p:nvPr/>
        </p:nvSpPr>
        <p:spPr>
          <a:xfrm rot="10297315">
            <a:off x="8554967" y="4452508"/>
            <a:ext cx="4059529" cy="3392992"/>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4" name="Google Shape;74;p10"/>
          <p:cNvSpPr/>
          <p:nvPr/>
        </p:nvSpPr>
        <p:spPr>
          <a:xfrm rot="362433" flipH="1">
            <a:off x="8968823" y="-1045413"/>
            <a:ext cx="3452149" cy="194899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5" name="Google Shape;75;p10"/>
          <p:cNvSpPr txBox="1">
            <a:spLocks noGrp="1"/>
          </p:cNvSpPr>
          <p:nvPr>
            <p:ph type="body" idx="1"/>
          </p:nvPr>
        </p:nvSpPr>
        <p:spPr>
          <a:xfrm>
            <a:off x="880600" y="1066800"/>
            <a:ext cx="3432400" cy="1456400"/>
          </a:xfrm>
          <a:prstGeom prst="rect">
            <a:avLst/>
          </a:prstGeom>
        </p:spPr>
        <p:txBody>
          <a:bodyPr spcFirstLastPara="1" wrap="square" lIns="91425" tIns="91425" rIns="91425" bIns="91425" anchor="t" anchorCtr="0">
            <a:noAutofit/>
          </a:bodyPr>
          <a:lstStyle>
            <a:lvl1pPr marL="609630" lvl="0" indent="-304815">
              <a:lnSpc>
                <a:spcPct val="100000"/>
              </a:lnSpc>
              <a:spcBef>
                <a:spcPct val="1000"/>
              </a:spcBef>
              <a:spcAft>
                <a:spcPts val="0"/>
              </a:spcAft>
              <a:buSzPts val="1400"/>
              <a:buNone/>
              <a:defRPr sz="3467">
                <a:latin typeface="Chewy" panose="020B0704020202020204"/>
                <a:ea typeface="Chewy" panose="020B0704020202020204"/>
                <a:cs typeface="Chewy" panose="020B0704020202020204"/>
                <a:sym typeface="Chewy" panose="020B0704020202020204"/>
              </a:defRPr>
            </a:lvl1pPr>
          </a:lstStyle>
          <a:p>
            <a:endParaRPr/>
          </a:p>
        </p:txBody>
      </p:sp>
    </p:spTree>
    <p:extLst>
      <p:ext uri="{BB962C8B-B14F-4D97-AF65-F5344CB8AC3E}">
        <p14:creationId xmlns:p14="http://schemas.microsoft.com/office/powerpoint/2010/main" val="70226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ct val="1000"/>
              </a:spcBef>
              <a:spcAft>
                <a:spcPts val="0"/>
              </a:spcAft>
              <a:buSzPts val="12000"/>
              <a:buNone/>
              <a:defRPr sz="10801"/>
            </a:lvl1pPr>
            <a:lvl2pPr lvl="1">
              <a:spcBef>
                <a:spcPct val="1000"/>
              </a:spcBef>
              <a:spcAft>
                <a:spcPts val="0"/>
              </a:spcAft>
              <a:buSzPts val="12000"/>
              <a:buNone/>
              <a:defRPr sz="16001"/>
            </a:lvl2pPr>
            <a:lvl3pPr lvl="2">
              <a:spcBef>
                <a:spcPct val="1000"/>
              </a:spcBef>
              <a:spcAft>
                <a:spcPts val="0"/>
              </a:spcAft>
              <a:buSzPts val="12000"/>
              <a:buNone/>
              <a:defRPr sz="16001"/>
            </a:lvl3pPr>
            <a:lvl4pPr lvl="3">
              <a:spcBef>
                <a:spcPct val="1000"/>
              </a:spcBef>
              <a:spcAft>
                <a:spcPts val="0"/>
              </a:spcAft>
              <a:buSzPts val="12000"/>
              <a:buNone/>
              <a:defRPr sz="16001"/>
            </a:lvl4pPr>
            <a:lvl5pPr lvl="4">
              <a:spcBef>
                <a:spcPct val="1000"/>
              </a:spcBef>
              <a:spcAft>
                <a:spcPts val="0"/>
              </a:spcAft>
              <a:buSzPts val="12000"/>
              <a:buNone/>
              <a:defRPr sz="16001"/>
            </a:lvl5pPr>
            <a:lvl6pPr lvl="5">
              <a:spcBef>
                <a:spcPct val="1000"/>
              </a:spcBef>
              <a:spcAft>
                <a:spcPts val="0"/>
              </a:spcAft>
              <a:buSzPts val="12000"/>
              <a:buNone/>
              <a:defRPr sz="16001"/>
            </a:lvl6pPr>
            <a:lvl7pPr lvl="6">
              <a:spcBef>
                <a:spcPct val="1000"/>
              </a:spcBef>
              <a:spcAft>
                <a:spcPts val="0"/>
              </a:spcAft>
              <a:buSzPts val="12000"/>
              <a:buNone/>
              <a:defRPr sz="16001"/>
            </a:lvl7pPr>
            <a:lvl8pPr lvl="7">
              <a:spcBef>
                <a:spcPct val="1000"/>
              </a:spcBef>
              <a:spcAft>
                <a:spcPts val="0"/>
              </a:spcAft>
              <a:buSzPts val="12000"/>
              <a:buNone/>
              <a:defRPr sz="16001"/>
            </a:lvl8pPr>
            <a:lvl9pPr lvl="8">
              <a:spcBef>
                <a:spcPct val="1000"/>
              </a:spcBef>
              <a:spcAft>
                <a:spcPts val="0"/>
              </a:spcAft>
              <a:buSzPts val="12000"/>
              <a:buNone/>
              <a:defRPr sz="16001"/>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630" lvl="0" indent="-423355" algn="ctr">
              <a:spcBef>
                <a:spcPct val="1000"/>
              </a:spcBef>
              <a:spcAft>
                <a:spcPts val="0"/>
              </a:spcAft>
              <a:buSzPts val="1400"/>
              <a:buChar char="●"/>
              <a:defRPr sz="2400"/>
            </a:lvl1pPr>
            <a:lvl2pPr marL="1219261" lvl="1" indent="-423355" algn="ctr">
              <a:spcBef>
                <a:spcPct val="1000"/>
              </a:spcBef>
              <a:spcAft>
                <a:spcPts val="0"/>
              </a:spcAft>
              <a:buSzPts val="1400"/>
              <a:buChar char="○"/>
              <a:defRPr/>
            </a:lvl2pPr>
            <a:lvl3pPr marL="1828891" lvl="2" indent="-423355" algn="ctr">
              <a:spcBef>
                <a:spcPct val="1000"/>
              </a:spcBef>
              <a:spcAft>
                <a:spcPts val="0"/>
              </a:spcAft>
              <a:buSzPts val="1400"/>
              <a:buChar char="■"/>
              <a:defRPr/>
            </a:lvl3pPr>
            <a:lvl4pPr marL="2438522" lvl="3" indent="-423355" algn="ctr">
              <a:spcBef>
                <a:spcPct val="1000"/>
              </a:spcBef>
              <a:spcAft>
                <a:spcPts val="0"/>
              </a:spcAft>
              <a:buSzPts val="1400"/>
              <a:buChar char="●"/>
              <a:defRPr/>
            </a:lvl4pPr>
            <a:lvl5pPr marL="3048152" lvl="4" indent="-423355" algn="ctr">
              <a:spcBef>
                <a:spcPct val="1000"/>
              </a:spcBef>
              <a:spcAft>
                <a:spcPts val="0"/>
              </a:spcAft>
              <a:buSzPts val="1400"/>
              <a:buChar char="○"/>
              <a:defRPr/>
            </a:lvl5pPr>
            <a:lvl6pPr marL="3657783" lvl="5" indent="-423355" algn="ctr">
              <a:spcBef>
                <a:spcPct val="1000"/>
              </a:spcBef>
              <a:spcAft>
                <a:spcPts val="0"/>
              </a:spcAft>
              <a:buSzPts val="1400"/>
              <a:buChar char="■"/>
              <a:defRPr/>
            </a:lvl6pPr>
            <a:lvl7pPr marL="4267413" lvl="6" indent="-423355" algn="ctr">
              <a:spcBef>
                <a:spcPct val="1000"/>
              </a:spcBef>
              <a:spcAft>
                <a:spcPts val="0"/>
              </a:spcAft>
              <a:buSzPts val="1400"/>
              <a:buChar char="●"/>
              <a:defRPr/>
            </a:lvl7pPr>
            <a:lvl8pPr marL="4877044" lvl="7" indent="-423355" algn="ctr">
              <a:spcBef>
                <a:spcPct val="1000"/>
              </a:spcBef>
              <a:spcAft>
                <a:spcPts val="0"/>
              </a:spcAft>
              <a:buSzPts val="1400"/>
              <a:buChar char="○"/>
              <a:defRPr/>
            </a:lvl8pPr>
            <a:lvl9pPr marL="5486674" lvl="8" indent="-423355" algn="ctr">
              <a:spcBef>
                <a:spcPct val="1000"/>
              </a:spcBef>
              <a:spcAft>
                <a:spcPts val="0"/>
              </a:spcAft>
              <a:buSzPts val="1400"/>
              <a:buChar char="■"/>
              <a:defRPr/>
            </a:lvl9pPr>
          </a:lstStyle>
          <a:p>
            <a:endParaRPr/>
          </a:p>
        </p:txBody>
      </p:sp>
      <p:sp>
        <p:nvSpPr>
          <p:cNvPr id="79" name="Google Shape;79;p11"/>
          <p:cNvSpPr/>
          <p:nvPr/>
        </p:nvSpPr>
        <p:spPr>
          <a:xfrm>
            <a:off x="10172055" y="5499273"/>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0" name="Google Shape;80;p1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1" name="Google Shape;81;p11"/>
          <p:cNvSpPr/>
          <p:nvPr/>
        </p:nvSpPr>
        <p:spPr>
          <a:xfrm rot="-1520964" flipH="1">
            <a:off x="-1611305" y="4340672"/>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2" name="Google Shape;82;p11"/>
          <p:cNvSpPr/>
          <p:nvPr/>
        </p:nvSpPr>
        <p:spPr>
          <a:xfrm>
            <a:off x="-2747767" y="-144558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3" name="Google Shape;83;p11"/>
          <p:cNvSpPr/>
          <p:nvPr/>
        </p:nvSpPr>
        <p:spPr>
          <a:xfrm>
            <a:off x="2247160" y="6094805"/>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 name="Google Shape;84;p11"/>
          <p:cNvSpPr/>
          <p:nvPr/>
        </p:nvSpPr>
        <p:spPr>
          <a:xfrm>
            <a:off x="3410733" y="-2060000"/>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304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0"/>
        <p:cNvGrpSpPr/>
        <p:nvPr/>
      </p:nvGrpSpPr>
      <p:grpSpPr>
        <a:xfrm>
          <a:off x="0" y="0"/>
          <a:ext cx="0" cy="0"/>
          <a:chOff x="0" y="0"/>
          <a:chExt cx="0" cy="0"/>
        </a:xfrm>
      </p:grpSpPr>
      <p:sp>
        <p:nvSpPr>
          <p:cNvPr id="121" name="Google Shape;121;p16"/>
          <p:cNvSpPr txBox="1">
            <a:spLocks noGrp="1"/>
          </p:cNvSpPr>
          <p:nvPr>
            <p:ph type="subTitle" idx="1"/>
          </p:nvPr>
        </p:nvSpPr>
        <p:spPr>
          <a:xfrm>
            <a:off x="2253820"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2" name="Google Shape;122;p16"/>
          <p:cNvSpPr txBox="1">
            <a:spLocks noGrp="1"/>
          </p:cNvSpPr>
          <p:nvPr>
            <p:ph type="title"/>
          </p:nvPr>
        </p:nvSpPr>
        <p:spPr>
          <a:xfrm>
            <a:off x="2792220"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3" name="Google Shape;123;p16"/>
          <p:cNvSpPr txBox="1">
            <a:spLocks noGrp="1"/>
          </p:cNvSpPr>
          <p:nvPr>
            <p:ph type="subTitle" idx="2"/>
          </p:nvPr>
        </p:nvSpPr>
        <p:spPr>
          <a:xfrm>
            <a:off x="6804853" y="5249633"/>
            <a:ext cx="3097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24" name="Google Shape;124;p16"/>
          <p:cNvSpPr txBox="1">
            <a:spLocks noGrp="1"/>
          </p:cNvSpPr>
          <p:nvPr>
            <p:ph type="title" idx="3"/>
          </p:nvPr>
        </p:nvSpPr>
        <p:spPr>
          <a:xfrm>
            <a:off x="7343253" y="47140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25" name="Google Shape;125;p16"/>
          <p:cNvSpPr/>
          <p:nvPr/>
        </p:nvSpPr>
        <p:spPr>
          <a:xfrm rot="-5400000" flipH="1">
            <a:off x="-606677" y="5581788"/>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6" name="Google Shape;126;p16"/>
          <p:cNvSpPr/>
          <p:nvPr/>
        </p:nvSpPr>
        <p:spPr>
          <a:xfrm rot="10095794" flipH="1">
            <a:off x="7369109" y="6208870"/>
            <a:ext cx="4850400" cy="2800813"/>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chemeClr val="dk1"/>
              </a:solidFill>
            </a:endParaRPr>
          </a:p>
        </p:txBody>
      </p:sp>
      <p:sp>
        <p:nvSpPr>
          <p:cNvPr id="127" name="Google Shape;127;p16"/>
          <p:cNvSpPr/>
          <p:nvPr/>
        </p:nvSpPr>
        <p:spPr>
          <a:xfrm rot="-5601006" flipH="1">
            <a:off x="10452091" y="290859"/>
            <a:ext cx="4453796" cy="2677136"/>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16"/>
          <p:cNvSpPr/>
          <p:nvPr/>
        </p:nvSpPr>
        <p:spPr>
          <a:xfrm flipH="1">
            <a:off x="-1250177" y="-7786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16"/>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102988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35" name="Google Shape;135;p17"/>
          <p:cNvSpPr/>
          <p:nvPr/>
        </p:nvSpPr>
        <p:spPr>
          <a:xfrm rot="-964807" flipH="1">
            <a:off x="9230901" y="6140368"/>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6" name="Google Shape;136;p17"/>
          <p:cNvSpPr/>
          <p:nvPr/>
        </p:nvSpPr>
        <p:spPr>
          <a:xfrm rot="1132585" flipH="1">
            <a:off x="-1096496" y="-731418"/>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7" name="Google Shape;137;p17"/>
          <p:cNvSpPr/>
          <p:nvPr/>
        </p:nvSpPr>
        <p:spPr>
          <a:xfrm flipH="1">
            <a:off x="6737074"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8" name="Google Shape;138;p17"/>
          <p:cNvSpPr/>
          <p:nvPr/>
        </p:nvSpPr>
        <p:spPr>
          <a:xfrm rot="2700000" flipH="1">
            <a:off x="-2604226" y="5849863"/>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314969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40"/>
        <p:cNvGrpSpPr/>
        <p:nvPr/>
      </p:nvGrpSpPr>
      <p:grpSpPr>
        <a:xfrm>
          <a:off x="0" y="0"/>
          <a:ext cx="0" cy="0"/>
          <a:chOff x="0" y="0"/>
          <a:chExt cx="0" cy="0"/>
        </a:xfrm>
      </p:grpSpPr>
      <p:sp>
        <p:nvSpPr>
          <p:cNvPr id="141" name="Google Shape;141;p18"/>
          <p:cNvSpPr/>
          <p:nvPr/>
        </p:nvSpPr>
        <p:spPr>
          <a:xfrm flipH="1">
            <a:off x="11094793" y="6704300"/>
            <a:ext cx="368724"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18"/>
          <p:cNvSpPr txBox="1">
            <a:spLocks noGrp="1"/>
          </p:cNvSpPr>
          <p:nvPr>
            <p:ph type="subTitle" idx="1"/>
          </p:nvPr>
        </p:nvSpPr>
        <p:spPr>
          <a:xfrm>
            <a:off x="4706999"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3" name="Google Shape;143;p18"/>
          <p:cNvSpPr txBox="1">
            <a:spLocks noGrp="1"/>
          </p:cNvSpPr>
          <p:nvPr>
            <p:ph type="title"/>
          </p:nvPr>
        </p:nvSpPr>
        <p:spPr>
          <a:xfrm>
            <a:off x="5085599"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4" name="Google Shape;144;p18"/>
          <p:cNvSpPr txBox="1">
            <a:spLocks noGrp="1"/>
          </p:cNvSpPr>
          <p:nvPr>
            <p:ph type="title" idx="2" hasCustomPrompt="1"/>
          </p:nvPr>
        </p:nvSpPr>
        <p:spPr>
          <a:xfrm>
            <a:off x="5195199"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5" name="Google Shape;145;p18"/>
          <p:cNvSpPr txBox="1">
            <a:spLocks noGrp="1"/>
          </p:cNvSpPr>
          <p:nvPr>
            <p:ph type="subTitle" idx="3"/>
          </p:nvPr>
        </p:nvSpPr>
        <p:spPr>
          <a:xfrm>
            <a:off x="8053465" y="4741633"/>
            <a:ext cx="2778000" cy="932000"/>
          </a:xfrm>
          <a:prstGeom prst="rect">
            <a:avLst/>
          </a:prstGeom>
        </p:spPr>
        <p:txBody>
          <a:bodyPr spcFirstLastPara="1" wrap="square" lIns="91425" tIns="91425" rIns="91425" bIns="91425" anchor="t" anchorCtr="0">
            <a:noAutofit/>
          </a:bodyPr>
          <a:lstStyle>
            <a:lvl1pPr lvl="0"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1pPr>
            <a:lvl2pPr lvl="1"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2pPr>
            <a:lvl3pPr lvl="2"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3pPr>
            <a:lvl4pPr lvl="3"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4pPr>
            <a:lvl5pPr lvl="4"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5pPr>
            <a:lvl6pPr lvl="5"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6pPr>
            <a:lvl7pPr lvl="6"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7pPr>
            <a:lvl8pPr lvl="7"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8pPr>
            <a:lvl9pPr lvl="8" algn="ctr" rtl="0">
              <a:spcBef>
                <a:spcPct val="1000"/>
              </a:spcBef>
              <a:spcAft>
                <a:spcPts val="0"/>
              </a:spcAft>
              <a:buNone/>
              <a:defRPr sz="1867">
                <a:latin typeface="Roboto" panose="02000000000000000000"/>
                <a:ea typeface="Roboto" panose="02000000000000000000"/>
                <a:cs typeface="Roboto" panose="02000000000000000000"/>
                <a:sym typeface="Roboto" panose="02000000000000000000"/>
              </a:defRPr>
            </a:lvl9pPr>
          </a:lstStyle>
          <a:p>
            <a:endParaRPr/>
          </a:p>
        </p:txBody>
      </p:sp>
      <p:sp>
        <p:nvSpPr>
          <p:cNvPr id="146" name="Google Shape;146;p18"/>
          <p:cNvSpPr txBox="1">
            <a:spLocks noGrp="1"/>
          </p:cNvSpPr>
          <p:nvPr>
            <p:ph type="title" idx="4"/>
          </p:nvPr>
        </p:nvSpPr>
        <p:spPr>
          <a:xfrm>
            <a:off x="8432065" y="1754975"/>
            <a:ext cx="2020800" cy="535600"/>
          </a:xfrm>
          <a:prstGeom prst="rect">
            <a:avLst/>
          </a:prstGeom>
          <a:noFill/>
          <a:ln>
            <a:noFill/>
          </a:ln>
        </p:spPr>
        <p:txBody>
          <a:bodyPr spcFirstLastPara="1" wrap="square" lIns="0" tIns="0" rIns="0" bIns="0" anchor="b" anchorCtr="0">
            <a:noAutofit/>
          </a:bodyPr>
          <a:lstStyle>
            <a:lvl1pPr lvl="0" algn="ctr" rtl="0">
              <a:spcBef>
                <a:spcPct val="1000"/>
              </a:spcBef>
              <a:spcAft>
                <a:spcPts val="0"/>
              </a:spcAft>
              <a:buSzPts val="2200"/>
              <a:buNone/>
              <a:defRPr sz="2667" i="0"/>
            </a:lvl1pPr>
            <a:lvl2pPr lvl="1" algn="ctr" rtl="0">
              <a:spcBef>
                <a:spcPct val="1000"/>
              </a:spcBef>
              <a:spcAft>
                <a:spcPts val="0"/>
              </a:spcAft>
              <a:buSzPts val="2200"/>
              <a:buNone/>
              <a:defRPr sz="2933"/>
            </a:lvl2pPr>
            <a:lvl3pPr lvl="2" algn="ctr" rtl="0">
              <a:spcBef>
                <a:spcPct val="1000"/>
              </a:spcBef>
              <a:spcAft>
                <a:spcPts val="0"/>
              </a:spcAft>
              <a:buSzPts val="2200"/>
              <a:buNone/>
              <a:defRPr sz="2933"/>
            </a:lvl3pPr>
            <a:lvl4pPr lvl="3" algn="ctr" rtl="0">
              <a:spcBef>
                <a:spcPct val="1000"/>
              </a:spcBef>
              <a:spcAft>
                <a:spcPts val="0"/>
              </a:spcAft>
              <a:buSzPts val="2200"/>
              <a:buNone/>
              <a:defRPr sz="2933"/>
            </a:lvl4pPr>
            <a:lvl5pPr lvl="4" algn="ctr" rtl="0">
              <a:spcBef>
                <a:spcPct val="1000"/>
              </a:spcBef>
              <a:spcAft>
                <a:spcPts val="0"/>
              </a:spcAft>
              <a:buSzPts val="2200"/>
              <a:buNone/>
              <a:defRPr sz="2933"/>
            </a:lvl5pPr>
            <a:lvl6pPr lvl="5" algn="ctr" rtl="0">
              <a:spcBef>
                <a:spcPct val="1000"/>
              </a:spcBef>
              <a:spcAft>
                <a:spcPts val="0"/>
              </a:spcAft>
              <a:buSzPts val="2200"/>
              <a:buNone/>
              <a:defRPr sz="2933"/>
            </a:lvl6pPr>
            <a:lvl7pPr lvl="6" algn="ctr" rtl="0">
              <a:spcBef>
                <a:spcPct val="1000"/>
              </a:spcBef>
              <a:spcAft>
                <a:spcPts val="0"/>
              </a:spcAft>
              <a:buSzPts val="2200"/>
              <a:buNone/>
              <a:defRPr sz="2933"/>
            </a:lvl7pPr>
            <a:lvl8pPr lvl="7" algn="ctr" rtl="0">
              <a:spcBef>
                <a:spcPct val="1000"/>
              </a:spcBef>
              <a:spcAft>
                <a:spcPts val="0"/>
              </a:spcAft>
              <a:buSzPts val="2200"/>
              <a:buNone/>
              <a:defRPr sz="2933"/>
            </a:lvl8pPr>
            <a:lvl9pPr lvl="8" algn="ctr" rtl="0">
              <a:spcBef>
                <a:spcPct val="1000"/>
              </a:spcBef>
              <a:spcAft>
                <a:spcPts val="0"/>
              </a:spcAft>
              <a:buSzPts val="2200"/>
              <a:buNone/>
              <a:defRPr sz="2933"/>
            </a:lvl9pPr>
          </a:lstStyle>
          <a:p>
            <a:endParaRPr/>
          </a:p>
        </p:txBody>
      </p:sp>
      <p:sp>
        <p:nvSpPr>
          <p:cNvPr id="147" name="Google Shape;147;p18"/>
          <p:cNvSpPr txBox="1">
            <a:spLocks noGrp="1"/>
          </p:cNvSpPr>
          <p:nvPr>
            <p:ph type="title" idx="5" hasCustomPrompt="1"/>
          </p:nvPr>
        </p:nvSpPr>
        <p:spPr>
          <a:xfrm>
            <a:off x="8541665" y="3211175"/>
            <a:ext cx="1801600" cy="597200"/>
          </a:xfrm>
          <a:prstGeom prst="rect">
            <a:avLst/>
          </a:prstGeom>
        </p:spPr>
        <p:txBody>
          <a:bodyPr spcFirstLastPara="1" wrap="square" lIns="91425" tIns="91425" rIns="91425" bIns="91425" anchor="ctr" anchorCtr="0">
            <a:noAutofit/>
          </a:bodyPr>
          <a:lstStyle>
            <a:lvl1pPr lvl="0" algn="ctr" rtl="0">
              <a:spcBef>
                <a:spcPct val="1000"/>
              </a:spcBef>
              <a:spcAft>
                <a:spcPts val="0"/>
              </a:spcAft>
              <a:buClr>
                <a:schemeClr val="accent2"/>
              </a:buClr>
              <a:buSzPts val="3600"/>
              <a:buNone/>
              <a:defRPr sz="2667"/>
            </a:lvl1pPr>
            <a:lvl2pPr lvl="1" algn="ctr" rtl="0">
              <a:spcBef>
                <a:spcPct val="1000"/>
              </a:spcBef>
              <a:spcAft>
                <a:spcPts val="0"/>
              </a:spcAft>
              <a:buClr>
                <a:schemeClr val="accent2"/>
              </a:buClr>
              <a:buSzPts val="12000"/>
              <a:buNone/>
              <a:defRPr sz="16001">
                <a:solidFill>
                  <a:schemeClr val="accent2"/>
                </a:solidFill>
              </a:defRPr>
            </a:lvl2pPr>
            <a:lvl3pPr lvl="2" algn="ctr" rtl="0">
              <a:spcBef>
                <a:spcPct val="1000"/>
              </a:spcBef>
              <a:spcAft>
                <a:spcPts val="0"/>
              </a:spcAft>
              <a:buClr>
                <a:schemeClr val="accent2"/>
              </a:buClr>
              <a:buSzPts val="12000"/>
              <a:buNone/>
              <a:defRPr sz="16001">
                <a:solidFill>
                  <a:schemeClr val="accent2"/>
                </a:solidFill>
              </a:defRPr>
            </a:lvl3pPr>
            <a:lvl4pPr lvl="3" algn="ctr" rtl="0">
              <a:spcBef>
                <a:spcPct val="1000"/>
              </a:spcBef>
              <a:spcAft>
                <a:spcPts val="0"/>
              </a:spcAft>
              <a:buClr>
                <a:schemeClr val="accent2"/>
              </a:buClr>
              <a:buSzPts val="12000"/>
              <a:buNone/>
              <a:defRPr sz="16001">
                <a:solidFill>
                  <a:schemeClr val="accent2"/>
                </a:solidFill>
              </a:defRPr>
            </a:lvl4pPr>
            <a:lvl5pPr lvl="4" algn="ctr" rtl="0">
              <a:spcBef>
                <a:spcPct val="1000"/>
              </a:spcBef>
              <a:spcAft>
                <a:spcPts val="0"/>
              </a:spcAft>
              <a:buClr>
                <a:schemeClr val="accent2"/>
              </a:buClr>
              <a:buSzPts val="12000"/>
              <a:buNone/>
              <a:defRPr sz="16001">
                <a:solidFill>
                  <a:schemeClr val="accent2"/>
                </a:solidFill>
              </a:defRPr>
            </a:lvl5pPr>
            <a:lvl6pPr lvl="5" algn="ctr" rtl="0">
              <a:spcBef>
                <a:spcPct val="1000"/>
              </a:spcBef>
              <a:spcAft>
                <a:spcPts val="0"/>
              </a:spcAft>
              <a:buClr>
                <a:schemeClr val="accent2"/>
              </a:buClr>
              <a:buSzPts val="12000"/>
              <a:buNone/>
              <a:defRPr sz="16001">
                <a:solidFill>
                  <a:schemeClr val="accent2"/>
                </a:solidFill>
              </a:defRPr>
            </a:lvl6pPr>
            <a:lvl7pPr lvl="6" algn="ctr" rtl="0">
              <a:spcBef>
                <a:spcPct val="1000"/>
              </a:spcBef>
              <a:spcAft>
                <a:spcPts val="0"/>
              </a:spcAft>
              <a:buClr>
                <a:schemeClr val="accent2"/>
              </a:buClr>
              <a:buSzPts val="12000"/>
              <a:buNone/>
              <a:defRPr sz="16001">
                <a:solidFill>
                  <a:schemeClr val="accent2"/>
                </a:solidFill>
              </a:defRPr>
            </a:lvl7pPr>
            <a:lvl8pPr lvl="7" algn="ctr" rtl="0">
              <a:spcBef>
                <a:spcPct val="1000"/>
              </a:spcBef>
              <a:spcAft>
                <a:spcPts val="0"/>
              </a:spcAft>
              <a:buClr>
                <a:schemeClr val="accent2"/>
              </a:buClr>
              <a:buSzPts val="12000"/>
              <a:buNone/>
              <a:defRPr sz="16001">
                <a:solidFill>
                  <a:schemeClr val="accent2"/>
                </a:solidFill>
              </a:defRPr>
            </a:lvl8pPr>
            <a:lvl9pPr lvl="8" algn="ctr" rtl="0">
              <a:spcBef>
                <a:spcPct val="1000"/>
              </a:spcBef>
              <a:spcAft>
                <a:spcPts val="0"/>
              </a:spcAft>
              <a:buClr>
                <a:schemeClr val="accent2"/>
              </a:buClr>
              <a:buSzPts val="12000"/>
              <a:buNone/>
              <a:defRPr sz="16001">
                <a:solidFill>
                  <a:schemeClr val="accent2"/>
                </a:solidFill>
              </a:defRPr>
            </a:lvl9pPr>
          </a:lstStyle>
          <a:p>
            <a:r>
              <a:t>xx%</a:t>
            </a:r>
          </a:p>
        </p:txBody>
      </p:sp>
      <p:sp>
        <p:nvSpPr>
          <p:cNvPr id="148" name="Google Shape;148;p18"/>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18"/>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18"/>
          <p:cNvSpPr/>
          <p:nvPr/>
        </p:nvSpPr>
        <p:spPr>
          <a:xfrm>
            <a:off x="-782468" y="6194669"/>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1" name="Google Shape;151;p18"/>
          <p:cNvSpPr/>
          <p:nvPr/>
        </p:nvSpPr>
        <p:spPr>
          <a:xfrm rot="-3863648">
            <a:off x="-2572000" y="175647"/>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2" name="Google Shape;152;p18"/>
          <p:cNvSpPr txBox="1">
            <a:spLocks noGrp="1"/>
          </p:cNvSpPr>
          <p:nvPr>
            <p:ph type="title" idx="6"/>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ct val="1000"/>
              </a:spcBef>
              <a:spcAft>
                <a:spcPts val="0"/>
              </a:spcAft>
              <a:buSzPts val="3000"/>
              <a:buNone/>
              <a:defRPr sz="4000" b="0"/>
            </a:lvl1pPr>
            <a:lvl2pPr lvl="1" rtl="0">
              <a:spcBef>
                <a:spcPct val="1000"/>
              </a:spcBef>
              <a:spcAft>
                <a:spcPts val="0"/>
              </a:spcAft>
              <a:buSzPts val="3000"/>
              <a:buNone/>
              <a:defRPr/>
            </a:lvl2pPr>
            <a:lvl3pPr lvl="2" rtl="0">
              <a:spcBef>
                <a:spcPct val="1000"/>
              </a:spcBef>
              <a:spcAft>
                <a:spcPts val="0"/>
              </a:spcAft>
              <a:buSzPts val="3000"/>
              <a:buNone/>
              <a:defRPr/>
            </a:lvl3pPr>
            <a:lvl4pPr lvl="3" rtl="0">
              <a:spcBef>
                <a:spcPct val="1000"/>
              </a:spcBef>
              <a:spcAft>
                <a:spcPts val="0"/>
              </a:spcAft>
              <a:buSzPts val="3000"/>
              <a:buNone/>
              <a:defRPr/>
            </a:lvl4pPr>
            <a:lvl5pPr lvl="4" rtl="0">
              <a:spcBef>
                <a:spcPct val="1000"/>
              </a:spcBef>
              <a:spcAft>
                <a:spcPts val="0"/>
              </a:spcAft>
              <a:buSzPts val="3000"/>
              <a:buNone/>
              <a:defRPr/>
            </a:lvl5pPr>
            <a:lvl6pPr lvl="5" rtl="0">
              <a:spcBef>
                <a:spcPct val="1000"/>
              </a:spcBef>
              <a:spcAft>
                <a:spcPts val="0"/>
              </a:spcAft>
              <a:buSzPts val="3000"/>
              <a:buNone/>
              <a:defRPr/>
            </a:lvl6pPr>
            <a:lvl7pPr lvl="6" rtl="0">
              <a:spcBef>
                <a:spcPct val="1000"/>
              </a:spcBef>
              <a:spcAft>
                <a:spcPts val="0"/>
              </a:spcAft>
              <a:buSzPts val="3000"/>
              <a:buNone/>
              <a:defRPr/>
            </a:lvl7pPr>
            <a:lvl8pPr lvl="7" rtl="0">
              <a:spcBef>
                <a:spcPct val="1000"/>
              </a:spcBef>
              <a:spcAft>
                <a:spcPts val="0"/>
              </a:spcAft>
              <a:buSzPts val="3000"/>
              <a:buNone/>
              <a:defRPr/>
            </a:lvl8pPr>
            <a:lvl9pPr lvl="8" rtl="0">
              <a:spcBef>
                <a:spcPct val="1000"/>
              </a:spcBef>
              <a:spcAft>
                <a:spcPts val="0"/>
              </a:spcAft>
              <a:buSzPts val="3000"/>
              <a:buNone/>
              <a:defRPr/>
            </a:lvl9pPr>
          </a:lstStyle>
          <a:p>
            <a:endParaRPr/>
          </a:p>
        </p:txBody>
      </p:sp>
    </p:spTree>
    <p:extLst>
      <p:ext uri="{BB962C8B-B14F-4D97-AF65-F5344CB8AC3E}">
        <p14:creationId xmlns:p14="http://schemas.microsoft.com/office/powerpoint/2010/main" val="85121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5FA622-6869-59D3-AA99-A3A16F6EC14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118143837"/>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2" r:id="rId7"/>
    <p:sldLayoutId id="2147483673" r:id="rId8"/>
    <p:sldLayoutId id="2147483674" r:id="rId9"/>
    <p:sldLayoutId id="2147483676" r:id="rId10"/>
    <p:sldLayoutId id="2147483678" r:id="rId11"/>
    <p:sldLayoutId id="2147483679" r:id="rId12"/>
    <p:sldLayoutId id="2147483682" r:id="rId13"/>
    <p:sldLayoutId id="2147483683" r:id="rId14"/>
    <p:sldLayoutId id="2147483684" r:id="rId15"/>
    <p:sldLayoutId id="214748368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ct val="100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01/04/2025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AFC4E27C-A3F5-1573-2112-CE6A623B3D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1965909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359D-BAA9-027C-DE07-3971CFCD6E41}"/>
              </a:ext>
            </a:extLst>
          </p:cNvPr>
          <p:cNvSpPr>
            <a:spLocks noGrp="1"/>
          </p:cNvSpPr>
          <p:nvPr>
            <p:ph type="title"/>
          </p:nvPr>
        </p:nvSpPr>
        <p:spPr/>
        <p:txBody>
          <a:bodyPr/>
          <a:lstStyle/>
          <a:p>
            <a:endParaRPr lang="en-US"/>
          </a:p>
        </p:txBody>
      </p:sp>
      <p:pic>
        <p:nvPicPr>
          <p:cNvPr id="4" name="yt1s.com - TỰ BẢO VỆ MÌNH NHÉ">
            <a:hlinkClick r:id="" action="ppaction://media"/>
            <a:extLst>
              <a:ext uri="{FF2B5EF4-FFF2-40B4-BE49-F238E27FC236}">
                <a16:creationId xmlns:a16="http://schemas.microsoft.com/office/drawing/2014/main" id="{7B16E664-6F38-1E40-47AE-415578BC4C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300582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9" name="TextBox 8">
            <a:extLst>
              <a:ext uri="{FF2B5EF4-FFF2-40B4-BE49-F238E27FC236}">
                <a16:creationId xmlns:a16="http://schemas.microsoft.com/office/drawing/2014/main" id="{34D3849C-F27B-59BC-FF76-7FD290ADA83E}"/>
              </a:ext>
            </a:extLst>
          </p:cNvPr>
          <p:cNvSpPr txBox="1"/>
          <p:nvPr/>
        </p:nvSpPr>
        <p:spPr>
          <a:xfrm>
            <a:off x="1503680" y="5537200"/>
            <a:ext cx="438912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Bỏ</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mặc</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xao</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nhãng</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pPr lvl="0"/>
            <a:r>
              <a:rPr lang="en-US" sz="3600" b="1" dirty="0" err="1">
                <a:solidFill>
                  <a:srgbClr val="112B55"/>
                </a:solidFill>
                <a:latin typeface="Cambria" panose="02040503050406030204" pitchFamily="18" charset="0"/>
                <a:ea typeface="Cambria" panose="02040503050406030204" pitchFamily="18" charset="0"/>
              </a:rPr>
              <a:t>Xâm</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hại</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tinh</a:t>
            </a:r>
            <a:r>
              <a:rPr lang="en-US" sz="3600" b="1" dirty="0">
                <a:solidFill>
                  <a:srgbClr val="112B55"/>
                </a:solidFill>
                <a:latin typeface="Cambria" panose="02040503050406030204" pitchFamily="18" charset="0"/>
                <a:ea typeface="Cambria" panose="02040503050406030204" pitchFamily="18" charset="0"/>
              </a:rPr>
              <a:t> </a:t>
            </a:r>
            <a:r>
              <a:rPr lang="en-US" sz="3600" b="1" dirty="0" err="1">
                <a:solidFill>
                  <a:srgbClr val="112B55"/>
                </a:solidFill>
                <a:latin typeface="Cambria" panose="02040503050406030204" pitchFamily="18" charset="0"/>
                <a:ea typeface="Cambria" panose="02040503050406030204" pitchFamily="18" charset="0"/>
              </a:rPr>
              <a:t>thần</a:t>
            </a:r>
            <a:endParaRPr kumimoji="0" lang="en-US" sz="3600" b="1" i="0" u="none" strike="noStrike" kern="1200" cap="none" spc="0" normalizeH="0" baseline="0" noProof="0" dirty="0">
              <a:ln>
                <a:noFill/>
              </a:ln>
              <a:solidFill>
                <a:srgbClr val="112B55"/>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2214B5F-76B5-7002-E6F5-63CA6D08D560}"/>
              </a:ext>
            </a:extLst>
          </p:cNvPr>
          <p:cNvPicPr>
            <a:picLocks noChangeAspect="1"/>
          </p:cNvPicPr>
          <p:nvPr/>
        </p:nvPicPr>
        <p:blipFill>
          <a:blip r:embed="rId5"/>
          <a:stretch>
            <a:fillRect/>
          </a:stretch>
        </p:blipFill>
        <p:spPr>
          <a:xfrm>
            <a:off x="1158240" y="1394863"/>
            <a:ext cx="9960381" cy="3888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4160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1181995" y="223521"/>
            <a:ext cx="9607925" cy="91440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vi-VN" sz="3600" i="1" dirty="0">
                <a:solidFill>
                  <a:srgbClr val="FF0000"/>
                </a:solidFill>
                <a:latin typeface="Calibri"/>
                <a:ea typeface="微软雅黑"/>
              </a:rPr>
              <a:t>Một số biểu hiện khác của xâm hại trẻ em như:</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sp>
        <p:nvSpPr>
          <p:cNvPr id="6" name="TextBox 5">
            <a:extLst>
              <a:ext uri="{FF2B5EF4-FFF2-40B4-BE49-F238E27FC236}">
                <a16:creationId xmlns:a16="http://schemas.microsoft.com/office/drawing/2014/main" id="{602DD7CC-904E-39E6-B564-EDDD727A1CCA}"/>
              </a:ext>
            </a:extLst>
          </p:cNvPr>
          <p:cNvSpPr txBox="1"/>
          <p:nvPr/>
        </p:nvSpPr>
        <p:spPr>
          <a:xfrm>
            <a:off x="1066800" y="1493520"/>
            <a:ext cx="9987280" cy="452431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1. Xâm hại thể chất: </a:t>
            </a:r>
            <a:r>
              <a:rPr lang="vi-VN" sz="3200" dirty="0">
                <a:latin typeface="Cambria" panose="02040503050406030204" pitchFamily="18" charset="0"/>
                <a:ea typeface="Cambria" panose="02040503050406030204" pitchFamily="18" charset="0"/>
              </a:rPr>
              <a:t>Đánh đập, mua bán trẻ em, bóc lột sức lao động… </a:t>
            </a:r>
          </a:p>
          <a:p>
            <a:pPr algn="just"/>
            <a:r>
              <a:rPr lang="vi-VN" sz="3200" b="1" dirty="0">
                <a:latin typeface="Cambria" panose="02040503050406030204" pitchFamily="18" charset="0"/>
                <a:ea typeface="Cambria" panose="02040503050406030204" pitchFamily="18" charset="0"/>
              </a:rPr>
              <a:t>2. Xâm hại tinh thần: </a:t>
            </a:r>
            <a:r>
              <a:rPr lang="vi-VN" sz="3200" dirty="0">
                <a:latin typeface="Cambria" panose="02040503050406030204" pitchFamily="18" charset="0"/>
                <a:ea typeface="Cambria" panose="02040503050406030204" pitchFamily="18" charset="0"/>
              </a:rPr>
              <a:t>Chửi mắng, chì chiết, cấm ra khỏi nhà, buộc phải chứng kiến cảnh bạo lực,…</a:t>
            </a:r>
          </a:p>
          <a:p>
            <a:pPr algn="just"/>
            <a:r>
              <a:rPr lang="vi-VN" sz="3200" b="1" dirty="0">
                <a:latin typeface="Cambria" panose="02040503050406030204" pitchFamily="18" charset="0"/>
                <a:ea typeface="Cambria" panose="02040503050406030204" pitchFamily="18" charset="0"/>
              </a:rPr>
              <a:t>3. Bỏ mặc, xao nhãng: </a:t>
            </a:r>
            <a:r>
              <a:rPr lang="vi-VN" sz="3200" dirty="0">
                <a:latin typeface="Cambria" panose="02040503050406030204" pitchFamily="18" charset="0"/>
                <a:ea typeface="Cambria" panose="02040503050406030204" pitchFamily="18" charset="0"/>
              </a:rPr>
              <a:t>Bỏ rơi, bỏ mặc bắt nhịn ăn, nhịn uống, bắt chịu rét, mặc rách, không cho hoặc hạn chế vệ sinh cá nhân,…</a:t>
            </a:r>
          </a:p>
          <a:p>
            <a:pPr algn="just"/>
            <a:r>
              <a:rPr lang="vi-VN" sz="3200" b="1" dirty="0">
                <a:latin typeface="Cambria" panose="02040503050406030204" pitchFamily="18" charset="0"/>
                <a:ea typeface="Cambria" panose="02040503050406030204" pitchFamily="18" charset="0"/>
              </a:rPr>
              <a:t>4. Xâm hại tình dục: </a:t>
            </a:r>
            <a:r>
              <a:rPr lang="vi-VN" sz="3200" dirty="0">
                <a:latin typeface="Cambria" panose="02040503050406030204" pitchFamily="18" charset="0"/>
                <a:ea typeface="Cambria" panose="02040503050406030204" pitchFamily="18" charset="0"/>
              </a:rPr>
              <a:t>Dụ dỗ, xúi bẩy, lôi kéo, ép buộc thực hiện một số hành vi mang tính chất kích dục,…</a:t>
            </a:r>
          </a:p>
        </p:txBody>
      </p:sp>
    </p:spTree>
    <p:extLst>
      <p:ext uri="{BB962C8B-B14F-4D97-AF65-F5344CB8AC3E}">
        <p14:creationId xmlns:p14="http://schemas.microsoft.com/office/powerpoint/2010/main" val="11072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3FC9-C370-4D35-A5FB-FF641309748B}"/>
              </a:ext>
            </a:extLst>
          </p:cNvPr>
          <p:cNvSpPr>
            <a:spLocks noGrp="1"/>
          </p:cNvSpPr>
          <p:nvPr>
            <p:ph type="title"/>
          </p:nvPr>
        </p:nvSpPr>
        <p:spPr/>
        <p:txBody>
          <a:bodyPr/>
          <a:lstStyle/>
          <a:p>
            <a:endParaRPr lang="en-US"/>
          </a:p>
        </p:txBody>
      </p:sp>
      <p:pic>
        <p:nvPicPr>
          <p:cNvPr id="3" name="VIDEO TUYÊN TRUYỀN PHÒNG, CHỐNG XÂM HẠI TRẺ EM">
            <a:hlinkClick r:id="" action="ppaction://media"/>
            <a:extLst>
              <a:ext uri="{FF2B5EF4-FFF2-40B4-BE49-F238E27FC236}">
                <a16:creationId xmlns:a16="http://schemas.microsoft.com/office/drawing/2014/main" id="{900EE735-A404-6D79-47A5-0358FA3F5E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94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5E35B22A-8977-AAD3-932C-E23C7FC7C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538" y="1822631"/>
            <a:ext cx="6419644" cy="1688738"/>
          </a:xfrm>
          <a:prstGeom prst="rect">
            <a:avLst/>
          </a:prstGeom>
        </p:spPr>
      </p:pic>
    </p:spTree>
    <p:extLst>
      <p:ext uri="{BB962C8B-B14F-4D97-AF65-F5344CB8AC3E}">
        <p14:creationId xmlns:p14="http://schemas.microsoft.com/office/powerpoint/2010/main" val="2711697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1. </a:t>
            </a:r>
            <a:r>
              <a:rPr lang="vi-VN" sz="3000" i="1" dirty="0">
                <a:solidFill>
                  <a:srgbClr val="FF0000"/>
                </a:solidFill>
                <a:latin typeface="Calibri"/>
                <a:ea typeface="微软雅黑"/>
              </a:rPr>
              <a:t>Em đồng tình hay không đồng tình với ý kiến nào dưới dây? Vì sao?</a:t>
            </a:r>
            <a:endParaRPr kumimoji="0" lang="en-US" sz="3000" b="0" i="1" u="none" strike="noStrike" kern="1200" cap="none" spc="0" normalizeH="0" baseline="0" noProof="0" dirty="0">
              <a:ln>
                <a:noFill/>
              </a:ln>
              <a:solidFill>
                <a:srgbClr val="FF0000"/>
              </a:solidFill>
              <a:effectLst/>
              <a:uLnTx/>
              <a:uFillTx/>
              <a:latin typeface="Calibri"/>
              <a:ea typeface="微软雅黑"/>
            </a:endParaRPr>
          </a:p>
        </p:txBody>
      </p:sp>
      <p:pic>
        <p:nvPicPr>
          <p:cNvPr id="10" name="Picture 9">
            <a:extLst>
              <a:ext uri="{FF2B5EF4-FFF2-40B4-BE49-F238E27FC236}">
                <a16:creationId xmlns:a16="http://schemas.microsoft.com/office/drawing/2014/main" id="{56780912-B794-98CE-3B44-538861C2802C}"/>
              </a:ext>
            </a:extLst>
          </p:cNvPr>
          <p:cNvPicPr>
            <a:picLocks noChangeAspect="1"/>
          </p:cNvPicPr>
          <p:nvPr/>
        </p:nvPicPr>
        <p:blipFill>
          <a:blip r:embed="rId4"/>
          <a:stretch>
            <a:fillRect/>
          </a:stretch>
        </p:blipFill>
        <p:spPr>
          <a:xfrm>
            <a:off x="1282382" y="1487804"/>
            <a:ext cx="9327881" cy="4526915"/>
          </a:xfrm>
          <a:prstGeom prst="rect">
            <a:avLst/>
          </a:prstGeom>
        </p:spPr>
      </p:pic>
    </p:spTree>
    <p:extLst>
      <p:ext uri="{BB962C8B-B14F-4D97-AF65-F5344CB8AC3E}">
        <p14:creationId xmlns:p14="http://schemas.microsoft.com/office/powerpoint/2010/main" val="3562716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D1EDD51D-4175-1216-FF19-8577A5BF71F4}"/>
              </a:ext>
            </a:extLst>
          </p:cNvPr>
          <p:cNvPicPr>
            <a:picLocks noChangeAspect="1"/>
          </p:cNvPicPr>
          <p:nvPr/>
        </p:nvPicPr>
        <p:blipFill>
          <a:blip r:embed="rId5"/>
          <a:stretch>
            <a:fillRect/>
          </a:stretch>
        </p:blipFill>
        <p:spPr>
          <a:xfrm>
            <a:off x="756920" y="2533332"/>
            <a:ext cx="4099560" cy="2306003"/>
          </a:xfrm>
          <a:prstGeom prst="rect">
            <a:avLst/>
          </a:prstGeom>
        </p:spPr>
      </p:pic>
      <p:pic>
        <p:nvPicPr>
          <p:cNvPr id="13" name="Picture 12">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4702" y="1940560"/>
            <a:ext cx="1391979" cy="1178560"/>
          </a:xfrm>
          <a:prstGeom prst="rect">
            <a:avLst/>
          </a:prstGeom>
        </p:spPr>
      </p:pic>
      <p:sp>
        <p:nvSpPr>
          <p:cNvPr id="14" name="Flowchart: Alternate Process 4">
            <a:extLst>
              <a:ext uri="{FF2B5EF4-FFF2-40B4-BE49-F238E27FC236}">
                <a16:creationId xmlns:a16="http://schemas.microsoft.com/office/drawing/2014/main" id="{40C46CA4-9E24-1456-0043-E012F1F97AD9}"/>
              </a:ext>
            </a:extLst>
          </p:cNvPr>
          <p:cNvSpPr/>
          <p:nvPr/>
        </p:nvSpPr>
        <p:spPr>
          <a:xfrm>
            <a:off x="5364480" y="2032000"/>
            <a:ext cx="5842000" cy="314959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Vì trẻ em cũng như các cá nhân cần được bảo vệ về tính mạng, sức khoẻ, danh dự, nhân phẩm, do vậy mọi trẻ em đều có quyền được bảo vệ khỏi các hình thức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702949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2D815CF-D00B-BC3D-9275-9B856C373E3A}"/>
              </a:ext>
            </a:extLst>
          </p:cNvPr>
          <p:cNvPicPr>
            <a:picLocks noChangeAspect="1"/>
          </p:cNvPicPr>
          <p:nvPr/>
        </p:nvPicPr>
        <p:blipFill>
          <a:blip r:embed="rId5"/>
          <a:stretch>
            <a:fillRect/>
          </a:stretch>
        </p:blipFill>
        <p:spPr>
          <a:xfrm>
            <a:off x="708342" y="2418080"/>
            <a:ext cx="4133627" cy="2111057"/>
          </a:xfrm>
          <a:prstGeom prst="rect">
            <a:avLst/>
          </a:prstGeom>
        </p:spPr>
      </p:pic>
      <p:pic>
        <p:nvPicPr>
          <p:cNvPr id="10" name="Picture 9">
            <a:extLst>
              <a:ext uri="{FF2B5EF4-FFF2-40B4-BE49-F238E27FC236}">
                <a16:creationId xmlns:a16="http://schemas.microsoft.com/office/drawing/2014/main" id="{CDF1F2D2-0AF7-EF54-5AD4-BF883B208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8159" y="2145641"/>
            <a:ext cx="995681" cy="101412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84800" y="2326640"/>
            <a:ext cx="6004560" cy="2387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Vì thủ phạm xâm hại trẻ em vừa có thể là người mà trẻ quen biết, vừa có thể là những người lạ mà trẻ không</a:t>
            </a:r>
            <a:r>
              <a:rPr lang="en-US" sz="3200" b="1" kern="0" dirty="0">
                <a:solidFill>
                  <a:srgbClr val="FF0000"/>
                </a:solidFill>
                <a:latin typeface="Calibri" panose="020F0502020204030204" pitchFamily="34" charset="0"/>
                <a:ea typeface="微软雅黑"/>
                <a:cs typeface="Calibri" panose="020F0502020204030204" pitchFamily="34" charset="0"/>
              </a:rPr>
              <a:t> </a:t>
            </a:r>
            <a:r>
              <a:rPr lang="vi-VN" sz="3200" b="1" kern="0" dirty="0">
                <a:solidFill>
                  <a:srgbClr val="FF0000"/>
                </a:solidFill>
                <a:latin typeface="Calibri" panose="020F0502020204030204" pitchFamily="34" charset="0"/>
                <a:ea typeface="微软雅黑"/>
                <a:cs typeface="Calibri" panose="020F0502020204030204" pitchFamily="34" charset="0"/>
              </a:rPr>
              <a:t>quen biết.</a:t>
            </a:r>
          </a:p>
        </p:txBody>
      </p:sp>
    </p:spTree>
    <p:extLst>
      <p:ext uri="{BB962C8B-B14F-4D97-AF65-F5344CB8AC3E}">
        <p14:creationId xmlns:p14="http://schemas.microsoft.com/office/powerpoint/2010/main" val="57998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4ED95832-A6E3-1588-1F34-406CA6284A98}"/>
              </a:ext>
            </a:extLst>
          </p:cNvPr>
          <p:cNvPicPr>
            <a:picLocks noChangeAspect="1"/>
          </p:cNvPicPr>
          <p:nvPr/>
        </p:nvPicPr>
        <p:blipFill>
          <a:blip r:embed="rId5"/>
          <a:stretch>
            <a:fillRect/>
          </a:stretch>
        </p:blipFill>
        <p:spPr>
          <a:xfrm>
            <a:off x="839152" y="2225041"/>
            <a:ext cx="3483446" cy="2272982"/>
          </a:xfrm>
          <a:prstGeom prst="rect">
            <a:avLst/>
          </a:prstGeom>
        </p:spPr>
      </p:pic>
      <p:pic>
        <p:nvPicPr>
          <p:cNvPr id="9" name="Picture 8">
            <a:extLst>
              <a:ext uri="{FF2B5EF4-FFF2-40B4-BE49-F238E27FC236}">
                <a16:creationId xmlns:a16="http://schemas.microsoft.com/office/drawing/2014/main" id="{4E857D73-8900-B586-D528-253A57F8F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839" y="2044041"/>
            <a:ext cx="995681" cy="1014120"/>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2103121"/>
            <a:ext cx="5842000" cy="231648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nhiều trẻ em bị xâm hại bởi chính người quen, thân của trẻ.</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10428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5" name="Picture 4">
            <a:extLst>
              <a:ext uri="{FF2B5EF4-FFF2-40B4-BE49-F238E27FC236}">
                <a16:creationId xmlns:a16="http://schemas.microsoft.com/office/drawing/2014/main" id="{9CFB2394-037C-5327-4400-71B25DC22565}"/>
              </a:ext>
            </a:extLst>
          </p:cNvPr>
          <p:cNvPicPr>
            <a:picLocks noChangeAspect="1"/>
          </p:cNvPicPr>
          <p:nvPr/>
        </p:nvPicPr>
        <p:blipFill>
          <a:blip r:embed="rId5"/>
          <a:stretch>
            <a:fillRect/>
          </a:stretch>
        </p:blipFill>
        <p:spPr>
          <a:xfrm>
            <a:off x="750887" y="2557462"/>
            <a:ext cx="3781425" cy="2657475"/>
          </a:xfrm>
          <a:prstGeom prst="rect">
            <a:avLst/>
          </a:prstGeom>
        </p:spPr>
      </p:pic>
      <p:pic>
        <p:nvPicPr>
          <p:cNvPr id="10" name="Picture 9">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9902" y="2194560"/>
            <a:ext cx="1391979" cy="1178560"/>
          </a:xfrm>
          <a:prstGeom prst="rect">
            <a:avLst/>
          </a:prstGeom>
        </p:spPr>
      </p:pic>
      <p:sp>
        <p:nvSpPr>
          <p:cNvPr id="11" name="Flowchart: Alternate Process 4">
            <a:extLst>
              <a:ext uri="{FF2B5EF4-FFF2-40B4-BE49-F238E27FC236}">
                <a16:creationId xmlns:a16="http://schemas.microsoft.com/office/drawing/2014/main" id="{40C46CA4-9E24-1456-0043-E012F1F97AD9}"/>
              </a:ext>
            </a:extLst>
          </p:cNvPr>
          <p:cNvSpPr/>
          <p:nvPr/>
        </p:nvSpPr>
        <p:spPr>
          <a:xfrm>
            <a:off x="5303520" y="2702560"/>
            <a:ext cx="584200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Vì thủ phạm xâm hại trẻ em có thể là bất kì ai, ngay cả bạn bè cùng tuổi.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65445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6" name="Picture 5">
            <a:extLst>
              <a:ext uri="{FF2B5EF4-FFF2-40B4-BE49-F238E27FC236}">
                <a16:creationId xmlns:a16="http://schemas.microsoft.com/office/drawing/2014/main" id="{F0BD43BD-9CDD-2ABC-0726-70C04F18785E}"/>
              </a:ext>
            </a:extLst>
          </p:cNvPr>
          <p:cNvPicPr>
            <a:picLocks noChangeAspect="1"/>
          </p:cNvPicPr>
          <p:nvPr/>
        </p:nvPicPr>
        <p:blipFill>
          <a:blip r:embed="rId5"/>
          <a:stretch>
            <a:fillRect/>
          </a:stretch>
        </p:blipFill>
        <p:spPr>
          <a:xfrm>
            <a:off x="776922" y="3029902"/>
            <a:ext cx="4562475" cy="1895475"/>
          </a:xfrm>
          <a:prstGeom prst="rect">
            <a:avLst/>
          </a:prstGeom>
        </p:spPr>
      </p:pic>
      <p:pic>
        <p:nvPicPr>
          <p:cNvPr id="8" name="Picture 7">
            <a:extLst>
              <a:ext uri="{FF2B5EF4-FFF2-40B4-BE49-F238E27FC236}">
                <a16:creationId xmlns:a16="http://schemas.microsoft.com/office/drawing/2014/main" id="{257ABFB8-EE6E-7875-AB0A-D241EF6EC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3742" y="2387600"/>
            <a:ext cx="1391979" cy="1178560"/>
          </a:xfrm>
          <a:prstGeom prst="rect">
            <a:avLst/>
          </a:prstGeom>
        </p:spPr>
      </p:pic>
      <p:sp>
        <p:nvSpPr>
          <p:cNvPr id="9" name="Flowchart: Alternate Process 4">
            <a:extLst>
              <a:ext uri="{FF2B5EF4-FFF2-40B4-BE49-F238E27FC236}">
                <a16:creationId xmlns:a16="http://schemas.microsoft.com/office/drawing/2014/main" id="{40C46CA4-9E24-1456-0043-E012F1F97AD9}"/>
              </a:ext>
            </a:extLst>
          </p:cNvPr>
          <p:cNvSpPr/>
          <p:nvPr/>
        </p:nvSpPr>
        <p:spPr>
          <a:xfrm>
            <a:off x="5537200" y="2702560"/>
            <a:ext cx="5608320" cy="212343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Vì bất kì ai cũng có thể là nạn nhân của xâm hại tình dục.</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422293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68A75B-4C29-2414-E275-462D8EBA2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ontent Placeholder 8" descr="A yellow wood floor with blue sky and clouds&#10;&#10;Description automatically generated">
            <a:extLst>
              <a:ext uri="{FF2B5EF4-FFF2-40B4-BE49-F238E27FC236}">
                <a16:creationId xmlns:a16="http://schemas.microsoft.com/office/drawing/2014/main" id="{DEFF6EB9-5C32-2CBD-FC1E-22FD00535DB1}"/>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7" name="Freeform 13">
            <a:extLst>
              <a:ext uri="{FF2B5EF4-FFF2-40B4-BE49-F238E27FC236}">
                <a16:creationId xmlns:a16="http://schemas.microsoft.com/office/drawing/2014/main" id="{D257C2DB-21A5-ACA7-91A2-D7CEE4D17CC6}"/>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9">
            <a:extLst>
              <a:ext uri="{FF2B5EF4-FFF2-40B4-BE49-F238E27FC236}">
                <a16:creationId xmlns:a16="http://schemas.microsoft.com/office/drawing/2014/main" id="{FA08EACB-3F20-7B8E-0D58-EA485D823726}"/>
              </a:ext>
            </a:extLst>
          </p:cNvPr>
          <p:cNvSpPr/>
          <p:nvPr/>
        </p:nvSpPr>
        <p:spPr>
          <a:xfrm>
            <a:off x="4011224" y="1"/>
            <a:ext cx="6656776" cy="327152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E5D3F1C-C57B-2FE7-EA51-8BF505FE8B59}"/>
              </a:ext>
            </a:extLst>
          </p:cNvPr>
          <p:cNvSpPr txBox="1"/>
          <p:nvPr/>
        </p:nvSpPr>
        <p:spPr>
          <a:xfrm>
            <a:off x="4509262" y="899160"/>
            <a:ext cx="5732018" cy="1754326"/>
          </a:xfrm>
          <a:prstGeom prst="rect">
            <a:avLst/>
          </a:prstGeom>
          <a:noFill/>
        </p:spPr>
        <p:txBody>
          <a:bodyPr wrap="square">
            <a:spAutoFit/>
          </a:bodyPr>
          <a:lstStyle/>
          <a:p>
            <a:pPr algn="ctr"/>
            <a:r>
              <a:rPr lang="vi-VN" sz="3600" b="1" dirty="0">
                <a:solidFill>
                  <a:schemeClr val="bg1"/>
                </a:solidFill>
                <a:latin typeface="Cambria" panose="02040503050406030204" pitchFamily="18" charset="0"/>
                <a:ea typeface="Cambria" panose="02040503050406030204" pitchFamily="18" charset="0"/>
              </a:rPr>
              <a:t>Bài hát nhắc nhở chúng ta điều gì để bảo vệ bản thân chúng ta cần làm gì</a:t>
            </a:r>
            <a:r>
              <a:rPr lang="en-US" sz="3600" b="1" dirty="0">
                <a:solidFill>
                  <a:schemeClr val="bg1"/>
                </a:solidFill>
                <a:latin typeface="Cambria" panose="02040503050406030204" pitchFamily="18" charset="0"/>
                <a:ea typeface="Cambria" panose="02040503050406030204" pitchFamily="18" charset="0"/>
              </a:rPr>
              <a:t>?</a:t>
            </a:r>
            <a:endParaRPr lang="vi-VN" sz="3600" b="1" dirty="0">
              <a:solidFill>
                <a:schemeClr val="bg1"/>
              </a:solidFill>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47F4203-A653-A5E2-6797-255FBF5D6C9D}"/>
              </a:ext>
            </a:extLst>
          </p:cNvPr>
          <p:cNvGrpSpPr/>
          <p:nvPr/>
        </p:nvGrpSpPr>
        <p:grpSpPr>
          <a:xfrm>
            <a:off x="4180115" y="3556000"/>
            <a:ext cx="7727405" cy="3098800"/>
            <a:chOff x="932650" y="2524306"/>
            <a:chExt cx="8528147" cy="3065176"/>
          </a:xfrm>
        </p:grpSpPr>
        <p:grpSp>
          <p:nvGrpSpPr>
            <p:cNvPr id="18" name="Group 6">
              <a:extLst>
                <a:ext uri="{FF2B5EF4-FFF2-40B4-BE49-F238E27FC236}">
                  <a16:creationId xmlns:a16="http://schemas.microsoft.com/office/drawing/2014/main" id="{E7691E19-70E6-486C-34C0-A6BCD36E3C16}"/>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F8D9BA7C-A93E-6F9E-D792-2DEDACE6F0F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5">
                  <a:lumMod val="20000"/>
                  <a:lumOff val="80000"/>
                </a:schemeClr>
              </a:solidFill>
            </p:spPr>
            <p:txBody>
              <a:bodyPr/>
              <a:lstStyle/>
              <a:p>
                <a:endParaRPr lang="en-US" sz="1600">
                  <a:latin typeface="Cambria" panose="02040503050406030204" pitchFamily="18" charset="0"/>
                  <a:ea typeface="Cambria" panose="02040503050406030204" pitchFamily="18" charset="0"/>
                </a:endParaRPr>
              </a:p>
            </p:txBody>
          </p:sp>
        </p:grpSp>
        <p:sp>
          <p:nvSpPr>
            <p:cNvPr id="19" name="TextBox 8">
              <a:extLst>
                <a:ext uri="{FF2B5EF4-FFF2-40B4-BE49-F238E27FC236}">
                  <a16:creationId xmlns:a16="http://schemas.microsoft.com/office/drawing/2014/main" id="{A9248035-66D4-FAC4-3CF7-061E6F4CFC1A}"/>
                </a:ext>
              </a:extLst>
            </p:cNvPr>
            <p:cNvSpPr txBox="1"/>
            <p:nvPr/>
          </p:nvSpPr>
          <p:spPr>
            <a:xfrm>
              <a:off x="1247668" y="3042752"/>
              <a:ext cx="7885371" cy="1948397"/>
            </a:xfrm>
            <a:prstGeom prst="rect">
              <a:avLst/>
            </a:prstGeom>
          </p:spPr>
          <p:txBody>
            <a:bodyPr wrap="square" lIns="0" tIns="0" rIns="0" bIns="0" rtlCol="0" anchor="t">
              <a:spAutoFit/>
            </a:bodyPr>
            <a:lstStyle/>
            <a:p>
              <a:pPr algn="just"/>
              <a:r>
                <a:rPr lang="vi-VN" sz="3200" dirty="0">
                  <a:solidFill>
                    <a:srgbClr val="002060"/>
                  </a:solidFill>
                  <a:latin typeface="Cambria" panose="02040503050406030204" pitchFamily="18" charset="0"/>
                  <a:ea typeface="Cambria" panose="02040503050406030204" pitchFamily="18" charset="0"/>
                </a:rPr>
                <a:t>Bài hát nhắc nhở chúng ta cách bảo vệ bản thân mình để bảo vệ bản thân chúng ta cần nhớ ba bước: nói không nếu lo sợ; bỏ đi ngay; kể lại với cha mẹ.</a:t>
              </a:r>
              <a:endParaRPr lang="en-US" sz="32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sp>
        <p:nvSpPr>
          <p:cNvPr id="5" name="Rectangle: Rounded Corners 9">
            <a:extLst>
              <a:ext uri="{FF2B5EF4-FFF2-40B4-BE49-F238E27FC236}">
                <a16:creationId xmlns:a16="http://schemas.microsoft.com/office/drawing/2014/main" id="{D12576F5-4507-418C-1EA9-498B6F91D147}"/>
              </a:ext>
            </a:extLst>
          </p:cNvPr>
          <p:cNvSpPr/>
          <p:nvPr/>
        </p:nvSpPr>
        <p:spPr>
          <a:xfrm>
            <a:off x="314960" y="223521"/>
            <a:ext cx="11165841" cy="680720"/>
          </a:xfrm>
          <a:prstGeom prst="roundRect">
            <a:avLst/>
          </a:prstGeom>
          <a:ln w="57150">
            <a:solidFill>
              <a:srgbClr val="00B050"/>
            </a:solidFill>
            <a:extLst>
              <a:ext uri="{C807C97D-BFC1-408E-A445-0C87EB9F89A2}">
                <ask:lineSketchStyleProps xmlns:ask="http://schemas.microsoft.com/office/drawing/2018/sketchyshapes" sd="1640432895">
                  <a:custGeom>
                    <a:avLst/>
                    <a:gdLst>
                      <a:gd name="connsiteX0" fmla="*/ 0 w 9607925"/>
                      <a:gd name="connsiteY0" fmla="*/ 152403 h 914400"/>
                      <a:gd name="connsiteX1" fmla="*/ 152403 w 9607925"/>
                      <a:gd name="connsiteY1" fmla="*/ 0 h 914400"/>
                      <a:gd name="connsiteX2" fmla="*/ 9455522 w 9607925"/>
                      <a:gd name="connsiteY2" fmla="*/ 0 h 914400"/>
                      <a:gd name="connsiteX3" fmla="*/ 9607925 w 9607925"/>
                      <a:gd name="connsiteY3" fmla="*/ 152403 h 914400"/>
                      <a:gd name="connsiteX4" fmla="*/ 9607925 w 9607925"/>
                      <a:gd name="connsiteY4" fmla="*/ 761997 h 914400"/>
                      <a:gd name="connsiteX5" fmla="*/ 9455522 w 9607925"/>
                      <a:gd name="connsiteY5" fmla="*/ 914400 h 914400"/>
                      <a:gd name="connsiteX6" fmla="*/ 152403 w 9607925"/>
                      <a:gd name="connsiteY6" fmla="*/ 914400 h 914400"/>
                      <a:gd name="connsiteX7" fmla="*/ 0 w 9607925"/>
                      <a:gd name="connsiteY7" fmla="*/ 761997 h 914400"/>
                      <a:gd name="connsiteX8" fmla="*/ 0 w 9607925"/>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7925" h="914400" fill="none" extrusionOk="0">
                        <a:moveTo>
                          <a:pt x="0" y="152403"/>
                        </a:moveTo>
                        <a:cubicBezTo>
                          <a:pt x="6319" y="78841"/>
                          <a:pt x="81934" y="-5314"/>
                          <a:pt x="152403" y="0"/>
                        </a:cubicBezTo>
                        <a:cubicBezTo>
                          <a:pt x="1196152" y="-80384"/>
                          <a:pt x="8312009" y="52863"/>
                          <a:pt x="9455522" y="0"/>
                        </a:cubicBezTo>
                        <a:cubicBezTo>
                          <a:pt x="9548066" y="10347"/>
                          <a:pt x="9607580" y="70122"/>
                          <a:pt x="9607925" y="152403"/>
                        </a:cubicBezTo>
                        <a:cubicBezTo>
                          <a:pt x="9580821" y="435891"/>
                          <a:pt x="9558428" y="659952"/>
                          <a:pt x="9607925" y="761997"/>
                        </a:cubicBezTo>
                        <a:cubicBezTo>
                          <a:pt x="9613956" y="857482"/>
                          <a:pt x="9537574" y="914647"/>
                          <a:pt x="9455522" y="914400"/>
                        </a:cubicBezTo>
                        <a:cubicBezTo>
                          <a:pt x="7557459" y="1000915"/>
                          <a:pt x="2789205" y="763222"/>
                          <a:pt x="152403" y="914400"/>
                        </a:cubicBezTo>
                        <a:cubicBezTo>
                          <a:pt x="75863" y="926321"/>
                          <a:pt x="4819" y="843775"/>
                          <a:pt x="0" y="761997"/>
                        </a:cubicBezTo>
                        <a:cubicBezTo>
                          <a:pt x="739" y="503007"/>
                          <a:pt x="-24836" y="309657"/>
                          <a:pt x="0" y="152403"/>
                        </a:cubicBezTo>
                        <a:close/>
                      </a:path>
                      <a:path w="9607925" h="914400" stroke="0" extrusionOk="0">
                        <a:moveTo>
                          <a:pt x="0" y="152403"/>
                        </a:moveTo>
                        <a:cubicBezTo>
                          <a:pt x="3172" y="80787"/>
                          <a:pt x="72788" y="5270"/>
                          <a:pt x="152403" y="0"/>
                        </a:cubicBezTo>
                        <a:cubicBezTo>
                          <a:pt x="2963305" y="120098"/>
                          <a:pt x="7143869" y="23653"/>
                          <a:pt x="9455522" y="0"/>
                        </a:cubicBezTo>
                        <a:cubicBezTo>
                          <a:pt x="9547691" y="3900"/>
                          <a:pt x="9605911" y="72735"/>
                          <a:pt x="9607925" y="152403"/>
                        </a:cubicBezTo>
                        <a:cubicBezTo>
                          <a:pt x="9565630" y="286442"/>
                          <a:pt x="9659629" y="646988"/>
                          <a:pt x="9607925" y="761997"/>
                        </a:cubicBezTo>
                        <a:cubicBezTo>
                          <a:pt x="9607784" y="851875"/>
                          <a:pt x="9541055" y="918418"/>
                          <a:pt x="9455522" y="914400"/>
                        </a:cubicBezTo>
                        <a:cubicBezTo>
                          <a:pt x="7127528" y="774278"/>
                          <a:pt x="2129977" y="777500"/>
                          <a:pt x="152403" y="914400"/>
                        </a:cubicBezTo>
                        <a:cubicBezTo>
                          <a:pt x="71044" y="918569"/>
                          <a:pt x="-3031" y="845913"/>
                          <a:pt x="0" y="761997"/>
                        </a:cubicBezTo>
                        <a:cubicBezTo>
                          <a:pt x="28168" y="607219"/>
                          <a:pt x="-50601" y="362085"/>
                          <a:pt x="0" y="152403"/>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lvl="0" algn="ctr" defTabSz="914217">
              <a:defRPr/>
            </a:pPr>
            <a:r>
              <a:rPr lang="en-US" sz="3000" i="1" dirty="0">
                <a:solidFill>
                  <a:srgbClr val="FF0000"/>
                </a:solidFill>
                <a:latin typeface="Calibri"/>
                <a:ea typeface="微软雅黑"/>
              </a:rPr>
              <a:t>2. </a:t>
            </a:r>
            <a:r>
              <a:rPr lang="vi-VN" sz="3000" i="1" dirty="0">
                <a:solidFill>
                  <a:srgbClr val="FF0000"/>
                </a:solidFill>
                <a:latin typeface="Calibri"/>
                <a:ea typeface="微软雅黑"/>
              </a:rPr>
              <a:t>Những hành vi nào dưới đây là biểu hiện của xâm hại? Vì sao?</a:t>
            </a:r>
            <a:endParaRPr kumimoji="0" lang="en-US" sz="30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id="{0665CBA5-103F-4C85-F9FB-968123FC79D1}"/>
              </a:ext>
            </a:extLst>
          </p:cNvPr>
          <p:cNvPicPr>
            <a:picLocks noChangeAspect="1"/>
          </p:cNvPicPr>
          <p:nvPr/>
        </p:nvPicPr>
        <p:blipFill>
          <a:blip r:embed="rId4"/>
          <a:stretch>
            <a:fillRect/>
          </a:stretch>
        </p:blipFill>
        <p:spPr>
          <a:xfrm>
            <a:off x="1961515" y="1212850"/>
            <a:ext cx="8248650" cy="5143500"/>
          </a:xfrm>
          <a:prstGeom prst="rect">
            <a:avLst/>
          </a:prstGeom>
        </p:spPr>
      </p:pic>
    </p:spTree>
    <p:extLst>
      <p:ext uri="{BB962C8B-B14F-4D97-AF65-F5344CB8AC3E}">
        <p14:creationId xmlns:p14="http://schemas.microsoft.com/office/powerpoint/2010/main" val="157939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56031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xâm hại về tinh thần đối với Cường vì khiến bạn trở nên buồn bã, thiếu tự tin.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4DE6FAB9-F0F4-039C-D0F6-1F2E339E9D54}"/>
              </a:ext>
            </a:extLst>
          </p:cNvPr>
          <p:cNvPicPr>
            <a:picLocks noChangeAspect="1"/>
          </p:cNvPicPr>
          <p:nvPr/>
        </p:nvPicPr>
        <p:blipFill>
          <a:blip r:embed="rId5"/>
          <a:stretch>
            <a:fillRect/>
          </a:stretch>
        </p:blipFill>
        <p:spPr>
          <a:xfrm>
            <a:off x="813117" y="2586672"/>
            <a:ext cx="3819525" cy="1400175"/>
          </a:xfrm>
          <a:prstGeom prst="rect">
            <a:avLst/>
          </a:prstGeom>
        </p:spPr>
      </p:pic>
    </p:spTree>
    <p:extLst>
      <p:ext uri="{BB962C8B-B14F-4D97-AF65-F5344CB8AC3E}">
        <p14:creationId xmlns:p14="http://schemas.microsoft.com/office/powerpoint/2010/main" val="410081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641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4000" b="1" kern="0" dirty="0">
                <a:solidFill>
                  <a:srgbClr val="FF0000"/>
                </a:solidFill>
                <a:latin typeface="Calibri" panose="020F0502020204030204" pitchFamily="34" charset="0"/>
                <a:ea typeface="微软雅黑"/>
                <a:cs typeface="Calibri" panose="020F0502020204030204" pitchFamily="34" charset="0"/>
              </a:rPr>
              <a:t>Không phải là biểu hiện của xâm hại vì bác sĩ khám ngực cho An khi có cả mẹ bạn ở đó.</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AED64E03-6072-A066-2EF3-65A4891AF23D}"/>
              </a:ext>
            </a:extLst>
          </p:cNvPr>
          <p:cNvPicPr>
            <a:picLocks noChangeAspect="1"/>
          </p:cNvPicPr>
          <p:nvPr/>
        </p:nvPicPr>
        <p:blipFill>
          <a:blip r:embed="rId5"/>
          <a:stretch>
            <a:fillRect/>
          </a:stretch>
        </p:blipFill>
        <p:spPr>
          <a:xfrm>
            <a:off x="588327" y="2613024"/>
            <a:ext cx="4162929" cy="1572895"/>
          </a:xfrm>
          <a:prstGeom prst="rect">
            <a:avLst/>
          </a:prstGeom>
        </p:spPr>
      </p:pic>
    </p:spTree>
    <p:extLst>
      <p:ext uri="{BB962C8B-B14F-4D97-AF65-F5344CB8AC3E}">
        <p14:creationId xmlns:p14="http://schemas.microsoft.com/office/powerpoint/2010/main" val="890215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20240"/>
            <a:ext cx="5842000" cy="289560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tinh thần và xâm hại thể chất vì đã làm bạn tổn thương về tâm lí, chịu đau đớn</a:t>
            </a:r>
            <a:r>
              <a:rPr lang="en-US" sz="3600" b="1" kern="0" dirty="0">
                <a:solidFill>
                  <a:srgbClr val="FF0000"/>
                </a:solidFill>
                <a:latin typeface="Calibri" panose="020F0502020204030204" pitchFamily="34" charset="0"/>
                <a:ea typeface="微软雅黑"/>
                <a:cs typeface="Calibri" panose="020F0502020204030204" pitchFamily="34" charset="0"/>
              </a:rPr>
              <a:t> </a:t>
            </a:r>
            <a:r>
              <a:rPr lang="vi-VN" sz="3600" b="1" kern="0" dirty="0">
                <a:solidFill>
                  <a:srgbClr val="FF0000"/>
                </a:solidFill>
                <a:latin typeface="Calibri" panose="020F0502020204030204" pitchFamily="34" charset="0"/>
                <a:ea typeface="微软雅黑"/>
                <a:cs typeface="Calibri" panose="020F0502020204030204" pitchFamily="34" charset="0"/>
              </a:rPr>
              <a:t>về cơ thể,....</a:t>
            </a:r>
          </a:p>
        </p:txBody>
      </p:sp>
      <p:pic>
        <p:nvPicPr>
          <p:cNvPr id="6" name="Picture 5">
            <a:extLst>
              <a:ext uri="{FF2B5EF4-FFF2-40B4-BE49-F238E27FC236}">
                <a16:creationId xmlns:a16="http://schemas.microsoft.com/office/drawing/2014/main" id="{9AE374FE-AAA7-A7CA-34A4-5D4BBDBB5080}"/>
              </a:ext>
            </a:extLst>
          </p:cNvPr>
          <p:cNvPicPr>
            <a:picLocks noChangeAspect="1"/>
          </p:cNvPicPr>
          <p:nvPr/>
        </p:nvPicPr>
        <p:blipFill>
          <a:blip r:embed="rId5"/>
          <a:stretch>
            <a:fillRect/>
          </a:stretch>
        </p:blipFill>
        <p:spPr>
          <a:xfrm>
            <a:off x="690562" y="2488882"/>
            <a:ext cx="3800475" cy="1819275"/>
          </a:xfrm>
          <a:prstGeom prst="rect">
            <a:avLst/>
          </a:prstGeom>
        </p:spPr>
      </p:pic>
    </p:spTree>
    <p:extLst>
      <p:ext uri="{BB962C8B-B14F-4D97-AF65-F5344CB8AC3E}">
        <p14:creationId xmlns:p14="http://schemas.microsoft.com/office/powerpoint/2010/main" val="2403337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5029200" y="1950720"/>
            <a:ext cx="5842000" cy="288544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xâm hại tình dục vì việc vuốt má và sờ vào người Hạ của người hàng xóm làm bạn sợ hãi, không thoải 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F304AA18-6D1D-2F66-DD61-8C630C5B6B35}"/>
              </a:ext>
            </a:extLst>
          </p:cNvPr>
          <p:cNvPicPr>
            <a:picLocks noChangeAspect="1"/>
          </p:cNvPicPr>
          <p:nvPr/>
        </p:nvPicPr>
        <p:blipFill>
          <a:blip r:embed="rId5"/>
          <a:stretch>
            <a:fillRect/>
          </a:stretch>
        </p:blipFill>
        <p:spPr>
          <a:xfrm>
            <a:off x="845820" y="2521902"/>
            <a:ext cx="3733800" cy="1895475"/>
          </a:xfrm>
          <a:prstGeom prst="rect">
            <a:avLst/>
          </a:prstGeom>
        </p:spPr>
      </p:pic>
    </p:spTree>
    <p:extLst>
      <p:ext uri="{BB962C8B-B14F-4D97-AF65-F5344CB8AC3E}">
        <p14:creationId xmlns:p14="http://schemas.microsoft.com/office/powerpoint/2010/main" val="43308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2B55"/>
              </a:solidFill>
              <a:effectLst/>
              <a:uLnTx/>
              <a:uFillTx/>
              <a:latin typeface="Arial"/>
              <a:ea typeface="+mn-ea"/>
              <a:cs typeface="+mn-cs"/>
            </a:endParaRPr>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sp>
        <p:nvSpPr>
          <p:cNvPr id="10" name="Flowchart: Alternate Process 4">
            <a:extLst>
              <a:ext uri="{FF2B5EF4-FFF2-40B4-BE49-F238E27FC236}">
                <a16:creationId xmlns:a16="http://schemas.microsoft.com/office/drawing/2014/main" id="{40C46CA4-9E24-1456-0043-E012F1F97AD9}"/>
              </a:ext>
            </a:extLst>
          </p:cNvPr>
          <p:cNvSpPr/>
          <p:nvPr/>
        </p:nvSpPr>
        <p:spPr>
          <a:xfrm>
            <a:off x="2468880" y="3616960"/>
            <a:ext cx="8290560" cy="2651760"/>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Đây là biểu hiện của việc xao nhãng (có cả biểu hiện xâm hại thể chất, tinh thần) vì bố đã đối xử tệ với Tâm, bắt bạn phải nghỉ học để làm các công việc nhà.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2F983935-17DD-DF71-C6EF-7BAD7BE34479}"/>
              </a:ext>
            </a:extLst>
          </p:cNvPr>
          <p:cNvPicPr>
            <a:picLocks noChangeAspect="1"/>
          </p:cNvPicPr>
          <p:nvPr/>
        </p:nvPicPr>
        <p:blipFill>
          <a:blip r:embed="rId5"/>
          <a:stretch>
            <a:fillRect/>
          </a:stretch>
        </p:blipFill>
        <p:spPr>
          <a:xfrm>
            <a:off x="3139757" y="1844675"/>
            <a:ext cx="6562725" cy="1238250"/>
          </a:xfrm>
          <a:prstGeom prst="rect">
            <a:avLst/>
          </a:prstGeom>
        </p:spPr>
      </p:pic>
    </p:spTree>
    <p:extLst>
      <p:ext uri="{BB962C8B-B14F-4D97-AF65-F5344CB8AC3E}">
        <p14:creationId xmlns:p14="http://schemas.microsoft.com/office/powerpoint/2010/main" val="111638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61200" y="2870200"/>
            <a:ext cx="4887807" cy="3768090"/>
          </a:xfrm>
          <a:prstGeom prst="rect">
            <a:avLst/>
          </a:prstGeom>
        </p:spPr>
      </p:pic>
      <p:sp>
        <p:nvSpPr>
          <p:cNvPr id="4" name="Title 3">
            <a:extLst>
              <a:ext uri="{FF2B5EF4-FFF2-40B4-BE49-F238E27FC236}">
                <a16:creationId xmlns:a16="http://schemas.microsoft.com/office/drawing/2014/main" id="{E75B1EAB-039E-6F72-AAC6-A005D02966D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4CD71DD-2123-D708-10A1-2629EFF11E9F}"/>
              </a:ext>
            </a:extLst>
          </p:cNvPr>
          <p:cNvPicPr>
            <a:picLocks noChangeAspect="1"/>
          </p:cNvPicPr>
          <p:nvPr/>
        </p:nvPicPr>
        <p:blipFill>
          <a:blip r:embed="rId5"/>
          <a:stretch>
            <a:fillRect/>
          </a:stretch>
        </p:blipFill>
        <p:spPr>
          <a:xfrm>
            <a:off x="128654" y="1621369"/>
            <a:ext cx="8724132" cy="3859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092-2ECA-6C28-40CE-959FEE1D38E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AE3EB16-7182-B9AB-8A7D-FC23391404CA}"/>
              </a:ext>
            </a:extLst>
          </p:cNvPr>
          <p:cNvSpPr>
            <a:spLocks noGrp="1"/>
          </p:cNvSpPr>
          <p:nvPr>
            <p:ph type="subTitle" idx="1"/>
          </p:nvPr>
        </p:nvSpPr>
        <p:spPr/>
        <p:txBody>
          <a:bodyPr/>
          <a:lstStyle/>
          <a:p>
            <a:endParaRPr lang="vi-VN"/>
          </a:p>
        </p:txBody>
      </p:sp>
      <p:pic>
        <p:nvPicPr>
          <p:cNvPr id="5" name="Picture 4" descr="A screen shot of a video game&#10;&#10;Description automatically generated">
            <a:extLst>
              <a:ext uri="{FF2B5EF4-FFF2-40B4-BE49-F238E27FC236}">
                <a16:creationId xmlns:a16="http://schemas.microsoft.com/office/drawing/2014/main" id="{0CA49C2A-E4CD-6B33-8601-B949B5CB5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6242484D-FA09-5978-C548-1A95FCE90073}"/>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8E01CF2-8A22-4B18-6C5F-8ECDF8834363}"/>
              </a:ext>
            </a:extLst>
          </p:cNvPr>
          <p:cNvPicPr>
            <a:picLocks noChangeAspect="1"/>
          </p:cNvPicPr>
          <p:nvPr/>
        </p:nvPicPr>
        <p:blipFill>
          <a:blip r:embed="rId4"/>
          <a:stretch>
            <a:fillRect/>
          </a:stretch>
        </p:blipFill>
        <p:spPr>
          <a:xfrm rot="2057928">
            <a:off x="10163512" y="465878"/>
            <a:ext cx="1008975" cy="908382"/>
          </a:xfrm>
          <a:prstGeom prst="rect">
            <a:avLst/>
          </a:prstGeom>
        </p:spPr>
      </p:pic>
      <p:grpSp>
        <p:nvGrpSpPr>
          <p:cNvPr id="4" name="Group 3">
            <a:extLst>
              <a:ext uri="{FF2B5EF4-FFF2-40B4-BE49-F238E27FC236}">
                <a16:creationId xmlns:a16="http://schemas.microsoft.com/office/drawing/2014/main" id="{2590305A-0BB0-9729-75FE-86F9772A153B}"/>
              </a:ext>
            </a:extLst>
          </p:cNvPr>
          <p:cNvGrpSpPr/>
          <p:nvPr/>
        </p:nvGrpSpPr>
        <p:grpSpPr>
          <a:xfrm flipH="1">
            <a:off x="10650924" y="4277361"/>
            <a:ext cx="1033075" cy="2282504"/>
            <a:chOff x="21867" y="5379"/>
            <a:chExt cx="3905" cy="8159"/>
          </a:xfrm>
        </p:grpSpPr>
        <p:sp>
          <p:nvSpPr>
            <p:cNvPr id="6" name="Google Shape;342;p35">
              <a:extLst>
                <a:ext uri="{FF2B5EF4-FFF2-40B4-BE49-F238E27FC236}">
                  <a16:creationId xmlns:a16="http://schemas.microsoft.com/office/drawing/2014/main" id="{D96A509C-4EBB-0352-F0A5-692CF715D1C7}"/>
                </a:ext>
              </a:extLst>
            </p:cNvPr>
            <p:cNvSpPr/>
            <p:nvPr/>
          </p:nvSpPr>
          <p:spPr>
            <a:xfrm>
              <a:off x="21867" y="11929"/>
              <a:ext cx="1411" cy="160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4" name="Google Shape;343;p35">
              <a:extLst>
                <a:ext uri="{FF2B5EF4-FFF2-40B4-BE49-F238E27FC236}">
                  <a16:creationId xmlns:a16="http://schemas.microsoft.com/office/drawing/2014/main" id="{E34C4D05-DEEB-A88B-8EBF-707269B78925}"/>
                </a:ext>
              </a:extLst>
            </p:cNvPr>
            <p:cNvSpPr/>
            <p:nvPr/>
          </p:nvSpPr>
          <p:spPr>
            <a:xfrm>
              <a:off x="21867" y="13002"/>
              <a:ext cx="628" cy="536"/>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8" name="Google Shape;344;p35">
              <a:extLst>
                <a:ext uri="{FF2B5EF4-FFF2-40B4-BE49-F238E27FC236}">
                  <a16:creationId xmlns:a16="http://schemas.microsoft.com/office/drawing/2014/main" id="{4EF8B230-BDFB-C63F-3F4E-91DC824C5753}"/>
                </a:ext>
              </a:extLst>
            </p:cNvPr>
            <p:cNvSpPr/>
            <p:nvPr/>
          </p:nvSpPr>
          <p:spPr>
            <a:xfrm>
              <a:off x="22508" y="10534"/>
              <a:ext cx="1481" cy="1718"/>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9" name="Google Shape;345;p35">
              <a:extLst>
                <a:ext uri="{FF2B5EF4-FFF2-40B4-BE49-F238E27FC236}">
                  <a16:creationId xmlns:a16="http://schemas.microsoft.com/office/drawing/2014/main" id="{79486B05-EF44-9545-4B35-7945974A093C}"/>
                </a:ext>
              </a:extLst>
            </p:cNvPr>
            <p:cNvSpPr/>
            <p:nvPr/>
          </p:nvSpPr>
          <p:spPr>
            <a:xfrm>
              <a:off x="22675" y="11168"/>
              <a:ext cx="357" cy="803"/>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0" name="Google Shape;346;p35">
              <a:extLst>
                <a:ext uri="{FF2B5EF4-FFF2-40B4-BE49-F238E27FC236}">
                  <a16:creationId xmlns:a16="http://schemas.microsoft.com/office/drawing/2014/main" id="{1C6AEFBC-7FFD-E64D-D87A-CBCCA32258E2}"/>
                </a:ext>
              </a:extLst>
            </p:cNvPr>
            <p:cNvSpPr/>
            <p:nvPr/>
          </p:nvSpPr>
          <p:spPr>
            <a:xfrm>
              <a:off x="22597" y="11759"/>
              <a:ext cx="798" cy="351"/>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1" name="Google Shape;347;p35">
              <a:extLst>
                <a:ext uri="{FF2B5EF4-FFF2-40B4-BE49-F238E27FC236}">
                  <a16:creationId xmlns:a16="http://schemas.microsoft.com/office/drawing/2014/main" id="{EB444A76-95BD-E906-F6CC-D834ACB1C9FF}"/>
                </a:ext>
              </a:extLst>
            </p:cNvPr>
            <p:cNvSpPr/>
            <p:nvPr/>
          </p:nvSpPr>
          <p:spPr>
            <a:xfrm>
              <a:off x="24229" y="11833"/>
              <a:ext cx="1234" cy="1612"/>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2" name="Google Shape;348;p35">
              <a:extLst>
                <a:ext uri="{FF2B5EF4-FFF2-40B4-BE49-F238E27FC236}">
                  <a16:creationId xmlns:a16="http://schemas.microsoft.com/office/drawing/2014/main" id="{A51FDF9F-E3EF-944E-8572-25032367703C}"/>
                </a:ext>
              </a:extLst>
            </p:cNvPr>
            <p:cNvSpPr/>
            <p:nvPr/>
          </p:nvSpPr>
          <p:spPr>
            <a:xfrm>
              <a:off x="24853" y="13095"/>
              <a:ext cx="610" cy="350"/>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3" name="Google Shape;349;p35">
              <a:extLst>
                <a:ext uri="{FF2B5EF4-FFF2-40B4-BE49-F238E27FC236}">
                  <a16:creationId xmlns:a16="http://schemas.microsoft.com/office/drawing/2014/main" id="{2FC23832-BAB9-775C-106A-E8C21E975B90}"/>
                </a:ext>
              </a:extLst>
            </p:cNvPr>
            <p:cNvSpPr/>
            <p:nvPr/>
          </p:nvSpPr>
          <p:spPr>
            <a:xfrm>
              <a:off x="23088" y="10608"/>
              <a:ext cx="1762" cy="1629"/>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4" name="Google Shape;350;p35">
              <a:extLst>
                <a:ext uri="{FF2B5EF4-FFF2-40B4-BE49-F238E27FC236}">
                  <a16:creationId xmlns:a16="http://schemas.microsoft.com/office/drawing/2014/main" id="{3502E52D-9037-BC90-2442-5964A6911F5C}"/>
                </a:ext>
              </a:extLst>
            </p:cNvPr>
            <p:cNvSpPr/>
            <p:nvPr/>
          </p:nvSpPr>
          <p:spPr>
            <a:xfrm>
              <a:off x="24156" y="11693"/>
              <a:ext cx="626" cy="446"/>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5" name="Google Shape;351;p35">
              <a:extLst>
                <a:ext uri="{FF2B5EF4-FFF2-40B4-BE49-F238E27FC236}">
                  <a16:creationId xmlns:a16="http://schemas.microsoft.com/office/drawing/2014/main" id="{F80D9E59-EF32-ACFC-634E-51933690F9E3}"/>
                </a:ext>
              </a:extLst>
            </p:cNvPr>
            <p:cNvSpPr/>
            <p:nvPr/>
          </p:nvSpPr>
          <p:spPr>
            <a:xfrm>
              <a:off x="23754" y="11493"/>
              <a:ext cx="641" cy="651"/>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6" name="Google Shape;352;p35">
              <a:extLst>
                <a:ext uri="{FF2B5EF4-FFF2-40B4-BE49-F238E27FC236}">
                  <a16:creationId xmlns:a16="http://schemas.microsoft.com/office/drawing/2014/main" id="{092970AE-DC38-423F-4B06-AA34BF731389}"/>
                </a:ext>
              </a:extLst>
            </p:cNvPr>
            <p:cNvSpPr/>
            <p:nvPr/>
          </p:nvSpPr>
          <p:spPr>
            <a:xfrm rot="4264189">
              <a:off x="23422" y="9048"/>
              <a:ext cx="2094" cy="186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7" name="Google Shape;353;p35">
              <a:extLst>
                <a:ext uri="{FF2B5EF4-FFF2-40B4-BE49-F238E27FC236}">
                  <a16:creationId xmlns:a16="http://schemas.microsoft.com/office/drawing/2014/main" id="{613B792C-3364-EBC8-947C-0D9A4FF500A9}"/>
                </a:ext>
              </a:extLst>
            </p:cNvPr>
            <p:cNvSpPr/>
            <p:nvPr/>
          </p:nvSpPr>
          <p:spPr>
            <a:xfrm>
              <a:off x="22710" y="9046"/>
              <a:ext cx="1789" cy="2128"/>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8" name="Google Shape;354;p35">
              <a:extLst>
                <a:ext uri="{FF2B5EF4-FFF2-40B4-BE49-F238E27FC236}">
                  <a16:creationId xmlns:a16="http://schemas.microsoft.com/office/drawing/2014/main" id="{F91EC78D-0121-5B6C-31DE-95FFB7BA1C0E}"/>
                </a:ext>
              </a:extLst>
            </p:cNvPr>
            <p:cNvSpPr/>
            <p:nvPr/>
          </p:nvSpPr>
          <p:spPr>
            <a:xfrm>
              <a:off x="22740" y="9317"/>
              <a:ext cx="788" cy="119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29" name="Google Shape;355;p35">
              <a:extLst>
                <a:ext uri="{FF2B5EF4-FFF2-40B4-BE49-F238E27FC236}">
                  <a16:creationId xmlns:a16="http://schemas.microsoft.com/office/drawing/2014/main" id="{B09448D4-ED9B-5D3E-4D5B-CD95A0356AF1}"/>
                </a:ext>
              </a:extLst>
            </p:cNvPr>
            <p:cNvSpPr/>
            <p:nvPr/>
          </p:nvSpPr>
          <p:spPr>
            <a:xfrm>
              <a:off x="22771" y="9310"/>
              <a:ext cx="723" cy="1097"/>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0" name="Google Shape;356;p35">
              <a:extLst>
                <a:ext uri="{FF2B5EF4-FFF2-40B4-BE49-F238E27FC236}">
                  <a16:creationId xmlns:a16="http://schemas.microsoft.com/office/drawing/2014/main" id="{125AB371-53BE-DE33-DDDC-C61FF76D78E8}"/>
                </a:ext>
              </a:extLst>
            </p:cNvPr>
            <p:cNvSpPr/>
            <p:nvPr/>
          </p:nvSpPr>
          <p:spPr>
            <a:xfrm>
              <a:off x="22716" y="11027"/>
              <a:ext cx="1781" cy="85"/>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1" name="Google Shape;357;p35">
              <a:extLst>
                <a:ext uri="{FF2B5EF4-FFF2-40B4-BE49-F238E27FC236}">
                  <a16:creationId xmlns:a16="http://schemas.microsoft.com/office/drawing/2014/main" id="{DB6D50AD-B299-1760-C22B-79C5D0803388}"/>
                </a:ext>
              </a:extLst>
            </p:cNvPr>
            <p:cNvSpPr/>
            <p:nvPr/>
          </p:nvSpPr>
          <p:spPr>
            <a:xfrm>
              <a:off x="23179" y="8657"/>
              <a:ext cx="911" cy="962"/>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2" name="Google Shape;358;p35">
              <a:extLst>
                <a:ext uri="{FF2B5EF4-FFF2-40B4-BE49-F238E27FC236}">
                  <a16:creationId xmlns:a16="http://schemas.microsoft.com/office/drawing/2014/main" id="{576D3248-5EDC-24FE-BB48-75C90B565488}"/>
                </a:ext>
              </a:extLst>
            </p:cNvPr>
            <p:cNvSpPr/>
            <p:nvPr/>
          </p:nvSpPr>
          <p:spPr>
            <a:xfrm>
              <a:off x="23374" y="8657"/>
              <a:ext cx="359" cy="404"/>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3" name="Google Shape;359;p35">
              <a:extLst>
                <a:ext uri="{FF2B5EF4-FFF2-40B4-BE49-F238E27FC236}">
                  <a16:creationId xmlns:a16="http://schemas.microsoft.com/office/drawing/2014/main" id="{7566CB20-FE2E-528A-9298-8EC3A55894E8}"/>
                </a:ext>
              </a:extLst>
            </p:cNvPr>
            <p:cNvSpPr/>
            <p:nvPr/>
          </p:nvSpPr>
          <p:spPr>
            <a:xfrm rot="2981798">
              <a:off x="22177" y="9833"/>
              <a:ext cx="2383" cy="1324"/>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4" name="Google Shape;360;p35">
              <a:extLst>
                <a:ext uri="{FF2B5EF4-FFF2-40B4-BE49-F238E27FC236}">
                  <a16:creationId xmlns:a16="http://schemas.microsoft.com/office/drawing/2014/main" id="{DE3E2B4F-EA88-AAF6-759F-B342BD3CD2DA}"/>
                </a:ext>
              </a:extLst>
            </p:cNvPr>
            <p:cNvSpPr/>
            <p:nvPr/>
          </p:nvSpPr>
          <p:spPr>
            <a:xfrm rot="524525">
              <a:off x="22100" y="5379"/>
              <a:ext cx="3673" cy="2349"/>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5" name="Google Shape;361;p35">
              <a:extLst>
                <a:ext uri="{FF2B5EF4-FFF2-40B4-BE49-F238E27FC236}">
                  <a16:creationId xmlns:a16="http://schemas.microsoft.com/office/drawing/2014/main" id="{6E079C2A-D97E-3314-4507-F658390FBA98}"/>
                </a:ext>
              </a:extLst>
            </p:cNvPr>
            <p:cNvSpPr/>
            <p:nvPr/>
          </p:nvSpPr>
          <p:spPr>
            <a:xfrm rot="524525">
              <a:off x="22216" y="6339"/>
              <a:ext cx="3124" cy="263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6" name="Google Shape;362;p35">
              <a:extLst>
                <a:ext uri="{FF2B5EF4-FFF2-40B4-BE49-F238E27FC236}">
                  <a16:creationId xmlns:a16="http://schemas.microsoft.com/office/drawing/2014/main" id="{A0AA9847-E5F7-5E40-0DA7-86F78384ED47}"/>
                </a:ext>
              </a:extLst>
            </p:cNvPr>
            <p:cNvSpPr/>
            <p:nvPr/>
          </p:nvSpPr>
          <p:spPr>
            <a:xfrm rot="524525">
              <a:off x="21982" y="7216"/>
              <a:ext cx="509" cy="651"/>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7" name="Google Shape;363;p35">
              <a:extLst>
                <a:ext uri="{FF2B5EF4-FFF2-40B4-BE49-F238E27FC236}">
                  <a16:creationId xmlns:a16="http://schemas.microsoft.com/office/drawing/2014/main" id="{8AFB8783-EC0F-0B54-E9BB-716070EE6AEA}"/>
                </a:ext>
              </a:extLst>
            </p:cNvPr>
            <p:cNvSpPr/>
            <p:nvPr/>
          </p:nvSpPr>
          <p:spPr>
            <a:xfrm rot="524525">
              <a:off x="22288" y="6236"/>
              <a:ext cx="579" cy="1020"/>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8" name="Google Shape;364;p35">
              <a:extLst>
                <a:ext uri="{FF2B5EF4-FFF2-40B4-BE49-F238E27FC236}">
                  <a16:creationId xmlns:a16="http://schemas.microsoft.com/office/drawing/2014/main" id="{F8D85098-1A17-FEDC-6E2A-6CDAF357AAD8}"/>
                </a:ext>
              </a:extLst>
            </p:cNvPr>
            <p:cNvSpPr/>
            <p:nvPr/>
          </p:nvSpPr>
          <p:spPr>
            <a:xfrm rot="524525">
              <a:off x="22840" y="6203"/>
              <a:ext cx="2612" cy="490"/>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39" name="Google Shape;365;p35">
              <a:extLst>
                <a:ext uri="{FF2B5EF4-FFF2-40B4-BE49-F238E27FC236}">
                  <a16:creationId xmlns:a16="http://schemas.microsoft.com/office/drawing/2014/main" id="{10A38642-83B9-F595-47EE-3ABB04C215BF}"/>
                </a:ext>
              </a:extLst>
            </p:cNvPr>
            <p:cNvSpPr/>
            <p:nvPr/>
          </p:nvSpPr>
          <p:spPr>
            <a:xfrm rot="524525">
              <a:off x="23421" y="7429"/>
              <a:ext cx="174" cy="265"/>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0" name="Google Shape;366;p35">
              <a:extLst>
                <a:ext uri="{FF2B5EF4-FFF2-40B4-BE49-F238E27FC236}">
                  <a16:creationId xmlns:a16="http://schemas.microsoft.com/office/drawing/2014/main" id="{ADE79424-8D16-2DE0-4174-0577CEDBDB34}"/>
                </a:ext>
              </a:extLst>
            </p:cNvPr>
            <p:cNvSpPr/>
            <p:nvPr/>
          </p:nvSpPr>
          <p:spPr>
            <a:xfrm rot="524525">
              <a:off x="24565" y="7496"/>
              <a:ext cx="174" cy="265"/>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1" name="Google Shape;367;p35">
              <a:extLst>
                <a:ext uri="{FF2B5EF4-FFF2-40B4-BE49-F238E27FC236}">
                  <a16:creationId xmlns:a16="http://schemas.microsoft.com/office/drawing/2014/main" id="{584C3D36-0A83-8F79-7700-EA29429442D1}"/>
                </a:ext>
              </a:extLst>
            </p:cNvPr>
            <p:cNvSpPr/>
            <p:nvPr/>
          </p:nvSpPr>
          <p:spPr>
            <a:xfrm rot="524525">
              <a:off x="24508" y="7095"/>
              <a:ext cx="513" cy="168"/>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2" name="Google Shape;368;p35">
              <a:extLst>
                <a:ext uri="{FF2B5EF4-FFF2-40B4-BE49-F238E27FC236}">
                  <a16:creationId xmlns:a16="http://schemas.microsoft.com/office/drawing/2014/main" id="{E99F6AEB-0776-CD90-895A-7185C4626380}"/>
                </a:ext>
              </a:extLst>
            </p:cNvPr>
            <p:cNvSpPr/>
            <p:nvPr/>
          </p:nvSpPr>
          <p:spPr>
            <a:xfrm rot="524525">
              <a:off x="23216" y="6923"/>
              <a:ext cx="509" cy="18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3" name="Google Shape;369;p35">
              <a:extLst>
                <a:ext uri="{FF2B5EF4-FFF2-40B4-BE49-F238E27FC236}">
                  <a16:creationId xmlns:a16="http://schemas.microsoft.com/office/drawing/2014/main" id="{8FB3F101-676D-7EB0-2444-10DAFD69188E}"/>
                </a:ext>
              </a:extLst>
            </p:cNvPr>
            <p:cNvSpPr/>
            <p:nvPr/>
          </p:nvSpPr>
          <p:spPr>
            <a:xfrm rot="524525">
              <a:off x="24037" y="7549"/>
              <a:ext cx="393" cy="478"/>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4" name="Google Shape;370;p35">
              <a:extLst>
                <a:ext uri="{FF2B5EF4-FFF2-40B4-BE49-F238E27FC236}">
                  <a16:creationId xmlns:a16="http://schemas.microsoft.com/office/drawing/2014/main" id="{1C80ABAA-92B3-86C9-5C96-F99967167D2F}"/>
                </a:ext>
              </a:extLst>
            </p:cNvPr>
            <p:cNvSpPr/>
            <p:nvPr/>
          </p:nvSpPr>
          <p:spPr>
            <a:xfrm rot="524525">
              <a:off x="22555" y="7480"/>
              <a:ext cx="732" cy="513"/>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5" name="Google Shape;371;p35">
              <a:extLst>
                <a:ext uri="{FF2B5EF4-FFF2-40B4-BE49-F238E27FC236}">
                  <a16:creationId xmlns:a16="http://schemas.microsoft.com/office/drawing/2014/main" id="{6BD023BE-8C29-02A4-AD73-C6E7679EBCC9}"/>
                </a:ext>
              </a:extLst>
            </p:cNvPr>
            <p:cNvSpPr/>
            <p:nvPr/>
          </p:nvSpPr>
          <p:spPr>
            <a:xfrm rot="524525">
              <a:off x="24613" y="7811"/>
              <a:ext cx="634" cy="409"/>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6" name="Google Shape;372;p35">
              <a:extLst>
                <a:ext uri="{FF2B5EF4-FFF2-40B4-BE49-F238E27FC236}">
                  <a16:creationId xmlns:a16="http://schemas.microsoft.com/office/drawing/2014/main" id="{A706D115-9A1C-5D5B-3B9A-89DB75ECAFE2}"/>
                </a:ext>
              </a:extLst>
            </p:cNvPr>
            <p:cNvSpPr/>
            <p:nvPr/>
          </p:nvSpPr>
          <p:spPr>
            <a:xfrm rot="-9491453">
              <a:off x="23432" y="8121"/>
              <a:ext cx="676" cy="231"/>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grpSp>
        <p:nvGrpSpPr>
          <p:cNvPr id="47" name="Google Shape;3609;p71">
            <a:extLst>
              <a:ext uri="{FF2B5EF4-FFF2-40B4-BE49-F238E27FC236}">
                <a16:creationId xmlns:a16="http://schemas.microsoft.com/office/drawing/2014/main" id="{148BAAF3-7FCA-1A59-847E-B2DBA4049FB1}"/>
              </a:ext>
            </a:extLst>
          </p:cNvPr>
          <p:cNvGrpSpPr/>
          <p:nvPr/>
        </p:nvGrpSpPr>
        <p:grpSpPr>
          <a:xfrm>
            <a:off x="8710205" y="4196360"/>
            <a:ext cx="1590992" cy="2431203"/>
            <a:chOff x="4573338" y="1550715"/>
            <a:chExt cx="696253" cy="1164442"/>
          </a:xfrm>
        </p:grpSpPr>
        <p:sp>
          <p:nvSpPr>
            <p:cNvPr id="48" name="Google Shape;3610;p71">
              <a:extLst>
                <a:ext uri="{FF2B5EF4-FFF2-40B4-BE49-F238E27FC236}">
                  <a16:creationId xmlns:a16="http://schemas.microsoft.com/office/drawing/2014/main" id="{D52A059C-B698-A2A7-7347-5ABB5E3F4501}"/>
                </a:ext>
              </a:extLst>
            </p:cNvPr>
            <p:cNvSpPr/>
            <p:nvPr/>
          </p:nvSpPr>
          <p:spPr>
            <a:xfrm>
              <a:off x="4573338" y="2617602"/>
              <a:ext cx="696253" cy="97555"/>
            </a:xfrm>
            <a:custGeom>
              <a:avLst/>
              <a:gdLst/>
              <a:ahLst/>
              <a:cxnLst/>
              <a:rect l="l" t="t" r="r" b="b"/>
              <a:pathLst>
                <a:path w="20212" h="2832" extrusionOk="0">
                  <a:moveTo>
                    <a:pt x="10106" y="1"/>
                  </a:moveTo>
                  <a:cubicBezTo>
                    <a:pt x="4523" y="1"/>
                    <a:pt x="1" y="632"/>
                    <a:pt x="1" y="1416"/>
                  </a:cubicBezTo>
                  <a:cubicBezTo>
                    <a:pt x="1" y="2200"/>
                    <a:pt x="4523" y="2832"/>
                    <a:pt x="10106" y="2832"/>
                  </a:cubicBezTo>
                  <a:cubicBezTo>
                    <a:pt x="15689" y="2832"/>
                    <a:pt x="20211" y="2200"/>
                    <a:pt x="20211" y="1416"/>
                  </a:cubicBezTo>
                  <a:cubicBezTo>
                    <a:pt x="20211" y="632"/>
                    <a:pt x="15689" y="1"/>
                    <a:pt x="10106" y="1"/>
                  </a:cubicBezTo>
                  <a:close/>
                </a:path>
              </a:pathLst>
            </a:custGeom>
            <a:solidFill>
              <a:srgbClr val="171918">
                <a:alpha val="5360"/>
              </a:srgbClr>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49" name="Google Shape;3611;p71">
              <a:extLst>
                <a:ext uri="{FF2B5EF4-FFF2-40B4-BE49-F238E27FC236}">
                  <a16:creationId xmlns:a16="http://schemas.microsoft.com/office/drawing/2014/main" id="{80AE2F75-A6C5-AB9D-17BA-4B7B0C9FD036}"/>
                </a:ext>
              </a:extLst>
            </p:cNvPr>
            <p:cNvSpPr/>
            <p:nvPr/>
          </p:nvSpPr>
          <p:spPr>
            <a:xfrm>
              <a:off x="4646120" y="1983018"/>
              <a:ext cx="511670" cy="275637"/>
            </a:xfrm>
            <a:custGeom>
              <a:avLst/>
              <a:gdLst/>
              <a:ahLst/>
              <a:cxnLst/>
              <a:rect l="l" t="t" r="r" b="b"/>
              <a:pathLst>
                <a:path w="30245" h="16293" extrusionOk="0">
                  <a:moveTo>
                    <a:pt x="18572" y="0"/>
                  </a:moveTo>
                  <a:cubicBezTo>
                    <a:pt x="17235" y="0"/>
                    <a:pt x="15867" y="183"/>
                    <a:pt x="14560" y="487"/>
                  </a:cubicBezTo>
                  <a:lnTo>
                    <a:pt x="10912" y="1368"/>
                  </a:lnTo>
                  <a:cubicBezTo>
                    <a:pt x="8937" y="1794"/>
                    <a:pt x="7083" y="2614"/>
                    <a:pt x="5441" y="3769"/>
                  </a:cubicBezTo>
                  <a:cubicBezTo>
                    <a:pt x="3040" y="5532"/>
                    <a:pt x="91" y="7630"/>
                    <a:pt x="61" y="9514"/>
                  </a:cubicBezTo>
                  <a:cubicBezTo>
                    <a:pt x="0" y="11612"/>
                    <a:pt x="2949" y="14408"/>
                    <a:pt x="2949" y="14408"/>
                  </a:cubicBezTo>
                  <a:lnTo>
                    <a:pt x="5532" y="11216"/>
                  </a:lnTo>
                  <a:cubicBezTo>
                    <a:pt x="5532" y="11216"/>
                    <a:pt x="4955" y="10669"/>
                    <a:pt x="5076" y="10092"/>
                  </a:cubicBezTo>
                  <a:cubicBezTo>
                    <a:pt x="5228" y="9484"/>
                    <a:pt x="8602" y="7660"/>
                    <a:pt x="8663" y="7630"/>
                  </a:cubicBezTo>
                  <a:lnTo>
                    <a:pt x="8785" y="16292"/>
                  </a:lnTo>
                  <a:lnTo>
                    <a:pt x="22706" y="14499"/>
                  </a:lnTo>
                  <a:lnTo>
                    <a:pt x="20061" y="5350"/>
                  </a:lnTo>
                  <a:cubicBezTo>
                    <a:pt x="20153" y="5350"/>
                    <a:pt x="24712" y="6110"/>
                    <a:pt x="25016" y="7387"/>
                  </a:cubicBezTo>
                  <a:cubicBezTo>
                    <a:pt x="25107" y="7751"/>
                    <a:pt x="24347" y="9545"/>
                    <a:pt x="24347" y="9545"/>
                  </a:cubicBezTo>
                  <a:lnTo>
                    <a:pt x="27478" y="11733"/>
                  </a:lnTo>
                  <a:cubicBezTo>
                    <a:pt x="27478" y="11733"/>
                    <a:pt x="30244" y="6991"/>
                    <a:pt x="28967" y="5046"/>
                  </a:cubicBezTo>
                  <a:cubicBezTo>
                    <a:pt x="26627" y="1459"/>
                    <a:pt x="20730" y="0"/>
                    <a:pt x="18572" y="0"/>
                  </a:cubicBezTo>
                  <a:close/>
                </a:path>
              </a:pathLst>
            </a:custGeom>
            <a:solidFill>
              <a:schemeClr val="dk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0" name="Google Shape;3612;p71">
              <a:extLst>
                <a:ext uri="{FF2B5EF4-FFF2-40B4-BE49-F238E27FC236}">
                  <a16:creationId xmlns:a16="http://schemas.microsoft.com/office/drawing/2014/main" id="{2991785C-7B34-44A7-33DB-E9FC6D75F376}"/>
                </a:ext>
              </a:extLst>
            </p:cNvPr>
            <p:cNvSpPr/>
            <p:nvPr/>
          </p:nvSpPr>
          <p:spPr>
            <a:xfrm>
              <a:off x="4956387" y="1995451"/>
              <a:ext cx="23972" cy="72356"/>
            </a:xfrm>
            <a:custGeom>
              <a:avLst/>
              <a:gdLst/>
              <a:ahLst/>
              <a:cxnLst/>
              <a:rect l="l" t="t" r="r" b="b"/>
              <a:pathLst>
                <a:path w="1417" h="4277" extrusionOk="0">
                  <a:moveTo>
                    <a:pt x="90" y="1"/>
                  </a:moveTo>
                  <a:cubicBezTo>
                    <a:pt x="45" y="1"/>
                    <a:pt x="1" y="33"/>
                    <a:pt x="18" y="86"/>
                  </a:cubicBezTo>
                  <a:cubicBezTo>
                    <a:pt x="444" y="1454"/>
                    <a:pt x="717" y="2974"/>
                    <a:pt x="1325" y="4250"/>
                  </a:cubicBezTo>
                  <a:cubicBezTo>
                    <a:pt x="1335" y="4269"/>
                    <a:pt x="1347" y="4276"/>
                    <a:pt x="1360" y="4276"/>
                  </a:cubicBezTo>
                  <a:cubicBezTo>
                    <a:pt x="1388" y="4276"/>
                    <a:pt x="1417" y="4241"/>
                    <a:pt x="1417" y="4220"/>
                  </a:cubicBezTo>
                  <a:cubicBezTo>
                    <a:pt x="1204" y="2822"/>
                    <a:pt x="596" y="1393"/>
                    <a:pt x="170" y="56"/>
                  </a:cubicBezTo>
                  <a:cubicBezTo>
                    <a:pt x="158" y="17"/>
                    <a:pt x="123" y="1"/>
                    <a:pt x="90"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1" name="Google Shape;3613;p71">
              <a:extLst>
                <a:ext uri="{FF2B5EF4-FFF2-40B4-BE49-F238E27FC236}">
                  <a16:creationId xmlns:a16="http://schemas.microsoft.com/office/drawing/2014/main" id="{7AF036A3-FA1A-DC32-E0D6-4606800B1FCE}"/>
                </a:ext>
              </a:extLst>
            </p:cNvPr>
            <p:cNvSpPr/>
            <p:nvPr/>
          </p:nvSpPr>
          <p:spPr>
            <a:xfrm>
              <a:off x="4982405" y="2016326"/>
              <a:ext cx="19252" cy="52664"/>
            </a:xfrm>
            <a:custGeom>
              <a:avLst/>
              <a:gdLst/>
              <a:ahLst/>
              <a:cxnLst/>
              <a:rect l="l" t="t" r="r" b="b"/>
              <a:pathLst>
                <a:path w="1138" h="3113" extrusionOk="0">
                  <a:moveTo>
                    <a:pt x="996" y="0"/>
                  </a:moveTo>
                  <a:cubicBezTo>
                    <a:pt x="972" y="0"/>
                    <a:pt x="951" y="12"/>
                    <a:pt x="942" y="38"/>
                  </a:cubicBezTo>
                  <a:cubicBezTo>
                    <a:pt x="486" y="1010"/>
                    <a:pt x="182" y="2013"/>
                    <a:pt x="0" y="3077"/>
                  </a:cubicBezTo>
                  <a:cubicBezTo>
                    <a:pt x="0" y="3095"/>
                    <a:pt x="30" y="3112"/>
                    <a:pt x="56" y="3112"/>
                  </a:cubicBezTo>
                  <a:cubicBezTo>
                    <a:pt x="75" y="3112"/>
                    <a:pt x="91" y="3103"/>
                    <a:pt x="91" y="3077"/>
                  </a:cubicBezTo>
                  <a:cubicBezTo>
                    <a:pt x="274" y="2074"/>
                    <a:pt x="638" y="1071"/>
                    <a:pt x="1094" y="159"/>
                  </a:cubicBezTo>
                  <a:cubicBezTo>
                    <a:pt x="1138" y="72"/>
                    <a:pt x="1057" y="0"/>
                    <a:pt x="996"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2" name="Google Shape;3614;p71">
              <a:extLst>
                <a:ext uri="{FF2B5EF4-FFF2-40B4-BE49-F238E27FC236}">
                  <a16:creationId xmlns:a16="http://schemas.microsoft.com/office/drawing/2014/main" id="{8BAE7D63-DBD0-CD29-A144-59577D5A8F74}"/>
                </a:ext>
              </a:extLst>
            </p:cNvPr>
            <p:cNvSpPr/>
            <p:nvPr/>
          </p:nvSpPr>
          <p:spPr>
            <a:xfrm>
              <a:off x="4761035" y="2030232"/>
              <a:ext cx="37303" cy="77313"/>
            </a:xfrm>
            <a:custGeom>
              <a:avLst/>
              <a:gdLst/>
              <a:ahLst/>
              <a:cxnLst/>
              <a:rect l="l" t="t" r="r" b="b"/>
              <a:pathLst>
                <a:path w="2205" h="4570" extrusionOk="0">
                  <a:moveTo>
                    <a:pt x="1698" y="0"/>
                  </a:moveTo>
                  <a:cubicBezTo>
                    <a:pt x="1640" y="0"/>
                    <a:pt x="1578" y="52"/>
                    <a:pt x="1597" y="127"/>
                  </a:cubicBezTo>
                  <a:cubicBezTo>
                    <a:pt x="1900" y="1434"/>
                    <a:pt x="2022" y="2802"/>
                    <a:pt x="1931" y="4170"/>
                  </a:cubicBezTo>
                  <a:cubicBezTo>
                    <a:pt x="1475" y="3197"/>
                    <a:pt x="867" y="2285"/>
                    <a:pt x="138" y="1526"/>
                  </a:cubicBezTo>
                  <a:cubicBezTo>
                    <a:pt x="123" y="1511"/>
                    <a:pt x="107" y="1505"/>
                    <a:pt x="91" y="1505"/>
                  </a:cubicBezTo>
                  <a:cubicBezTo>
                    <a:pt x="42" y="1505"/>
                    <a:pt x="0" y="1563"/>
                    <a:pt x="46" y="1586"/>
                  </a:cubicBezTo>
                  <a:cubicBezTo>
                    <a:pt x="776" y="2437"/>
                    <a:pt x="1384" y="3410"/>
                    <a:pt x="1809" y="4444"/>
                  </a:cubicBezTo>
                  <a:cubicBezTo>
                    <a:pt x="1840" y="4474"/>
                    <a:pt x="1870" y="4504"/>
                    <a:pt x="1900" y="4504"/>
                  </a:cubicBezTo>
                  <a:cubicBezTo>
                    <a:pt x="1915" y="4547"/>
                    <a:pt x="1955" y="4569"/>
                    <a:pt x="1997" y="4569"/>
                  </a:cubicBezTo>
                  <a:cubicBezTo>
                    <a:pt x="2046" y="4569"/>
                    <a:pt x="2097" y="4539"/>
                    <a:pt x="2113" y="4474"/>
                  </a:cubicBezTo>
                  <a:cubicBezTo>
                    <a:pt x="2204" y="2985"/>
                    <a:pt x="2113" y="1495"/>
                    <a:pt x="1779" y="67"/>
                  </a:cubicBezTo>
                  <a:cubicBezTo>
                    <a:pt x="1767" y="20"/>
                    <a:pt x="1734" y="0"/>
                    <a:pt x="1698"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3" name="Google Shape;3615;p71">
              <a:extLst>
                <a:ext uri="{FF2B5EF4-FFF2-40B4-BE49-F238E27FC236}">
                  <a16:creationId xmlns:a16="http://schemas.microsoft.com/office/drawing/2014/main" id="{48A20030-7B7C-5409-D303-3BA2B0634A06}"/>
                </a:ext>
              </a:extLst>
            </p:cNvPr>
            <p:cNvSpPr/>
            <p:nvPr/>
          </p:nvSpPr>
          <p:spPr>
            <a:xfrm>
              <a:off x="4680055" y="2589764"/>
              <a:ext cx="190271" cy="81830"/>
            </a:xfrm>
            <a:custGeom>
              <a:avLst/>
              <a:gdLst/>
              <a:ahLst/>
              <a:cxnLst/>
              <a:rect l="l" t="t" r="r" b="b"/>
              <a:pathLst>
                <a:path w="11247" h="4837" extrusionOk="0">
                  <a:moveTo>
                    <a:pt x="5593" y="0"/>
                  </a:moveTo>
                  <a:cubicBezTo>
                    <a:pt x="5593" y="0"/>
                    <a:pt x="4225" y="578"/>
                    <a:pt x="2858" y="1338"/>
                  </a:cubicBezTo>
                  <a:cubicBezTo>
                    <a:pt x="1490" y="2067"/>
                    <a:pt x="92" y="3009"/>
                    <a:pt x="31" y="3769"/>
                  </a:cubicBezTo>
                  <a:cubicBezTo>
                    <a:pt x="0" y="3921"/>
                    <a:pt x="61" y="4104"/>
                    <a:pt x="152" y="4225"/>
                  </a:cubicBezTo>
                  <a:cubicBezTo>
                    <a:pt x="452" y="4666"/>
                    <a:pt x="1362" y="4836"/>
                    <a:pt x="2535" y="4836"/>
                  </a:cubicBezTo>
                  <a:cubicBezTo>
                    <a:pt x="5402" y="4836"/>
                    <a:pt x="9842" y="3822"/>
                    <a:pt x="10791" y="3283"/>
                  </a:cubicBezTo>
                  <a:cubicBezTo>
                    <a:pt x="11095" y="3131"/>
                    <a:pt x="11247" y="2797"/>
                    <a:pt x="11156" y="2462"/>
                  </a:cubicBezTo>
                  <a:cubicBezTo>
                    <a:pt x="11034" y="1459"/>
                    <a:pt x="9636" y="91"/>
                    <a:pt x="9636" y="91"/>
                  </a:cubicBezTo>
                  <a:lnTo>
                    <a:pt x="5593" y="0"/>
                  </a:ln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4" name="Google Shape;3616;p71">
              <a:extLst>
                <a:ext uri="{FF2B5EF4-FFF2-40B4-BE49-F238E27FC236}">
                  <a16:creationId xmlns:a16="http://schemas.microsoft.com/office/drawing/2014/main" id="{6AA7DB8D-8B69-C946-816F-891CB50099D6}"/>
                </a:ext>
              </a:extLst>
            </p:cNvPr>
            <p:cNvSpPr/>
            <p:nvPr/>
          </p:nvSpPr>
          <p:spPr>
            <a:xfrm>
              <a:off x="4727134" y="2605851"/>
              <a:ext cx="52190" cy="16072"/>
            </a:xfrm>
            <a:custGeom>
              <a:avLst/>
              <a:gdLst/>
              <a:ahLst/>
              <a:cxnLst/>
              <a:rect l="l" t="t" r="r" b="b"/>
              <a:pathLst>
                <a:path w="3085" h="950" extrusionOk="0">
                  <a:moveTo>
                    <a:pt x="1384" y="1"/>
                  </a:moveTo>
                  <a:cubicBezTo>
                    <a:pt x="1017" y="1"/>
                    <a:pt x="648" y="52"/>
                    <a:pt x="318" y="113"/>
                  </a:cubicBezTo>
                  <a:cubicBezTo>
                    <a:pt x="1" y="171"/>
                    <a:pt x="121" y="665"/>
                    <a:pt x="419" y="665"/>
                  </a:cubicBezTo>
                  <a:cubicBezTo>
                    <a:pt x="435" y="665"/>
                    <a:pt x="452" y="663"/>
                    <a:pt x="470" y="660"/>
                  </a:cubicBezTo>
                  <a:cubicBezTo>
                    <a:pt x="735" y="604"/>
                    <a:pt x="1077" y="549"/>
                    <a:pt x="1416" y="549"/>
                  </a:cubicBezTo>
                  <a:cubicBezTo>
                    <a:pt x="1816" y="549"/>
                    <a:pt x="2213" y="626"/>
                    <a:pt x="2476" y="873"/>
                  </a:cubicBezTo>
                  <a:cubicBezTo>
                    <a:pt x="2530" y="927"/>
                    <a:pt x="2592" y="949"/>
                    <a:pt x="2654" y="949"/>
                  </a:cubicBezTo>
                  <a:cubicBezTo>
                    <a:pt x="2873" y="949"/>
                    <a:pt x="3084" y="667"/>
                    <a:pt x="2871" y="478"/>
                  </a:cubicBezTo>
                  <a:cubicBezTo>
                    <a:pt x="2471" y="114"/>
                    <a:pt x="1930" y="1"/>
                    <a:pt x="1384"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5" name="Google Shape;3617;p71">
              <a:extLst>
                <a:ext uri="{FF2B5EF4-FFF2-40B4-BE49-F238E27FC236}">
                  <a16:creationId xmlns:a16="http://schemas.microsoft.com/office/drawing/2014/main" id="{D4AEE4E5-93C7-1304-26A5-DA2A5028CD8F}"/>
                </a:ext>
              </a:extLst>
            </p:cNvPr>
            <p:cNvSpPr/>
            <p:nvPr/>
          </p:nvSpPr>
          <p:spPr>
            <a:xfrm>
              <a:off x="4706073" y="2619892"/>
              <a:ext cx="56031" cy="15632"/>
            </a:xfrm>
            <a:custGeom>
              <a:avLst/>
              <a:gdLst/>
              <a:ahLst/>
              <a:cxnLst/>
              <a:rect l="l" t="t" r="r" b="b"/>
              <a:pathLst>
                <a:path w="3312" h="924" extrusionOk="0">
                  <a:moveTo>
                    <a:pt x="1226" y="0"/>
                  </a:moveTo>
                  <a:cubicBezTo>
                    <a:pt x="921" y="0"/>
                    <a:pt x="616" y="34"/>
                    <a:pt x="317" y="104"/>
                  </a:cubicBezTo>
                  <a:cubicBezTo>
                    <a:pt x="1" y="190"/>
                    <a:pt x="92" y="656"/>
                    <a:pt x="410" y="656"/>
                  </a:cubicBezTo>
                  <a:cubicBezTo>
                    <a:pt x="429" y="656"/>
                    <a:pt x="448" y="654"/>
                    <a:pt x="469" y="651"/>
                  </a:cubicBezTo>
                  <a:cubicBezTo>
                    <a:pt x="727" y="589"/>
                    <a:pt x="988" y="558"/>
                    <a:pt x="1250" y="558"/>
                  </a:cubicBezTo>
                  <a:cubicBezTo>
                    <a:pt x="1758" y="558"/>
                    <a:pt x="2267" y="673"/>
                    <a:pt x="2748" y="894"/>
                  </a:cubicBezTo>
                  <a:cubicBezTo>
                    <a:pt x="2792" y="914"/>
                    <a:pt x="2836" y="923"/>
                    <a:pt x="2877" y="923"/>
                  </a:cubicBezTo>
                  <a:cubicBezTo>
                    <a:pt x="3144" y="923"/>
                    <a:pt x="3312" y="540"/>
                    <a:pt x="3022" y="408"/>
                  </a:cubicBezTo>
                  <a:cubicBezTo>
                    <a:pt x="2470" y="142"/>
                    <a:pt x="1850" y="0"/>
                    <a:pt x="122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6" name="Google Shape;3618;p71">
              <a:extLst>
                <a:ext uri="{FF2B5EF4-FFF2-40B4-BE49-F238E27FC236}">
                  <a16:creationId xmlns:a16="http://schemas.microsoft.com/office/drawing/2014/main" id="{808E6B99-7683-EECF-F955-9F7E6354E7CB}"/>
                </a:ext>
              </a:extLst>
            </p:cNvPr>
            <p:cNvSpPr/>
            <p:nvPr/>
          </p:nvSpPr>
          <p:spPr>
            <a:xfrm>
              <a:off x="4680055" y="2631412"/>
              <a:ext cx="190271" cy="40179"/>
            </a:xfrm>
            <a:custGeom>
              <a:avLst/>
              <a:gdLst/>
              <a:ahLst/>
              <a:cxnLst/>
              <a:rect l="l" t="t" r="r" b="b"/>
              <a:pathLst>
                <a:path w="11247" h="2375" extrusionOk="0">
                  <a:moveTo>
                    <a:pt x="11156" y="0"/>
                  </a:moveTo>
                  <a:lnTo>
                    <a:pt x="11156" y="0"/>
                  </a:lnTo>
                  <a:cubicBezTo>
                    <a:pt x="7870" y="1204"/>
                    <a:pt x="4992" y="1519"/>
                    <a:pt x="2884" y="1519"/>
                  </a:cubicBezTo>
                  <a:cubicBezTo>
                    <a:pt x="1639" y="1519"/>
                    <a:pt x="663" y="1409"/>
                    <a:pt x="31" y="1307"/>
                  </a:cubicBezTo>
                  <a:lnTo>
                    <a:pt x="31" y="1307"/>
                  </a:lnTo>
                  <a:cubicBezTo>
                    <a:pt x="0" y="1459"/>
                    <a:pt x="61" y="1642"/>
                    <a:pt x="152" y="1763"/>
                  </a:cubicBezTo>
                  <a:cubicBezTo>
                    <a:pt x="452" y="2204"/>
                    <a:pt x="1362" y="2374"/>
                    <a:pt x="2535" y="2374"/>
                  </a:cubicBezTo>
                  <a:cubicBezTo>
                    <a:pt x="5402" y="2374"/>
                    <a:pt x="9842" y="1360"/>
                    <a:pt x="10791" y="821"/>
                  </a:cubicBezTo>
                  <a:cubicBezTo>
                    <a:pt x="11095" y="669"/>
                    <a:pt x="11247" y="335"/>
                    <a:pt x="11156"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7" name="Google Shape;3619;p71">
              <a:extLst>
                <a:ext uri="{FF2B5EF4-FFF2-40B4-BE49-F238E27FC236}">
                  <a16:creationId xmlns:a16="http://schemas.microsoft.com/office/drawing/2014/main" id="{41F3D406-1C07-0D9A-46E4-1061002652B7}"/>
                </a:ext>
              </a:extLst>
            </p:cNvPr>
            <p:cNvSpPr/>
            <p:nvPr/>
          </p:nvSpPr>
          <p:spPr>
            <a:xfrm>
              <a:off x="5011197" y="2581525"/>
              <a:ext cx="189764" cy="81830"/>
            </a:xfrm>
            <a:custGeom>
              <a:avLst/>
              <a:gdLst/>
              <a:ahLst/>
              <a:cxnLst/>
              <a:rect l="l" t="t" r="r" b="b"/>
              <a:pathLst>
                <a:path w="11217" h="4837" extrusionOk="0">
                  <a:moveTo>
                    <a:pt x="5654" y="1"/>
                  </a:moveTo>
                  <a:lnTo>
                    <a:pt x="1611" y="92"/>
                  </a:lnTo>
                  <a:cubicBezTo>
                    <a:pt x="1611" y="92"/>
                    <a:pt x="213" y="1460"/>
                    <a:pt x="61" y="2463"/>
                  </a:cubicBezTo>
                  <a:cubicBezTo>
                    <a:pt x="0" y="2797"/>
                    <a:pt x="152" y="3132"/>
                    <a:pt x="456" y="3284"/>
                  </a:cubicBezTo>
                  <a:cubicBezTo>
                    <a:pt x="1405" y="3823"/>
                    <a:pt x="5845" y="4837"/>
                    <a:pt x="8712" y="4837"/>
                  </a:cubicBezTo>
                  <a:cubicBezTo>
                    <a:pt x="9885" y="4837"/>
                    <a:pt x="10795" y="4667"/>
                    <a:pt x="11095" y="4226"/>
                  </a:cubicBezTo>
                  <a:cubicBezTo>
                    <a:pt x="11186" y="4104"/>
                    <a:pt x="11216" y="3922"/>
                    <a:pt x="11186" y="3770"/>
                  </a:cubicBezTo>
                  <a:cubicBezTo>
                    <a:pt x="11125" y="3010"/>
                    <a:pt x="9757" y="2068"/>
                    <a:pt x="8389" y="1338"/>
                  </a:cubicBezTo>
                  <a:cubicBezTo>
                    <a:pt x="7022" y="578"/>
                    <a:pt x="5654" y="1"/>
                    <a:pt x="5654"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8" name="Google Shape;3620;p71">
              <a:extLst>
                <a:ext uri="{FF2B5EF4-FFF2-40B4-BE49-F238E27FC236}">
                  <a16:creationId xmlns:a16="http://schemas.microsoft.com/office/drawing/2014/main" id="{E3781C60-5958-76A3-980B-6B98EC1D131C}"/>
                </a:ext>
              </a:extLst>
            </p:cNvPr>
            <p:cNvSpPr/>
            <p:nvPr/>
          </p:nvSpPr>
          <p:spPr>
            <a:xfrm>
              <a:off x="5107333" y="2600540"/>
              <a:ext cx="48875" cy="21891"/>
            </a:xfrm>
            <a:custGeom>
              <a:avLst/>
              <a:gdLst/>
              <a:ahLst/>
              <a:cxnLst/>
              <a:rect l="l" t="t" r="r" b="b"/>
              <a:pathLst>
                <a:path w="2889" h="1294" extrusionOk="0">
                  <a:moveTo>
                    <a:pt x="2551" y="0"/>
                  </a:moveTo>
                  <a:cubicBezTo>
                    <a:pt x="2543" y="0"/>
                    <a:pt x="2533" y="1"/>
                    <a:pt x="2524" y="1"/>
                  </a:cubicBezTo>
                  <a:cubicBezTo>
                    <a:pt x="1673" y="32"/>
                    <a:pt x="822" y="184"/>
                    <a:pt x="214" y="822"/>
                  </a:cubicBezTo>
                  <a:cubicBezTo>
                    <a:pt x="1" y="1012"/>
                    <a:pt x="194" y="1294"/>
                    <a:pt x="404" y="1294"/>
                  </a:cubicBezTo>
                  <a:cubicBezTo>
                    <a:pt x="464" y="1294"/>
                    <a:pt x="525" y="1271"/>
                    <a:pt x="579" y="1217"/>
                  </a:cubicBezTo>
                  <a:cubicBezTo>
                    <a:pt x="1095" y="670"/>
                    <a:pt x="1825" y="549"/>
                    <a:pt x="2524" y="549"/>
                  </a:cubicBezTo>
                  <a:cubicBezTo>
                    <a:pt x="2879" y="549"/>
                    <a:pt x="2889" y="0"/>
                    <a:pt x="2551" y="0"/>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59" name="Google Shape;3621;p71">
              <a:extLst>
                <a:ext uri="{FF2B5EF4-FFF2-40B4-BE49-F238E27FC236}">
                  <a16:creationId xmlns:a16="http://schemas.microsoft.com/office/drawing/2014/main" id="{88AE7599-1F5C-BAB4-0C8E-D50E5535394F}"/>
                </a:ext>
              </a:extLst>
            </p:cNvPr>
            <p:cNvSpPr/>
            <p:nvPr/>
          </p:nvSpPr>
          <p:spPr>
            <a:xfrm>
              <a:off x="5086780" y="2590237"/>
              <a:ext cx="54001" cy="23465"/>
            </a:xfrm>
            <a:custGeom>
              <a:avLst/>
              <a:gdLst/>
              <a:ahLst/>
              <a:cxnLst/>
              <a:rect l="l" t="t" r="r" b="b"/>
              <a:pathLst>
                <a:path w="3192" h="1387" extrusionOk="0">
                  <a:moveTo>
                    <a:pt x="2679" y="1"/>
                  </a:moveTo>
                  <a:cubicBezTo>
                    <a:pt x="1779" y="1"/>
                    <a:pt x="912" y="333"/>
                    <a:pt x="213" y="945"/>
                  </a:cubicBezTo>
                  <a:cubicBezTo>
                    <a:pt x="0" y="1110"/>
                    <a:pt x="192" y="1386"/>
                    <a:pt x="417" y="1386"/>
                  </a:cubicBezTo>
                  <a:cubicBezTo>
                    <a:pt x="481" y="1386"/>
                    <a:pt x="548" y="1364"/>
                    <a:pt x="608" y="1310"/>
                  </a:cubicBezTo>
                  <a:cubicBezTo>
                    <a:pt x="1186" y="819"/>
                    <a:pt x="1928" y="547"/>
                    <a:pt x="2678" y="547"/>
                  </a:cubicBezTo>
                  <a:cubicBezTo>
                    <a:pt x="2717" y="547"/>
                    <a:pt x="2757" y="548"/>
                    <a:pt x="2797" y="550"/>
                  </a:cubicBezTo>
                  <a:cubicBezTo>
                    <a:pt x="3162" y="550"/>
                    <a:pt x="3192" y="3"/>
                    <a:pt x="2797" y="3"/>
                  </a:cubicBezTo>
                  <a:cubicBezTo>
                    <a:pt x="2757" y="1"/>
                    <a:pt x="2718" y="1"/>
                    <a:pt x="2679"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0" name="Google Shape;3622;p71">
              <a:extLst>
                <a:ext uri="{FF2B5EF4-FFF2-40B4-BE49-F238E27FC236}">
                  <a16:creationId xmlns:a16="http://schemas.microsoft.com/office/drawing/2014/main" id="{BB6AA40F-C6F3-7B82-8758-ECC332C89067}"/>
                </a:ext>
              </a:extLst>
            </p:cNvPr>
            <p:cNvSpPr/>
            <p:nvPr/>
          </p:nvSpPr>
          <p:spPr>
            <a:xfrm>
              <a:off x="5011197" y="2623174"/>
              <a:ext cx="189764" cy="40179"/>
            </a:xfrm>
            <a:custGeom>
              <a:avLst/>
              <a:gdLst/>
              <a:ahLst/>
              <a:cxnLst/>
              <a:rect l="l" t="t" r="r" b="b"/>
              <a:pathLst>
                <a:path w="11217" h="2375" extrusionOk="0">
                  <a:moveTo>
                    <a:pt x="61" y="1"/>
                  </a:moveTo>
                  <a:lnTo>
                    <a:pt x="61" y="1"/>
                  </a:lnTo>
                  <a:cubicBezTo>
                    <a:pt x="0" y="335"/>
                    <a:pt x="152" y="670"/>
                    <a:pt x="456" y="822"/>
                  </a:cubicBezTo>
                  <a:cubicBezTo>
                    <a:pt x="1405" y="1361"/>
                    <a:pt x="5845" y="2375"/>
                    <a:pt x="8712" y="2375"/>
                  </a:cubicBezTo>
                  <a:cubicBezTo>
                    <a:pt x="9885" y="2375"/>
                    <a:pt x="10795" y="2205"/>
                    <a:pt x="11095" y="1764"/>
                  </a:cubicBezTo>
                  <a:cubicBezTo>
                    <a:pt x="11186" y="1642"/>
                    <a:pt x="11216" y="1460"/>
                    <a:pt x="11186" y="1308"/>
                  </a:cubicBezTo>
                  <a:lnTo>
                    <a:pt x="11186" y="1308"/>
                  </a:lnTo>
                  <a:cubicBezTo>
                    <a:pt x="10565" y="1410"/>
                    <a:pt x="9592" y="1520"/>
                    <a:pt x="8346" y="1520"/>
                  </a:cubicBezTo>
                  <a:cubicBezTo>
                    <a:pt x="6237" y="1520"/>
                    <a:pt x="3347" y="1205"/>
                    <a:pt x="61" y="1"/>
                  </a:cubicBezTo>
                  <a:close/>
                </a:path>
              </a:pathLst>
            </a:custGeom>
            <a:solidFill>
              <a:srgbClr val="876F7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1" name="Google Shape;3623;p71">
              <a:extLst>
                <a:ext uri="{FF2B5EF4-FFF2-40B4-BE49-F238E27FC236}">
                  <a16:creationId xmlns:a16="http://schemas.microsoft.com/office/drawing/2014/main" id="{9E41F280-5991-3E5F-271A-37BCB8293F33}"/>
                </a:ext>
              </a:extLst>
            </p:cNvPr>
            <p:cNvSpPr/>
            <p:nvPr/>
          </p:nvSpPr>
          <p:spPr>
            <a:xfrm>
              <a:off x="4823507" y="1943941"/>
              <a:ext cx="86922" cy="88005"/>
            </a:xfrm>
            <a:custGeom>
              <a:avLst/>
              <a:gdLst/>
              <a:ahLst/>
              <a:cxnLst/>
              <a:rect l="l" t="t" r="r" b="b"/>
              <a:pathLst>
                <a:path w="5138" h="5202" extrusionOk="0">
                  <a:moveTo>
                    <a:pt x="4287" y="0"/>
                  </a:moveTo>
                  <a:lnTo>
                    <a:pt x="1" y="1216"/>
                  </a:lnTo>
                  <a:cubicBezTo>
                    <a:pt x="153" y="1490"/>
                    <a:pt x="487" y="4134"/>
                    <a:pt x="487" y="4134"/>
                  </a:cubicBezTo>
                  <a:lnTo>
                    <a:pt x="2220" y="5107"/>
                  </a:lnTo>
                  <a:cubicBezTo>
                    <a:pt x="2383" y="5170"/>
                    <a:pt x="2555" y="5201"/>
                    <a:pt x="2725" y="5201"/>
                  </a:cubicBezTo>
                  <a:cubicBezTo>
                    <a:pt x="3124" y="5201"/>
                    <a:pt x="3514" y="5031"/>
                    <a:pt x="3770" y="4712"/>
                  </a:cubicBezTo>
                  <a:lnTo>
                    <a:pt x="5138" y="3040"/>
                  </a:lnTo>
                  <a:lnTo>
                    <a:pt x="4287" y="0"/>
                  </a:ln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2" name="Google Shape;3624;p71">
              <a:extLst>
                <a:ext uri="{FF2B5EF4-FFF2-40B4-BE49-F238E27FC236}">
                  <a16:creationId xmlns:a16="http://schemas.microsoft.com/office/drawing/2014/main" id="{7C4D6BE8-FBF5-8BFC-D573-0FA4523FB917}"/>
                </a:ext>
              </a:extLst>
            </p:cNvPr>
            <p:cNvSpPr/>
            <p:nvPr/>
          </p:nvSpPr>
          <p:spPr>
            <a:xfrm>
              <a:off x="4650231" y="1931321"/>
              <a:ext cx="78176" cy="67924"/>
            </a:xfrm>
            <a:custGeom>
              <a:avLst/>
              <a:gdLst/>
              <a:ahLst/>
              <a:cxnLst/>
              <a:rect l="l" t="t" r="r" b="b"/>
              <a:pathLst>
                <a:path w="4621" h="4015" extrusionOk="0">
                  <a:moveTo>
                    <a:pt x="3339" y="0"/>
                  </a:moveTo>
                  <a:cubicBezTo>
                    <a:pt x="2668" y="0"/>
                    <a:pt x="1390" y="110"/>
                    <a:pt x="821" y="898"/>
                  </a:cubicBezTo>
                  <a:cubicBezTo>
                    <a:pt x="0" y="1993"/>
                    <a:pt x="821" y="3999"/>
                    <a:pt x="821" y="3999"/>
                  </a:cubicBezTo>
                  <a:cubicBezTo>
                    <a:pt x="821" y="3999"/>
                    <a:pt x="984" y="4015"/>
                    <a:pt x="1237" y="4015"/>
                  </a:cubicBezTo>
                  <a:cubicBezTo>
                    <a:pt x="1905" y="4015"/>
                    <a:pt x="3205" y="3903"/>
                    <a:pt x="3800" y="3087"/>
                  </a:cubicBezTo>
                  <a:cubicBezTo>
                    <a:pt x="4621" y="1993"/>
                    <a:pt x="3770" y="17"/>
                    <a:pt x="3770" y="17"/>
                  </a:cubicBezTo>
                  <a:cubicBezTo>
                    <a:pt x="3770" y="17"/>
                    <a:pt x="3600" y="0"/>
                    <a:pt x="333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3" name="Google Shape;3625;p71">
              <a:extLst>
                <a:ext uri="{FF2B5EF4-FFF2-40B4-BE49-F238E27FC236}">
                  <a16:creationId xmlns:a16="http://schemas.microsoft.com/office/drawing/2014/main" id="{612CDD23-E90F-3548-6B57-CE484519D7AC}"/>
                </a:ext>
              </a:extLst>
            </p:cNvPr>
            <p:cNvSpPr/>
            <p:nvPr/>
          </p:nvSpPr>
          <p:spPr>
            <a:xfrm>
              <a:off x="4617836" y="1977368"/>
              <a:ext cx="77144" cy="73033"/>
            </a:xfrm>
            <a:custGeom>
              <a:avLst/>
              <a:gdLst/>
              <a:ahLst/>
              <a:cxnLst/>
              <a:rect l="l" t="t" r="r" b="b"/>
              <a:pathLst>
                <a:path w="4560" h="4317" extrusionOk="0">
                  <a:moveTo>
                    <a:pt x="3466" y="0"/>
                  </a:moveTo>
                  <a:cubicBezTo>
                    <a:pt x="3466" y="0"/>
                    <a:pt x="1308" y="61"/>
                    <a:pt x="639" y="1246"/>
                  </a:cubicBezTo>
                  <a:cubicBezTo>
                    <a:pt x="1" y="2462"/>
                    <a:pt x="1064" y="4316"/>
                    <a:pt x="1064" y="4316"/>
                  </a:cubicBezTo>
                  <a:cubicBezTo>
                    <a:pt x="1064" y="4316"/>
                    <a:pt x="3222" y="4255"/>
                    <a:pt x="3891" y="3070"/>
                  </a:cubicBezTo>
                  <a:cubicBezTo>
                    <a:pt x="4560" y="1854"/>
                    <a:pt x="3466" y="0"/>
                    <a:pt x="346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4" name="Google Shape;3626;p71">
              <a:extLst>
                <a:ext uri="{FF2B5EF4-FFF2-40B4-BE49-F238E27FC236}">
                  <a16:creationId xmlns:a16="http://schemas.microsoft.com/office/drawing/2014/main" id="{514D779F-6C97-FD87-489D-60C2DAF9FE52}"/>
                </a:ext>
              </a:extLst>
            </p:cNvPr>
            <p:cNvSpPr/>
            <p:nvPr/>
          </p:nvSpPr>
          <p:spPr>
            <a:xfrm>
              <a:off x="4582294" y="2036491"/>
              <a:ext cx="73608" cy="80781"/>
            </a:xfrm>
            <a:custGeom>
              <a:avLst/>
              <a:gdLst/>
              <a:ahLst/>
              <a:cxnLst/>
              <a:rect l="l" t="t" r="r" b="b"/>
              <a:pathLst>
                <a:path w="4351" h="4775" extrusionOk="0">
                  <a:moveTo>
                    <a:pt x="3713" y="1"/>
                  </a:moveTo>
                  <a:cubicBezTo>
                    <a:pt x="3713" y="1"/>
                    <a:pt x="947" y="1551"/>
                    <a:pt x="399" y="2827"/>
                  </a:cubicBezTo>
                  <a:cubicBezTo>
                    <a:pt x="0" y="3736"/>
                    <a:pt x="1704" y="4775"/>
                    <a:pt x="2867" y="4775"/>
                  </a:cubicBezTo>
                  <a:cubicBezTo>
                    <a:pt x="3298" y="4775"/>
                    <a:pt x="3656" y="4632"/>
                    <a:pt x="3804" y="4286"/>
                  </a:cubicBezTo>
                  <a:cubicBezTo>
                    <a:pt x="4351" y="3040"/>
                    <a:pt x="3713" y="1"/>
                    <a:pt x="371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5" name="Google Shape;3627;p71">
              <a:extLst>
                <a:ext uri="{FF2B5EF4-FFF2-40B4-BE49-F238E27FC236}">
                  <a16:creationId xmlns:a16="http://schemas.microsoft.com/office/drawing/2014/main" id="{8067AE97-CD7B-53E7-3E23-23C3C2AD3675}"/>
                </a:ext>
              </a:extLst>
            </p:cNvPr>
            <p:cNvSpPr/>
            <p:nvPr/>
          </p:nvSpPr>
          <p:spPr>
            <a:xfrm>
              <a:off x="4618868" y="2035476"/>
              <a:ext cx="41668" cy="26950"/>
            </a:xfrm>
            <a:custGeom>
              <a:avLst/>
              <a:gdLst/>
              <a:ahLst/>
              <a:cxnLst/>
              <a:rect l="l" t="t" r="r" b="b"/>
              <a:pathLst>
                <a:path w="2463" h="1593" extrusionOk="0">
                  <a:moveTo>
                    <a:pt x="609" y="1"/>
                  </a:moveTo>
                  <a:cubicBezTo>
                    <a:pt x="436" y="1"/>
                    <a:pt x="309" y="84"/>
                    <a:pt x="213" y="304"/>
                  </a:cubicBezTo>
                  <a:cubicBezTo>
                    <a:pt x="0" y="820"/>
                    <a:pt x="274" y="1124"/>
                    <a:pt x="943" y="1398"/>
                  </a:cubicBezTo>
                  <a:cubicBezTo>
                    <a:pt x="1220" y="1524"/>
                    <a:pt x="1456" y="1593"/>
                    <a:pt x="1652" y="1593"/>
                  </a:cubicBezTo>
                  <a:cubicBezTo>
                    <a:pt x="1928" y="1593"/>
                    <a:pt x="2125" y="1457"/>
                    <a:pt x="2250" y="1155"/>
                  </a:cubicBezTo>
                  <a:cubicBezTo>
                    <a:pt x="2462" y="668"/>
                    <a:pt x="2128" y="577"/>
                    <a:pt x="1459" y="273"/>
                  </a:cubicBezTo>
                  <a:cubicBezTo>
                    <a:pt x="1093" y="123"/>
                    <a:pt x="817" y="1"/>
                    <a:pt x="609" y="1"/>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6" name="Google Shape;3628;p71">
              <a:extLst>
                <a:ext uri="{FF2B5EF4-FFF2-40B4-BE49-F238E27FC236}">
                  <a16:creationId xmlns:a16="http://schemas.microsoft.com/office/drawing/2014/main" id="{69DD35CA-2755-7425-B8E6-9A510B643109}"/>
                </a:ext>
              </a:extLst>
            </p:cNvPr>
            <p:cNvSpPr/>
            <p:nvPr/>
          </p:nvSpPr>
          <p:spPr>
            <a:xfrm>
              <a:off x="4974691" y="1865955"/>
              <a:ext cx="75604" cy="61563"/>
            </a:xfrm>
            <a:custGeom>
              <a:avLst/>
              <a:gdLst/>
              <a:ahLst/>
              <a:cxnLst/>
              <a:rect l="l" t="t" r="r" b="b"/>
              <a:pathLst>
                <a:path w="4469" h="3639" extrusionOk="0">
                  <a:moveTo>
                    <a:pt x="2201" y="1"/>
                  </a:moveTo>
                  <a:cubicBezTo>
                    <a:pt x="1114" y="1"/>
                    <a:pt x="0" y="811"/>
                    <a:pt x="0" y="811"/>
                  </a:cubicBezTo>
                  <a:cubicBezTo>
                    <a:pt x="0" y="811"/>
                    <a:pt x="304" y="2939"/>
                    <a:pt x="1550" y="3486"/>
                  </a:cubicBezTo>
                  <a:cubicBezTo>
                    <a:pt x="1779" y="3594"/>
                    <a:pt x="2025" y="3638"/>
                    <a:pt x="2274" y="3638"/>
                  </a:cubicBezTo>
                  <a:cubicBezTo>
                    <a:pt x="3346" y="3638"/>
                    <a:pt x="4468" y="2817"/>
                    <a:pt x="4468" y="2817"/>
                  </a:cubicBezTo>
                  <a:cubicBezTo>
                    <a:pt x="4468" y="2817"/>
                    <a:pt x="4134" y="689"/>
                    <a:pt x="2918" y="142"/>
                  </a:cubicBezTo>
                  <a:cubicBezTo>
                    <a:pt x="2689" y="42"/>
                    <a:pt x="2446" y="1"/>
                    <a:pt x="2201"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7" name="Google Shape;3629;p71">
              <a:extLst>
                <a:ext uri="{FF2B5EF4-FFF2-40B4-BE49-F238E27FC236}">
                  <a16:creationId xmlns:a16="http://schemas.microsoft.com/office/drawing/2014/main" id="{40592C9B-D4DB-99A0-F309-84C74E7060AE}"/>
                </a:ext>
              </a:extLst>
            </p:cNvPr>
            <p:cNvSpPr/>
            <p:nvPr/>
          </p:nvSpPr>
          <p:spPr>
            <a:xfrm>
              <a:off x="5028671" y="1891922"/>
              <a:ext cx="70986" cy="61681"/>
            </a:xfrm>
            <a:custGeom>
              <a:avLst/>
              <a:gdLst/>
              <a:ahLst/>
              <a:cxnLst/>
              <a:rect l="l" t="t" r="r" b="b"/>
              <a:pathLst>
                <a:path w="4196" h="3646" extrusionOk="0">
                  <a:moveTo>
                    <a:pt x="1993" y="1"/>
                  </a:moveTo>
                  <a:cubicBezTo>
                    <a:pt x="1004" y="1"/>
                    <a:pt x="1" y="553"/>
                    <a:pt x="1" y="553"/>
                  </a:cubicBezTo>
                  <a:cubicBezTo>
                    <a:pt x="1" y="553"/>
                    <a:pt x="62" y="2680"/>
                    <a:pt x="1217" y="3379"/>
                  </a:cubicBezTo>
                  <a:cubicBezTo>
                    <a:pt x="1516" y="3574"/>
                    <a:pt x="1868" y="3645"/>
                    <a:pt x="2223" y="3645"/>
                  </a:cubicBezTo>
                  <a:cubicBezTo>
                    <a:pt x="3198" y="3645"/>
                    <a:pt x="4195" y="3106"/>
                    <a:pt x="4195" y="3106"/>
                  </a:cubicBezTo>
                  <a:cubicBezTo>
                    <a:pt x="4195" y="3106"/>
                    <a:pt x="4165" y="978"/>
                    <a:pt x="2979" y="249"/>
                  </a:cubicBezTo>
                  <a:cubicBezTo>
                    <a:pt x="2681" y="68"/>
                    <a:pt x="2338" y="1"/>
                    <a:pt x="1993"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8" name="Google Shape;3630;p71">
              <a:extLst>
                <a:ext uri="{FF2B5EF4-FFF2-40B4-BE49-F238E27FC236}">
                  <a16:creationId xmlns:a16="http://schemas.microsoft.com/office/drawing/2014/main" id="{4929875D-FA0B-D214-2A9F-3AF7ED280807}"/>
                </a:ext>
              </a:extLst>
            </p:cNvPr>
            <p:cNvSpPr/>
            <p:nvPr/>
          </p:nvSpPr>
          <p:spPr>
            <a:xfrm>
              <a:off x="5085240" y="1936734"/>
              <a:ext cx="86804" cy="66063"/>
            </a:xfrm>
            <a:custGeom>
              <a:avLst/>
              <a:gdLst/>
              <a:ahLst/>
              <a:cxnLst/>
              <a:rect l="l" t="t" r="r" b="b"/>
              <a:pathLst>
                <a:path w="5131" h="3905" extrusionOk="0">
                  <a:moveTo>
                    <a:pt x="0" y="1"/>
                  </a:moveTo>
                  <a:lnTo>
                    <a:pt x="0" y="1"/>
                  </a:lnTo>
                  <a:cubicBezTo>
                    <a:pt x="0" y="1"/>
                    <a:pt x="1003" y="2949"/>
                    <a:pt x="2098" y="3770"/>
                  </a:cubicBezTo>
                  <a:cubicBezTo>
                    <a:pt x="2226" y="3863"/>
                    <a:pt x="2368" y="3904"/>
                    <a:pt x="2516" y="3904"/>
                  </a:cubicBezTo>
                  <a:cubicBezTo>
                    <a:pt x="3633" y="3904"/>
                    <a:pt x="5130" y="1546"/>
                    <a:pt x="4164" y="821"/>
                  </a:cubicBezTo>
                  <a:cubicBezTo>
                    <a:pt x="3070" y="1"/>
                    <a:pt x="0" y="1"/>
                    <a:pt x="0" y="1"/>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69" name="Google Shape;3631;p71">
              <a:extLst>
                <a:ext uri="{FF2B5EF4-FFF2-40B4-BE49-F238E27FC236}">
                  <a16:creationId xmlns:a16="http://schemas.microsoft.com/office/drawing/2014/main" id="{6ADE86EB-E061-262E-F93C-3E7476EA7D4A}"/>
                </a:ext>
              </a:extLst>
            </p:cNvPr>
            <p:cNvSpPr/>
            <p:nvPr/>
          </p:nvSpPr>
          <p:spPr>
            <a:xfrm>
              <a:off x="5077526" y="1927295"/>
              <a:ext cx="35493" cy="34156"/>
            </a:xfrm>
            <a:custGeom>
              <a:avLst/>
              <a:gdLst/>
              <a:ahLst/>
              <a:cxnLst/>
              <a:rect l="l" t="t" r="r" b="b"/>
              <a:pathLst>
                <a:path w="2098" h="2019" extrusionOk="0">
                  <a:moveTo>
                    <a:pt x="1362" y="0"/>
                  </a:moveTo>
                  <a:cubicBezTo>
                    <a:pt x="1116" y="0"/>
                    <a:pt x="926" y="291"/>
                    <a:pt x="639" y="711"/>
                  </a:cubicBezTo>
                  <a:cubicBezTo>
                    <a:pt x="243" y="1258"/>
                    <a:pt x="0" y="1531"/>
                    <a:pt x="426" y="1866"/>
                  </a:cubicBezTo>
                  <a:cubicBezTo>
                    <a:pt x="569" y="1968"/>
                    <a:pt x="706" y="2019"/>
                    <a:pt x="839" y="2019"/>
                  </a:cubicBezTo>
                  <a:cubicBezTo>
                    <a:pt x="1101" y="2019"/>
                    <a:pt x="1349" y="1823"/>
                    <a:pt x="1611" y="1440"/>
                  </a:cubicBezTo>
                  <a:cubicBezTo>
                    <a:pt x="2037" y="863"/>
                    <a:pt x="2098" y="468"/>
                    <a:pt x="1672" y="133"/>
                  </a:cubicBezTo>
                  <a:cubicBezTo>
                    <a:pt x="1556" y="42"/>
                    <a:pt x="1455" y="0"/>
                    <a:pt x="1362" y="0"/>
                  </a:cubicBezTo>
                  <a:close/>
                </a:path>
              </a:pathLst>
            </a:custGeom>
            <a:solidFill>
              <a:schemeClr val="l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0" name="Google Shape;3632;p71">
              <a:extLst>
                <a:ext uri="{FF2B5EF4-FFF2-40B4-BE49-F238E27FC236}">
                  <a16:creationId xmlns:a16="http://schemas.microsoft.com/office/drawing/2014/main" id="{840B3ECE-B4A1-3E87-2213-ADCD07F9B582}"/>
                </a:ext>
              </a:extLst>
            </p:cNvPr>
            <p:cNvSpPr/>
            <p:nvPr/>
          </p:nvSpPr>
          <p:spPr>
            <a:xfrm>
              <a:off x="4618343" y="1868459"/>
              <a:ext cx="83843" cy="76247"/>
            </a:xfrm>
            <a:custGeom>
              <a:avLst/>
              <a:gdLst/>
              <a:ahLst/>
              <a:cxnLst/>
              <a:rect l="l" t="t" r="r" b="b"/>
              <a:pathLst>
                <a:path w="4956" h="4507" extrusionOk="0">
                  <a:moveTo>
                    <a:pt x="2121" y="1"/>
                  </a:moveTo>
                  <a:cubicBezTo>
                    <a:pt x="1025" y="1"/>
                    <a:pt x="171" y="735"/>
                    <a:pt x="92" y="1788"/>
                  </a:cubicBezTo>
                  <a:cubicBezTo>
                    <a:pt x="1" y="3003"/>
                    <a:pt x="1004" y="4189"/>
                    <a:pt x="2311" y="4462"/>
                  </a:cubicBezTo>
                  <a:cubicBezTo>
                    <a:pt x="2474" y="4492"/>
                    <a:pt x="2634" y="4506"/>
                    <a:pt x="2790" y="4506"/>
                  </a:cubicBezTo>
                  <a:cubicBezTo>
                    <a:pt x="3908" y="4506"/>
                    <a:pt x="4784" y="3767"/>
                    <a:pt x="4864" y="2699"/>
                  </a:cubicBezTo>
                  <a:cubicBezTo>
                    <a:pt x="4955" y="1484"/>
                    <a:pt x="3952" y="298"/>
                    <a:pt x="2645" y="55"/>
                  </a:cubicBezTo>
                  <a:cubicBezTo>
                    <a:pt x="2466" y="18"/>
                    <a:pt x="2291" y="1"/>
                    <a:pt x="2121" y="1"/>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1" name="Google Shape;3633;p71">
              <a:extLst>
                <a:ext uri="{FF2B5EF4-FFF2-40B4-BE49-F238E27FC236}">
                  <a16:creationId xmlns:a16="http://schemas.microsoft.com/office/drawing/2014/main" id="{39336270-A76E-684B-E96A-95835D5940F3}"/>
                </a:ext>
              </a:extLst>
            </p:cNvPr>
            <p:cNvSpPr/>
            <p:nvPr/>
          </p:nvSpPr>
          <p:spPr>
            <a:xfrm>
              <a:off x="4636343" y="1884800"/>
              <a:ext cx="43732" cy="31382"/>
            </a:xfrm>
            <a:custGeom>
              <a:avLst/>
              <a:gdLst/>
              <a:ahLst/>
              <a:cxnLst/>
              <a:rect l="l" t="t" r="r" b="b"/>
              <a:pathLst>
                <a:path w="2585" h="1855" fill="none" extrusionOk="0">
                  <a:moveTo>
                    <a:pt x="2584" y="1855"/>
                  </a:moveTo>
                  <a:cubicBezTo>
                    <a:pt x="2493" y="1673"/>
                    <a:pt x="1825" y="1"/>
                    <a:pt x="1" y="822"/>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2" name="Google Shape;3634;p71">
              <a:extLst>
                <a:ext uri="{FF2B5EF4-FFF2-40B4-BE49-F238E27FC236}">
                  <a16:creationId xmlns:a16="http://schemas.microsoft.com/office/drawing/2014/main" id="{2EE80600-9B8B-EE54-6B5B-24F0F069A42F}"/>
                </a:ext>
              </a:extLst>
            </p:cNvPr>
            <p:cNvSpPr/>
            <p:nvPr/>
          </p:nvSpPr>
          <p:spPr>
            <a:xfrm>
              <a:off x="4649199" y="1899721"/>
              <a:ext cx="21621" cy="20589"/>
            </a:xfrm>
            <a:custGeom>
              <a:avLst/>
              <a:gdLst/>
              <a:ahLst/>
              <a:cxnLst/>
              <a:rect l="l" t="t" r="r" b="b"/>
              <a:pathLst>
                <a:path w="1278" h="1217" fill="none" extrusionOk="0">
                  <a:moveTo>
                    <a:pt x="1" y="1216"/>
                  </a:moveTo>
                  <a:cubicBezTo>
                    <a:pt x="1" y="1216"/>
                    <a:pt x="274" y="0"/>
                    <a:pt x="1277" y="18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3" name="Google Shape;3635;p71">
              <a:extLst>
                <a:ext uri="{FF2B5EF4-FFF2-40B4-BE49-F238E27FC236}">
                  <a16:creationId xmlns:a16="http://schemas.microsoft.com/office/drawing/2014/main" id="{BD35E4DF-B520-45B0-11AF-2B5A05F46F5D}"/>
                </a:ext>
              </a:extLst>
            </p:cNvPr>
            <p:cNvSpPr/>
            <p:nvPr/>
          </p:nvSpPr>
          <p:spPr>
            <a:xfrm>
              <a:off x="4966452" y="1801740"/>
              <a:ext cx="86922" cy="77787"/>
            </a:xfrm>
            <a:custGeom>
              <a:avLst/>
              <a:gdLst/>
              <a:ahLst/>
              <a:cxnLst/>
              <a:rect l="l" t="t" r="r" b="b"/>
              <a:pathLst>
                <a:path w="5138" h="4598" extrusionOk="0">
                  <a:moveTo>
                    <a:pt x="2912" y="0"/>
                  </a:moveTo>
                  <a:cubicBezTo>
                    <a:pt x="2628" y="0"/>
                    <a:pt x="2332" y="54"/>
                    <a:pt x="2037" y="169"/>
                  </a:cubicBezTo>
                  <a:cubicBezTo>
                    <a:pt x="791" y="625"/>
                    <a:pt x="1" y="1962"/>
                    <a:pt x="305" y="3148"/>
                  </a:cubicBezTo>
                  <a:cubicBezTo>
                    <a:pt x="512" y="4048"/>
                    <a:pt x="1298" y="4597"/>
                    <a:pt x="2209" y="4597"/>
                  </a:cubicBezTo>
                  <a:cubicBezTo>
                    <a:pt x="2499" y="4597"/>
                    <a:pt x="2801" y="4542"/>
                    <a:pt x="3101" y="4425"/>
                  </a:cubicBezTo>
                  <a:cubicBezTo>
                    <a:pt x="4378" y="3969"/>
                    <a:pt x="5138" y="2631"/>
                    <a:pt x="4864" y="1446"/>
                  </a:cubicBezTo>
                  <a:cubicBezTo>
                    <a:pt x="4632" y="563"/>
                    <a:pt x="3832" y="0"/>
                    <a:pt x="2912"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4" name="Google Shape;3636;p71">
              <a:extLst>
                <a:ext uri="{FF2B5EF4-FFF2-40B4-BE49-F238E27FC236}">
                  <a16:creationId xmlns:a16="http://schemas.microsoft.com/office/drawing/2014/main" id="{2907CA93-7404-5884-6DD3-85B6256D6FAE}"/>
                </a:ext>
              </a:extLst>
            </p:cNvPr>
            <p:cNvSpPr/>
            <p:nvPr/>
          </p:nvSpPr>
          <p:spPr>
            <a:xfrm>
              <a:off x="4992165" y="1820534"/>
              <a:ext cx="39621" cy="32921"/>
            </a:xfrm>
            <a:custGeom>
              <a:avLst/>
              <a:gdLst/>
              <a:ahLst/>
              <a:cxnLst/>
              <a:rect l="l" t="t" r="r" b="b"/>
              <a:pathLst>
                <a:path w="2342" h="1946" fill="none" extrusionOk="0">
                  <a:moveTo>
                    <a:pt x="1" y="1946"/>
                  </a:moveTo>
                  <a:cubicBezTo>
                    <a:pt x="61" y="1763"/>
                    <a:pt x="426" y="0"/>
                    <a:pt x="2341" y="51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5" name="Google Shape;3637;p71">
              <a:extLst>
                <a:ext uri="{FF2B5EF4-FFF2-40B4-BE49-F238E27FC236}">
                  <a16:creationId xmlns:a16="http://schemas.microsoft.com/office/drawing/2014/main" id="{CD1E2921-A7D9-EABB-C3DA-6961DD73A995}"/>
                </a:ext>
              </a:extLst>
            </p:cNvPr>
            <p:cNvSpPr/>
            <p:nvPr/>
          </p:nvSpPr>
          <p:spPr>
            <a:xfrm>
              <a:off x="4998847" y="1837654"/>
              <a:ext cx="24192" cy="14769"/>
            </a:xfrm>
            <a:custGeom>
              <a:avLst/>
              <a:gdLst/>
              <a:ahLst/>
              <a:cxnLst/>
              <a:rect l="l" t="t" r="r" b="b"/>
              <a:pathLst>
                <a:path w="1430" h="873" extrusionOk="0">
                  <a:moveTo>
                    <a:pt x="326" y="0"/>
                  </a:moveTo>
                  <a:cubicBezTo>
                    <a:pt x="225" y="0"/>
                    <a:pt x="117" y="16"/>
                    <a:pt x="1" y="52"/>
                  </a:cubicBezTo>
                  <a:lnTo>
                    <a:pt x="1429" y="873"/>
                  </a:lnTo>
                  <a:cubicBezTo>
                    <a:pt x="1429" y="873"/>
                    <a:pt x="1076" y="0"/>
                    <a:pt x="32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6" name="Google Shape;3638;p71">
              <a:extLst>
                <a:ext uri="{FF2B5EF4-FFF2-40B4-BE49-F238E27FC236}">
                  <a16:creationId xmlns:a16="http://schemas.microsoft.com/office/drawing/2014/main" id="{FBEF2CF2-4CA9-8A03-57D9-0BC4D8B801B7}"/>
                </a:ext>
              </a:extLst>
            </p:cNvPr>
            <p:cNvSpPr/>
            <p:nvPr/>
          </p:nvSpPr>
          <p:spPr>
            <a:xfrm>
              <a:off x="4597265" y="1577579"/>
              <a:ext cx="412432" cy="401994"/>
            </a:xfrm>
            <a:custGeom>
              <a:avLst/>
              <a:gdLst/>
              <a:ahLst/>
              <a:cxnLst/>
              <a:rect l="l" t="t" r="r" b="b"/>
              <a:pathLst>
                <a:path w="24379" h="23762" extrusionOk="0">
                  <a:moveTo>
                    <a:pt x="12769" y="1"/>
                  </a:moveTo>
                  <a:cubicBezTo>
                    <a:pt x="11491" y="1"/>
                    <a:pt x="10186" y="229"/>
                    <a:pt x="8907" y="715"/>
                  </a:cubicBezTo>
                  <a:cubicBezTo>
                    <a:pt x="2584" y="3146"/>
                    <a:pt x="1" y="10685"/>
                    <a:pt x="3496" y="16460"/>
                  </a:cubicBezTo>
                  <a:cubicBezTo>
                    <a:pt x="4074" y="17432"/>
                    <a:pt x="4469" y="18527"/>
                    <a:pt x="4621" y="19651"/>
                  </a:cubicBezTo>
                  <a:cubicBezTo>
                    <a:pt x="4894" y="21362"/>
                    <a:pt x="6259" y="23761"/>
                    <a:pt x="11193" y="23761"/>
                  </a:cubicBezTo>
                  <a:cubicBezTo>
                    <a:pt x="12307" y="23761"/>
                    <a:pt x="13602" y="23639"/>
                    <a:pt x="15107" y="23359"/>
                  </a:cubicBezTo>
                  <a:cubicBezTo>
                    <a:pt x="23892" y="21718"/>
                    <a:pt x="24378" y="18162"/>
                    <a:pt x="23740" y="16125"/>
                  </a:cubicBezTo>
                  <a:cubicBezTo>
                    <a:pt x="23375" y="14970"/>
                    <a:pt x="23284" y="13754"/>
                    <a:pt x="23497" y="12539"/>
                  </a:cubicBezTo>
                  <a:cubicBezTo>
                    <a:pt x="23679" y="11323"/>
                    <a:pt x="23679" y="10077"/>
                    <a:pt x="23436" y="8861"/>
                  </a:cubicBezTo>
                  <a:cubicBezTo>
                    <a:pt x="22442" y="3551"/>
                    <a:pt x="17811" y="1"/>
                    <a:pt x="12769"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7" name="Google Shape;3639;p71">
              <a:extLst>
                <a:ext uri="{FF2B5EF4-FFF2-40B4-BE49-F238E27FC236}">
                  <a16:creationId xmlns:a16="http://schemas.microsoft.com/office/drawing/2014/main" id="{9F34E019-CC10-B961-406B-E40DDCE37081}"/>
                </a:ext>
              </a:extLst>
            </p:cNvPr>
            <p:cNvSpPr/>
            <p:nvPr/>
          </p:nvSpPr>
          <p:spPr>
            <a:xfrm>
              <a:off x="4806540" y="1894882"/>
              <a:ext cx="77668" cy="44747"/>
            </a:xfrm>
            <a:custGeom>
              <a:avLst/>
              <a:gdLst/>
              <a:ahLst/>
              <a:cxnLst/>
              <a:rect l="l" t="t" r="r" b="b"/>
              <a:pathLst>
                <a:path w="4591" h="2645" extrusionOk="0">
                  <a:moveTo>
                    <a:pt x="3909" y="0"/>
                  </a:moveTo>
                  <a:cubicBezTo>
                    <a:pt x="3853" y="0"/>
                    <a:pt x="3804" y="22"/>
                    <a:pt x="3739" y="43"/>
                  </a:cubicBezTo>
                  <a:cubicBezTo>
                    <a:pt x="3739" y="43"/>
                    <a:pt x="2119" y="622"/>
                    <a:pt x="855" y="622"/>
                  </a:cubicBezTo>
                  <a:cubicBezTo>
                    <a:pt x="823" y="622"/>
                    <a:pt x="792" y="621"/>
                    <a:pt x="761" y="621"/>
                  </a:cubicBezTo>
                  <a:cubicBezTo>
                    <a:pt x="730" y="616"/>
                    <a:pt x="699" y="613"/>
                    <a:pt x="668" y="613"/>
                  </a:cubicBezTo>
                  <a:cubicBezTo>
                    <a:pt x="510" y="613"/>
                    <a:pt x="345" y="676"/>
                    <a:pt x="244" y="803"/>
                  </a:cubicBezTo>
                  <a:cubicBezTo>
                    <a:pt x="1" y="1168"/>
                    <a:pt x="31" y="1654"/>
                    <a:pt x="366" y="1958"/>
                  </a:cubicBezTo>
                  <a:cubicBezTo>
                    <a:pt x="640" y="2332"/>
                    <a:pt x="1179" y="2644"/>
                    <a:pt x="1968" y="2644"/>
                  </a:cubicBezTo>
                  <a:cubicBezTo>
                    <a:pt x="2141" y="2644"/>
                    <a:pt x="2326" y="2629"/>
                    <a:pt x="2524" y="2596"/>
                  </a:cubicBezTo>
                  <a:cubicBezTo>
                    <a:pt x="3010" y="2505"/>
                    <a:pt x="3466" y="2292"/>
                    <a:pt x="3800" y="1958"/>
                  </a:cubicBezTo>
                  <a:cubicBezTo>
                    <a:pt x="4591" y="1198"/>
                    <a:pt x="4530" y="74"/>
                    <a:pt x="3983" y="13"/>
                  </a:cubicBezTo>
                  <a:cubicBezTo>
                    <a:pt x="3956" y="4"/>
                    <a:pt x="3932" y="0"/>
                    <a:pt x="3909"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8" name="Google Shape;3640;p71">
              <a:extLst>
                <a:ext uri="{FF2B5EF4-FFF2-40B4-BE49-F238E27FC236}">
                  <a16:creationId xmlns:a16="http://schemas.microsoft.com/office/drawing/2014/main" id="{2AD8D8BF-BD01-837C-EF3D-2F36CADDC7C2}"/>
                </a:ext>
              </a:extLst>
            </p:cNvPr>
            <p:cNvSpPr/>
            <p:nvPr/>
          </p:nvSpPr>
          <p:spPr>
            <a:xfrm>
              <a:off x="4810651" y="1894882"/>
              <a:ext cx="63271" cy="17290"/>
            </a:xfrm>
            <a:custGeom>
              <a:avLst/>
              <a:gdLst/>
              <a:ahLst/>
              <a:cxnLst/>
              <a:rect l="l" t="t" r="r" b="b"/>
              <a:pathLst>
                <a:path w="3740" h="1022" extrusionOk="0">
                  <a:moveTo>
                    <a:pt x="3660" y="0"/>
                  </a:moveTo>
                  <a:cubicBezTo>
                    <a:pt x="3598" y="0"/>
                    <a:pt x="3539" y="22"/>
                    <a:pt x="3496" y="43"/>
                  </a:cubicBezTo>
                  <a:cubicBezTo>
                    <a:pt x="3496" y="43"/>
                    <a:pt x="1847" y="622"/>
                    <a:pt x="581" y="622"/>
                  </a:cubicBezTo>
                  <a:cubicBezTo>
                    <a:pt x="550" y="622"/>
                    <a:pt x="518" y="621"/>
                    <a:pt x="487" y="621"/>
                  </a:cubicBezTo>
                  <a:cubicBezTo>
                    <a:pt x="457" y="616"/>
                    <a:pt x="426" y="613"/>
                    <a:pt x="396" y="613"/>
                  </a:cubicBezTo>
                  <a:cubicBezTo>
                    <a:pt x="246" y="613"/>
                    <a:pt x="102" y="676"/>
                    <a:pt x="1" y="803"/>
                  </a:cubicBezTo>
                  <a:cubicBezTo>
                    <a:pt x="414" y="949"/>
                    <a:pt x="842" y="1022"/>
                    <a:pt x="1269" y="1022"/>
                  </a:cubicBezTo>
                  <a:cubicBezTo>
                    <a:pt x="1910" y="1022"/>
                    <a:pt x="2548" y="858"/>
                    <a:pt x="3132" y="529"/>
                  </a:cubicBezTo>
                  <a:cubicBezTo>
                    <a:pt x="3375" y="408"/>
                    <a:pt x="3588" y="226"/>
                    <a:pt x="3740" y="13"/>
                  </a:cubicBezTo>
                  <a:cubicBezTo>
                    <a:pt x="3713" y="4"/>
                    <a:pt x="3686" y="0"/>
                    <a:pt x="3660" y="0"/>
                  </a:cubicBezTo>
                  <a:close/>
                </a:path>
              </a:pathLst>
            </a:custGeom>
            <a:solidFill>
              <a:srgbClr val="FFFFFF"/>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79" name="Google Shape;3641;p71">
              <a:extLst>
                <a:ext uri="{FF2B5EF4-FFF2-40B4-BE49-F238E27FC236}">
                  <a16:creationId xmlns:a16="http://schemas.microsoft.com/office/drawing/2014/main" id="{8628D976-EA21-9A54-3A41-E461B07115C9}"/>
                </a:ext>
              </a:extLst>
            </p:cNvPr>
            <p:cNvSpPr/>
            <p:nvPr/>
          </p:nvSpPr>
          <p:spPr>
            <a:xfrm>
              <a:off x="4812715" y="1918498"/>
              <a:ext cx="58129" cy="21130"/>
            </a:xfrm>
            <a:custGeom>
              <a:avLst/>
              <a:gdLst/>
              <a:ahLst/>
              <a:cxnLst/>
              <a:rect l="l" t="t" r="r" b="b"/>
              <a:pathLst>
                <a:path w="3436" h="1249" extrusionOk="0">
                  <a:moveTo>
                    <a:pt x="1682" y="1"/>
                  </a:moveTo>
                  <a:cubicBezTo>
                    <a:pt x="1373" y="1"/>
                    <a:pt x="1061" y="48"/>
                    <a:pt x="760" y="137"/>
                  </a:cubicBezTo>
                  <a:cubicBezTo>
                    <a:pt x="487" y="228"/>
                    <a:pt x="213" y="380"/>
                    <a:pt x="1" y="562"/>
                  </a:cubicBezTo>
                  <a:cubicBezTo>
                    <a:pt x="275" y="936"/>
                    <a:pt x="814" y="1248"/>
                    <a:pt x="1603" y="1248"/>
                  </a:cubicBezTo>
                  <a:cubicBezTo>
                    <a:pt x="1776" y="1248"/>
                    <a:pt x="1961" y="1233"/>
                    <a:pt x="2159" y="1200"/>
                  </a:cubicBezTo>
                  <a:cubicBezTo>
                    <a:pt x="2645" y="1109"/>
                    <a:pt x="3101" y="896"/>
                    <a:pt x="3435" y="562"/>
                  </a:cubicBezTo>
                  <a:cubicBezTo>
                    <a:pt x="3344" y="471"/>
                    <a:pt x="3222" y="380"/>
                    <a:pt x="3101" y="319"/>
                  </a:cubicBezTo>
                  <a:cubicBezTo>
                    <a:pt x="2858" y="197"/>
                    <a:pt x="2615" y="106"/>
                    <a:pt x="2341" y="76"/>
                  </a:cubicBezTo>
                  <a:cubicBezTo>
                    <a:pt x="2125" y="25"/>
                    <a:pt x="1904" y="1"/>
                    <a:pt x="1682" y="1"/>
                  </a:cubicBezTo>
                  <a:close/>
                </a:path>
              </a:pathLst>
            </a:custGeom>
            <a:solidFill>
              <a:srgbClr val="BA3E35"/>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0" name="Google Shape;3642;p71">
              <a:extLst>
                <a:ext uri="{FF2B5EF4-FFF2-40B4-BE49-F238E27FC236}">
                  <a16:creationId xmlns:a16="http://schemas.microsoft.com/office/drawing/2014/main" id="{68BF8E14-FC51-CC0A-382E-B3667874BE83}"/>
                </a:ext>
              </a:extLst>
            </p:cNvPr>
            <p:cNvSpPr/>
            <p:nvPr/>
          </p:nvSpPr>
          <p:spPr>
            <a:xfrm>
              <a:off x="4592647" y="1655835"/>
              <a:ext cx="400589" cy="224377"/>
            </a:xfrm>
            <a:custGeom>
              <a:avLst/>
              <a:gdLst/>
              <a:ahLst/>
              <a:cxnLst/>
              <a:rect l="l" t="t" r="r" b="b"/>
              <a:pathLst>
                <a:path w="23679" h="13263" extrusionOk="0">
                  <a:moveTo>
                    <a:pt x="13529" y="0"/>
                  </a:moveTo>
                  <a:cubicBezTo>
                    <a:pt x="12696" y="0"/>
                    <a:pt x="11795" y="52"/>
                    <a:pt x="10821" y="162"/>
                  </a:cubicBezTo>
                  <a:cubicBezTo>
                    <a:pt x="0" y="1378"/>
                    <a:pt x="4620" y="13262"/>
                    <a:pt x="4620" y="13262"/>
                  </a:cubicBezTo>
                  <a:lnTo>
                    <a:pt x="5684" y="9828"/>
                  </a:lnTo>
                  <a:cubicBezTo>
                    <a:pt x="10669" y="8703"/>
                    <a:pt x="12675" y="3870"/>
                    <a:pt x="12675" y="3870"/>
                  </a:cubicBezTo>
                  <a:cubicBezTo>
                    <a:pt x="14810" y="6171"/>
                    <a:pt x="19979" y="6272"/>
                    <a:pt x="20871" y="6272"/>
                  </a:cubicBezTo>
                  <a:cubicBezTo>
                    <a:pt x="20957" y="6272"/>
                    <a:pt x="21004" y="6271"/>
                    <a:pt x="21004" y="6271"/>
                  </a:cubicBezTo>
                  <a:cubicBezTo>
                    <a:pt x="21763" y="6575"/>
                    <a:pt x="23678" y="9463"/>
                    <a:pt x="23678" y="9463"/>
                  </a:cubicBezTo>
                  <a:cubicBezTo>
                    <a:pt x="23430" y="5260"/>
                    <a:pt x="21923" y="0"/>
                    <a:pt x="13529" y="0"/>
                  </a:cubicBezTo>
                  <a:close/>
                </a:path>
              </a:pathLst>
            </a:custGeom>
            <a:solidFill>
              <a:srgbClr val="AF686E"/>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1" name="Google Shape;3643;p71">
              <a:extLst>
                <a:ext uri="{FF2B5EF4-FFF2-40B4-BE49-F238E27FC236}">
                  <a16:creationId xmlns:a16="http://schemas.microsoft.com/office/drawing/2014/main" id="{FF116D80-00F3-688B-CA9C-EE6005E5AE74}"/>
                </a:ext>
              </a:extLst>
            </p:cNvPr>
            <p:cNvSpPr/>
            <p:nvPr/>
          </p:nvSpPr>
          <p:spPr>
            <a:xfrm>
              <a:off x="4714497" y="1795345"/>
              <a:ext cx="44239" cy="26747"/>
            </a:xfrm>
            <a:custGeom>
              <a:avLst/>
              <a:gdLst/>
              <a:ahLst/>
              <a:cxnLst/>
              <a:rect l="l" t="t" r="r" b="b"/>
              <a:pathLst>
                <a:path w="2615" h="1581" fill="none" extrusionOk="0">
                  <a:moveTo>
                    <a:pt x="2615" y="426"/>
                  </a:moveTo>
                  <a:cubicBezTo>
                    <a:pt x="1582" y="0"/>
                    <a:pt x="396" y="517"/>
                    <a:pt x="1" y="1581"/>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2" name="Google Shape;3644;p71">
              <a:extLst>
                <a:ext uri="{FF2B5EF4-FFF2-40B4-BE49-F238E27FC236}">
                  <a16:creationId xmlns:a16="http://schemas.microsoft.com/office/drawing/2014/main" id="{1A4DA37B-CA1A-0652-38C0-345B3FBA6E16}"/>
                </a:ext>
              </a:extLst>
            </p:cNvPr>
            <p:cNvSpPr/>
            <p:nvPr/>
          </p:nvSpPr>
          <p:spPr>
            <a:xfrm>
              <a:off x="4877505" y="1762950"/>
              <a:ext cx="47843" cy="15429"/>
            </a:xfrm>
            <a:custGeom>
              <a:avLst/>
              <a:gdLst/>
              <a:ahLst/>
              <a:cxnLst/>
              <a:rect l="l" t="t" r="r" b="b"/>
              <a:pathLst>
                <a:path w="2828" h="912" fill="none" extrusionOk="0">
                  <a:moveTo>
                    <a:pt x="0" y="912"/>
                  </a:moveTo>
                  <a:cubicBezTo>
                    <a:pt x="730" y="61"/>
                    <a:pt x="2006" y="0"/>
                    <a:pt x="2827" y="730"/>
                  </a:cubicBezTo>
                </a:path>
              </a:pathLst>
            </a:custGeom>
            <a:noFill/>
            <a:ln w="19000"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3" name="Google Shape;3645;p71">
              <a:extLst>
                <a:ext uri="{FF2B5EF4-FFF2-40B4-BE49-F238E27FC236}">
                  <a16:creationId xmlns:a16="http://schemas.microsoft.com/office/drawing/2014/main" id="{66EA2830-D3B8-4161-65A1-846F83BB7626}"/>
                </a:ext>
              </a:extLst>
            </p:cNvPr>
            <p:cNvSpPr/>
            <p:nvPr/>
          </p:nvSpPr>
          <p:spPr>
            <a:xfrm>
              <a:off x="4835856" y="1852405"/>
              <a:ext cx="24175" cy="33970"/>
            </a:xfrm>
            <a:custGeom>
              <a:avLst/>
              <a:gdLst/>
              <a:ahLst/>
              <a:cxnLst/>
              <a:rect l="l" t="t" r="r" b="b"/>
              <a:pathLst>
                <a:path w="1429" h="2008" fill="none" extrusionOk="0">
                  <a:moveTo>
                    <a:pt x="0" y="1"/>
                  </a:moveTo>
                  <a:lnTo>
                    <a:pt x="274" y="1186"/>
                  </a:lnTo>
                  <a:cubicBezTo>
                    <a:pt x="274" y="1186"/>
                    <a:pt x="1034" y="943"/>
                    <a:pt x="1247" y="1308"/>
                  </a:cubicBezTo>
                  <a:cubicBezTo>
                    <a:pt x="1429" y="1673"/>
                    <a:pt x="669" y="2007"/>
                    <a:pt x="669" y="2007"/>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4" name="Google Shape;3646;p71">
              <a:extLst>
                <a:ext uri="{FF2B5EF4-FFF2-40B4-BE49-F238E27FC236}">
                  <a16:creationId xmlns:a16="http://schemas.microsoft.com/office/drawing/2014/main" id="{F8DF93A7-83CB-8EEA-C660-F0FED7BA8CEC}"/>
                </a:ext>
              </a:extLst>
            </p:cNvPr>
            <p:cNvSpPr/>
            <p:nvPr/>
          </p:nvSpPr>
          <p:spPr>
            <a:xfrm>
              <a:off x="4891394" y="1831327"/>
              <a:ext cx="45254" cy="21621"/>
            </a:xfrm>
            <a:custGeom>
              <a:avLst/>
              <a:gdLst/>
              <a:ahLst/>
              <a:cxnLst/>
              <a:rect l="l" t="t" r="r" b="b"/>
              <a:pathLst>
                <a:path w="2675" h="1278" fill="none" extrusionOk="0">
                  <a:moveTo>
                    <a:pt x="0" y="1277"/>
                  </a:moveTo>
                  <a:cubicBezTo>
                    <a:pt x="0" y="1277"/>
                    <a:pt x="760" y="1"/>
                    <a:pt x="2675" y="213"/>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5" name="Google Shape;3647;p71">
              <a:extLst>
                <a:ext uri="{FF2B5EF4-FFF2-40B4-BE49-F238E27FC236}">
                  <a16:creationId xmlns:a16="http://schemas.microsoft.com/office/drawing/2014/main" id="{1AC9C86D-C335-A136-B74E-4B7EEAE3D557}"/>
                </a:ext>
              </a:extLst>
            </p:cNvPr>
            <p:cNvSpPr/>
            <p:nvPr/>
          </p:nvSpPr>
          <p:spPr>
            <a:xfrm>
              <a:off x="4734560" y="1861675"/>
              <a:ext cx="48350" cy="15953"/>
            </a:xfrm>
            <a:custGeom>
              <a:avLst/>
              <a:gdLst/>
              <a:ahLst/>
              <a:cxnLst/>
              <a:rect l="l" t="t" r="r" b="b"/>
              <a:pathLst>
                <a:path w="2858" h="943" fill="none" extrusionOk="0">
                  <a:moveTo>
                    <a:pt x="0" y="942"/>
                  </a:moveTo>
                  <a:cubicBezTo>
                    <a:pt x="0" y="942"/>
                    <a:pt x="1125" y="0"/>
                    <a:pt x="2858" y="821"/>
                  </a:cubicBezTo>
                </a:path>
              </a:pathLst>
            </a:custGeom>
            <a:noFill/>
            <a:ln w="9875" cap="rnd" cmpd="sng">
              <a:solidFill>
                <a:srgbClr val="301F2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6" name="Google Shape;3648;p71">
              <a:extLst>
                <a:ext uri="{FF2B5EF4-FFF2-40B4-BE49-F238E27FC236}">
                  <a16:creationId xmlns:a16="http://schemas.microsoft.com/office/drawing/2014/main" id="{AAF78823-D534-7A82-7448-F51453BF22A6}"/>
                </a:ext>
              </a:extLst>
            </p:cNvPr>
            <p:cNvSpPr/>
            <p:nvPr/>
          </p:nvSpPr>
          <p:spPr>
            <a:xfrm>
              <a:off x="4910932" y="1853369"/>
              <a:ext cx="79208" cy="64963"/>
            </a:xfrm>
            <a:custGeom>
              <a:avLst/>
              <a:gdLst/>
              <a:ahLst/>
              <a:cxnLst/>
              <a:rect l="l" t="t" r="r" b="b"/>
              <a:pathLst>
                <a:path w="4682" h="3840" extrusionOk="0">
                  <a:moveTo>
                    <a:pt x="2472" y="0"/>
                  </a:moveTo>
                  <a:cubicBezTo>
                    <a:pt x="2289" y="0"/>
                    <a:pt x="2102" y="21"/>
                    <a:pt x="1915" y="66"/>
                  </a:cubicBezTo>
                  <a:cubicBezTo>
                    <a:pt x="730" y="339"/>
                    <a:pt x="0" y="1373"/>
                    <a:pt x="213" y="2406"/>
                  </a:cubicBezTo>
                  <a:cubicBezTo>
                    <a:pt x="417" y="3272"/>
                    <a:pt x="1240" y="3839"/>
                    <a:pt x="2198" y="3839"/>
                  </a:cubicBezTo>
                  <a:cubicBezTo>
                    <a:pt x="2384" y="3839"/>
                    <a:pt x="2574" y="3818"/>
                    <a:pt x="2766" y="3774"/>
                  </a:cubicBezTo>
                  <a:cubicBezTo>
                    <a:pt x="3921" y="3500"/>
                    <a:pt x="4681" y="2467"/>
                    <a:pt x="4438" y="1433"/>
                  </a:cubicBezTo>
                  <a:cubicBezTo>
                    <a:pt x="4260" y="567"/>
                    <a:pt x="3419" y="0"/>
                    <a:pt x="2472" y="0"/>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7" name="Google Shape;3649;p71">
              <a:extLst>
                <a:ext uri="{FF2B5EF4-FFF2-40B4-BE49-F238E27FC236}">
                  <a16:creationId xmlns:a16="http://schemas.microsoft.com/office/drawing/2014/main" id="{FB6AB10D-DC61-0721-E1AD-819861E3000F}"/>
                </a:ext>
              </a:extLst>
            </p:cNvPr>
            <p:cNvSpPr/>
            <p:nvPr/>
          </p:nvSpPr>
          <p:spPr>
            <a:xfrm>
              <a:off x="4699086" y="1896574"/>
              <a:ext cx="74572" cy="64371"/>
            </a:xfrm>
            <a:custGeom>
              <a:avLst/>
              <a:gdLst/>
              <a:ahLst/>
              <a:cxnLst/>
              <a:rect l="l" t="t" r="r" b="b"/>
              <a:pathLst>
                <a:path w="4408" h="3805" extrusionOk="0">
                  <a:moveTo>
                    <a:pt x="2278" y="1"/>
                  </a:moveTo>
                  <a:cubicBezTo>
                    <a:pt x="2238" y="1"/>
                    <a:pt x="2198" y="2"/>
                    <a:pt x="2158" y="4"/>
                  </a:cubicBezTo>
                  <a:cubicBezTo>
                    <a:pt x="942" y="34"/>
                    <a:pt x="0" y="916"/>
                    <a:pt x="30" y="1980"/>
                  </a:cubicBezTo>
                  <a:cubicBezTo>
                    <a:pt x="60" y="2995"/>
                    <a:pt x="1028" y="3804"/>
                    <a:pt x="2214" y="3804"/>
                  </a:cubicBezTo>
                  <a:cubicBezTo>
                    <a:pt x="2236" y="3804"/>
                    <a:pt x="2258" y="3804"/>
                    <a:pt x="2280" y="3803"/>
                  </a:cubicBezTo>
                  <a:cubicBezTo>
                    <a:pt x="3465" y="3773"/>
                    <a:pt x="4407" y="2892"/>
                    <a:pt x="4377" y="1828"/>
                  </a:cubicBezTo>
                  <a:cubicBezTo>
                    <a:pt x="4348" y="829"/>
                    <a:pt x="3410" y="1"/>
                    <a:pt x="2278" y="1"/>
                  </a:cubicBezTo>
                  <a:close/>
                </a:path>
              </a:pathLst>
            </a:custGeom>
            <a:solidFill>
              <a:srgbClr val="B5546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8" name="Google Shape;3650;p71">
              <a:extLst>
                <a:ext uri="{FF2B5EF4-FFF2-40B4-BE49-F238E27FC236}">
                  <a16:creationId xmlns:a16="http://schemas.microsoft.com/office/drawing/2014/main" id="{ECFCB31E-E7A4-36AC-3DAD-F7D41FF4E4A9}"/>
                </a:ext>
              </a:extLst>
            </p:cNvPr>
            <p:cNvSpPr/>
            <p:nvPr/>
          </p:nvSpPr>
          <p:spPr>
            <a:xfrm>
              <a:off x="4602932" y="1550715"/>
              <a:ext cx="405732" cy="341835"/>
            </a:xfrm>
            <a:custGeom>
              <a:avLst/>
              <a:gdLst/>
              <a:ahLst/>
              <a:cxnLst/>
              <a:rect l="l" t="t" r="r" b="b"/>
              <a:pathLst>
                <a:path w="23983" h="20206" extrusionOk="0">
                  <a:moveTo>
                    <a:pt x="12718" y="0"/>
                  </a:moveTo>
                  <a:cubicBezTo>
                    <a:pt x="11091" y="0"/>
                    <a:pt x="10475" y="925"/>
                    <a:pt x="10274" y="1361"/>
                  </a:cubicBezTo>
                  <a:cubicBezTo>
                    <a:pt x="10021" y="1141"/>
                    <a:pt x="9542" y="834"/>
                    <a:pt x="8826" y="834"/>
                  </a:cubicBezTo>
                  <a:cubicBezTo>
                    <a:pt x="7560" y="834"/>
                    <a:pt x="5551" y="1793"/>
                    <a:pt x="2736" y="5889"/>
                  </a:cubicBezTo>
                  <a:cubicBezTo>
                    <a:pt x="1763" y="7288"/>
                    <a:pt x="1094" y="8868"/>
                    <a:pt x="821" y="10570"/>
                  </a:cubicBezTo>
                  <a:cubicBezTo>
                    <a:pt x="0" y="16042"/>
                    <a:pt x="4103" y="20206"/>
                    <a:pt x="4103" y="20206"/>
                  </a:cubicBezTo>
                  <a:cubicBezTo>
                    <a:pt x="4043" y="18747"/>
                    <a:pt x="4195" y="17288"/>
                    <a:pt x="4559" y="15890"/>
                  </a:cubicBezTo>
                  <a:cubicBezTo>
                    <a:pt x="8055" y="13975"/>
                    <a:pt x="10943" y="11604"/>
                    <a:pt x="11459" y="8169"/>
                  </a:cubicBezTo>
                  <a:cubicBezTo>
                    <a:pt x="12675" y="10510"/>
                    <a:pt x="17660" y="11513"/>
                    <a:pt x="21034" y="11877"/>
                  </a:cubicBezTo>
                  <a:cubicBezTo>
                    <a:pt x="21794" y="12850"/>
                    <a:pt x="22584" y="15008"/>
                    <a:pt x="23101" y="16376"/>
                  </a:cubicBezTo>
                  <a:cubicBezTo>
                    <a:pt x="23648" y="14887"/>
                    <a:pt x="23952" y="13336"/>
                    <a:pt x="23952" y="11786"/>
                  </a:cubicBezTo>
                  <a:cubicBezTo>
                    <a:pt x="23982" y="8899"/>
                    <a:pt x="23040" y="5251"/>
                    <a:pt x="19028" y="2607"/>
                  </a:cubicBezTo>
                  <a:cubicBezTo>
                    <a:pt x="16039" y="614"/>
                    <a:pt x="14043" y="0"/>
                    <a:pt x="12718"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89" name="Google Shape;3651;p71">
              <a:extLst>
                <a:ext uri="{FF2B5EF4-FFF2-40B4-BE49-F238E27FC236}">
                  <a16:creationId xmlns:a16="http://schemas.microsoft.com/office/drawing/2014/main" id="{8FBECDBD-F906-BEB5-4FE7-60C6207D2864}"/>
                </a:ext>
              </a:extLst>
            </p:cNvPr>
            <p:cNvSpPr/>
            <p:nvPr/>
          </p:nvSpPr>
          <p:spPr>
            <a:xfrm>
              <a:off x="4616804" y="1550715"/>
              <a:ext cx="391860" cy="199407"/>
            </a:xfrm>
            <a:custGeom>
              <a:avLst/>
              <a:gdLst/>
              <a:ahLst/>
              <a:cxnLst/>
              <a:rect l="l" t="t" r="r" b="b"/>
              <a:pathLst>
                <a:path w="23163" h="11787" extrusionOk="0">
                  <a:moveTo>
                    <a:pt x="11898" y="0"/>
                  </a:moveTo>
                  <a:cubicBezTo>
                    <a:pt x="10271" y="0"/>
                    <a:pt x="9655" y="925"/>
                    <a:pt x="9454" y="1361"/>
                  </a:cubicBezTo>
                  <a:cubicBezTo>
                    <a:pt x="9201" y="1141"/>
                    <a:pt x="8722" y="834"/>
                    <a:pt x="8006" y="834"/>
                  </a:cubicBezTo>
                  <a:cubicBezTo>
                    <a:pt x="6740" y="834"/>
                    <a:pt x="4731" y="1793"/>
                    <a:pt x="1916" y="5889"/>
                  </a:cubicBezTo>
                  <a:cubicBezTo>
                    <a:pt x="943" y="7288"/>
                    <a:pt x="274" y="8868"/>
                    <a:pt x="1" y="10570"/>
                  </a:cubicBezTo>
                  <a:cubicBezTo>
                    <a:pt x="1771" y="7567"/>
                    <a:pt x="5197" y="2599"/>
                    <a:pt x="8422" y="2599"/>
                  </a:cubicBezTo>
                  <a:cubicBezTo>
                    <a:pt x="8852" y="2599"/>
                    <a:pt x="9279" y="2687"/>
                    <a:pt x="9697" y="2880"/>
                  </a:cubicBezTo>
                  <a:cubicBezTo>
                    <a:pt x="9697" y="2880"/>
                    <a:pt x="10504" y="1464"/>
                    <a:pt x="12196" y="1464"/>
                  </a:cubicBezTo>
                  <a:cubicBezTo>
                    <a:pt x="12607" y="1464"/>
                    <a:pt x="13071" y="1548"/>
                    <a:pt x="13588" y="1756"/>
                  </a:cubicBezTo>
                  <a:cubicBezTo>
                    <a:pt x="16080" y="2759"/>
                    <a:pt x="21369" y="5099"/>
                    <a:pt x="23132" y="11786"/>
                  </a:cubicBezTo>
                  <a:cubicBezTo>
                    <a:pt x="23162" y="8899"/>
                    <a:pt x="22220" y="5251"/>
                    <a:pt x="18208" y="2607"/>
                  </a:cubicBezTo>
                  <a:cubicBezTo>
                    <a:pt x="15219" y="614"/>
                    <a:pt x="13223" y="0"/>
                    <a:pt x="11898" y="0"/>
                  </a:cubicBezTo>
                  <a:close/>
                </a:path>
              </a:pathLst>
            </a:custGeom>
            <a:solidFill>
              <a:srgbClr val="49343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0" name="Google Shape;3652;p71">
              <a:extLst>
                <a:ext uri="{FF2B5EF4-FFF2-40B4-BE49-F238E27FC236}">
                  <a16:creationId xmlns:a16="http://schemas.microsoft.com/office/drawing/2014/main" id="{5D949264-A5AC-BC38-840B-C531D08E7797}"/>
                </a:ext>
              </a:extLst>
            </p:cNvPr>
            <p:cNvSpPr/>
            <p:nvPr/>
          </p:nvSpPr>
          <p:spPr>
            <a:xfrm>
              <a:off x="4743813" y="2089592"/>
              <a:ext cx="383621" cy="507407"/>
            </a:xfrm>
            <a:custGeom>
              <a:avLst/>
              <a:gdLst/>
              <a:ahLst/>
              <a:cxnLst/>
              <a:rect l="l" t="t" r="r" b="b"/>
              <a:pathLst>
                <a:path w="22676" h="29993" extrusionOk="0">
                  <a:moveTo>
                    <a:pt x="12503" y="1"/>
                  </a:moveTo>
                  <a:cubicBezTo>
                    <a:pt x="12419" y="1"/>
                    <a:pt x="12335" y="8"/>
                    <a:pt x="12250" y="23"/>
                  </a:cubicBezTo>
                  <a:lnTo>
                    <a:pt x="5350" y="1390"/>
                  </a:lnTo>
                  <a:cubicBezTo>
                    <a:pt x="4651" y="1542"/>
                    <a:pt x="4165" y="2120"/>
                    <a:pt x="4074" y="2789"/>
                  </a:cubicBezTo>
                  <a:lnTo>
                    <a:pt x="3010" y="9962"/>
                  </a:lnTo>
                  <a:lnTo>
                    <a:pt x="0" y="29506"/>
                  </a:lnTo>
                  <a:lnTo>
                    <a:pt x="7295" y="29993"/>
                  </a:lnTo>
                  <a:lnTo>
                    <a:pt x="10700" y="16497"/>
                  </a:lnTo>
                  <a:lnTo>
                    <a:pt x="15624" y="29658"/>
                  </a:lnTo>
                  <a:cubicBezTo>
                    <a:pt x="15624" y="29658"/>
                    <a:pt x="22676" y="28929"/>
                    <a:pt x="22433" y="28321"/>
                  </a:cubicBezTo>
                  <a:cubicBezTo>
                    <a:pt x="22159" y="27713"/>
                    <a:pt x="16931" y="8169"/>
                    <a:pt x="16931" y="8169"/>
                  </a:cubicBezTo>
                  <a:lnTo>
                    <a:pt x="13891" y="965"/>
                  </a:lnTo>
                  <a:cubicBezTo>
                    <a:pt x="13678" y="377"/>
                    <a:pt x="13112" y="1"/>
                    <a:pt x="12503"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1" name="Google Shape;3653;p71">
              <a:extLst>
                <a:ext uri="{FF2B5EF4-FFF2-40B4-BE49-F238E27FC236}">
                  <a16:creationId xmlns:a16="http://schemas.microsoft.com/office/drawing/2014/main" id="{B9593FC8-57F0-91B4-FC90-A2C34CE893BA}"/>
                </a:ext>
              </a:extLst>
            </p:cNvPr>
            <p:cNvSpPr/>
            <p:nvPr/>
          </p:nvSpPr>
          <p:spPr>
            <a:xfrm>
              <a:off x="4914011" y="1977046"/>
              <a:ext cx="50414" cy="135052"/>
            </a:xfrm>
            <a:custGeom>
              <a:avLst/>
              <a:gdLst/>
              <a:ahLst/>
              <a:cxnLst/>
              <a:rect l="l" t="t" r="r" b="b"/>
              <a:pathLst>
                <a:path w="2980" h="7983" extrusionOk="0">
                  <a:moveTo>
                    <a:pt x="1147" y="1"/>
                  </a:moveTo>
                  <a:cubicBezTo>
                    <a:pt x="745" y="1"/>
                    <a:pt x="363" y="93"/>
                    <a:pt x="0" y="262"/>
                  </a:cubicBezTo>
                  <a:lnTo>
                    <a:pt x="1611" y="7983"/>
                  </a:lnTo>
                  <a:lnTo>
                    <a:pt x="2979" y="7740"/>
                  </a:lnTo>
                  <a:lnTo>
                    <a:pt x="1459" y="19"/>
                  </a:lnTo>
                  <a:cubicBezTo>
                    <a:pt x="1354" y="7"/>
                    <a:pt x="1250" y="1"/>
                    <a:pt x="1147" y="1"/>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2" name="Google Shape;3654;p71">
              <a:extLst>
                <a:ext uri="{FF2B5EF4-FFF2-40B4-BE49-F238E27FC236}">
                  <a16:creationId xmlns:a16="http://schemas.microsoft.com/office/drawing/2014/main" id="{B5D15CE8-1A82-A5C0-6DCB-45099EAC51F1}"/>
                </a:ext>
              </a:extLst>
            </p:cNvPr>
            <p:cNvSpPr/>
            <p:nvPr/>
          </p:nvSpPr>
          <p:spPr>
            <a:xfrm>
              <a:off x="4942803" y="2094075"/>
              <a:ext cx="15953" cy="14075"/>
            </a:xfrm>
            <a:custGeom>
              <a:avLst/>
              <a:gdLst/>
              <a:ahLst/>
              <a:cxnLst/>
              <a:rect l="l" t="t" r="r" b="b"/>
              <a:pathLst>
                <a:path w="943" h="832" extrusionOk="0">
                  <a:moveTo>
                    <a:pt x="548" y="1"/>
                  </a:moveTo>
                  <a:cubicBezTo>
                    <a:pt x="183" y="1"/>
                    <a:pt x="1" y="457"/>
                    <a:pt x="244" y="700"/>
                  </a:cubicBezTo>
                  <a:cubicBezTo>
                    <a:pt x="335" y="791"/>
                    <a:pt x="443" y="832"/>
                    <a:pt x="547" y="832"/>
                  </a:cubicBezTo>
                  <a:cubicBezTo>
                    <a:pt x="754" y="832"/>
                    <a:pt x="943" y="670"/>
                    <a:pt x="943" y="426"/>
                  </a:cubicBezTo>
                  <a:cubicBezTo>
                    <a:pt x="943" y="183"/>
                    <a:pt x="761" y="1"/>
                    <a:pt x="54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3" name="Google Shape;3655;p71">
              <a:extLst>
                <a:ext uri="{FF2B5EF4-FFF2-40B4-BE49-F238E27FC236}">
                  <a16:creationId xmlns:a16="http://schemas.microsoft.com/office/drawing/2014/main" id="{B1ABB070-D397-82BB-2013-EEE7C93E861E}"/>
                </a:ext>
              </a:extLst>
            </p:cNvPr>
            <p:cNvSpPr/>
            <p:nvPr/>
          </p:nvSpPr>
          <p:spPr>
            <a:xfrm>
              <a:off x="4803969" y="2002556"/>
              <a:ext cx="47335" cy="132176"/>
            </a:xfrm>
            <a:custGeom>
              <a:avLst/>
              <a:gdLst/>
              <a:ahLst/>
              <a:cxnLst/>
              <a:rect l="l" t="t" r="r" b="b"/>
              <a:pathLst>
                <a:path w="2798" h="7813" extrusionOk="0">
                  <a:moveTo>
                    <a:pt x="1338" y="0"/>
                  </a:moveTo>
                  <a:cubicBezTo>
                    <a:pt x="852" y="31"/>
                    <a:pt x="366" y="183"/>
                    <a:pt x="1" y="487"/>
                  </a:cubicBezTo>
                  <a:lnTo>
                    <a:pt x="1399" y="7812"/>
                  </a:lnTo>
                  <a:lnTo>
                    <a:pt x="2797" y="7508"/>
                  </a:lnTo>
                  <a:cubicBezTo>
                    <a:pt x="2797" y="7387"/>
                    <a:pt x="1338" y="0"/>
                    <a:pt x="1338" y="0"/>
                  </a:cubicBezTo>
                  <a:close/>
                </a:path>
              </a:pathLst>
            </a:custGeom>
            <a:solidFill>
              <a:schemeClr val="accent1"/>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4" name="Google Shape;3656;p71">
              <a:extLst>
                <a:ext uri="{FF2B5EF4-FFF2-40B4-BE49-F238E27FC236}">
                  <a16:creationId xmlns:a16="http://schemas.microsoft.com/office/drawing/2014/main" id="{2F46E302-82D4-A28B-56D7-4BB8E70403D9}"/>
                </a:ext>
              </a:extLst>
            </p:cNvPr>
            <p:cNvSpPr/>
            <p:nvPr/>
          </p:nvSpPr>
          <p:spPr>
            <a:xfrm>
              <a:off x="4828650" y="2117217"/>
              <a:ext cx="16985" cy="14464"/>
            </a:xfrm>
            <a:custGeom>
              <a:avLst/>
              <a:gdLst/>
              <a:ahLst/>
              <a:cxnLst/>
              <a:rect l="l" t="t" r="r" b="b"/>
              <a:pathLst>
                <a:path w="1004" h="855" extrusionOk="0">
                  <a:moveTo>
                    <a:pt x="578" y="1"/>
                  </a:moveTo>
                  <a:cubicBezTo>
                    <a:pt x="183" y="1"/>
                    <a:pt x="1" y="457"/>
                    <a:pt x="274" y="730"/>
                  </a:cubicBezTo>
                  <a:cubicBezTo>
                    <a:pt x="361" y="816"/>
                    <a:pt x="465" y="854"/>
                    <a:pt x="568" y="854"/>
                  </a:cubicBezTo>
                  <a:cubicBezTo>
                    <a:pt x="790" y="854"/>
                    <a:pt x="1004" y="676"/>
                    <a:pt x="1004" y="426"/>
                  </a:cubicBezTo>
                  <a:cubicBezTo>
                    <a:pt x="1004" y="183"/>
                    <a:pt x="791" y="1"/>
                    <a:pt x="578" y="1"/>
                  </a:cubicBezTo>
                  <a:close/>
                </a:path>
              </a:pathLst>
            </a:custGeom>
            <a:solidFill>
              <a:schemeClr val="accent4"/>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5" name="Google Shape;3657;p71">
              <a:extLst>
                <a:ext uri="{FF2B5EF4-FFF2-40B4-BE49-F238E27FC236}">
                  <a16:creationId xmlns:a16="http://schemas.microsoft.com/office/drawing/2014/main" id="{BEECC33B-811B-781E-8500-92AC57B31EF6}"/>
                </a:ext>
              </a:extLst>
            </p:cNvPr>
            <p:cNvSpPr/>
            <p:nvPr/>
          </p:nvSpPr>
          <p:spPr>
            <a:xfrm>
              <a:off x="4799351" y="2228798"/>
              <a:ext cx="226272" cy="29335"/>
            </a:xfrm>
            <a:custGeom>
              <a:avLst/>
              <a:gdLst/>
              <a:ahLst/>
              <a:cxnLst/>
              <a:rect l="l" t="t" r="r" b="b"/>
              <a:pathLst>
                <a:path w="13375" h="1734" fill="none" extrusionOk="0">
                  <a:moveTo>
                    <a:pt x="0" y="1733"/>
                  </a:moveTo>
                  <a:cubicBezTo>
                    <a:pt x="4499" y="1642"/>
                    <a:pt x="8997" y="1095"/>
                    <a:pt x="13374" y="0"/>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6" name="Google Shape;3658;p71">
              <a:extLst>
                <a:ext uri="{FF2B5EF4-FFF2-40B4-BE49-F238E27FC236}">
                  <a16:creationId xmlns:a16="http://schemas.microsoft.com/office/drawing/2014/main" id="{7F655C72-2054-08B2-2338-B7EE3C41C2A1}"/>
                </a:ext>
              </a:extLst>
            </p:cNvPr>
            <p:cNvSpPr/>
            <p:nvPr/>
          </p:nvSpPr>
          <p:spPr>
            <a:xfrm>
              <a:off x="4796255" y="2243194"/>
              <a:ext cx="233986" cy="31382"/>
            </a:xfrm>
            <a:custGeom>
              <a:avLst/>
              <a:gdLst/>
              <a:ahLst/>
              <a:cxnLst/>
              <a:rect l="l" t="t" r="r" b="b"/>
              <a:pathLst>
                <a:path w="13831" h="1855" fill="none" extrusionOk="0">
                  <a:moveTo>
                    <a:pt x="1" y="1733"/>
                  </a:moveTo>
                  <a:cubicBezTo>
                    <a:pt x="4682" y="1855"/>
                    <a:pt x="9332" y="1277"/>
                    <a:pt x="13831" y="1"/>
                  </a:cubicBezTo>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7" name="Google Shape;3659;p71">
              <a:extLst>
                <a:ext uri="{FF2B5EF4-FFF2-40B4-BE49-F238E27FC236}">
                  <a16:creationId xmlns:a16="http://schemas.microsoft.com/office/drawing/2014/main" id="{359A8020-9634-1CAD-8F05-7DFA46A97452}"/>
                </a:ext>
              </a:extLst>
            </p:cNvPr>
            <p:cNvSpPr/>
            <p:nvPr/>
          </p:nvSpPr>
          <p:spPr>
            <a:xfrm>
              <a:off x="4845617" y="2134708"/>
              <a:ext cx="121891" cy="98223"/>
            </a:xfrm>
            <a:custGeom>
              <a:avLst/>
              <a:gdLst/>
              <a:ahLst/>
              <a:cxnLst/>
              <a:rect l="l" t="t" r="r" b="b"/>
              <a:pathLst>
                <a:path w="7205" h="5806" fill="none" extrusionOk="0">
                  <a:moveTo>
                    <a:pt x="1" y="1216"/>
                  </a:moveTo>
                  <a:lnTo>
                    <a:pt x="6445" y="0"/>
                  </a:lnTo>
                  <a:cubicBezTo>
                    <a:pt x="6961" y="2553"/>
                    <a:pt x="7205" y="4620"/>
                    <a:pt x="4165" y="5167"/>
                  </a:cubicBezTo>
                  <a:cubicBezTo>
                    <a:pt x="822" y="5806"/>
                    <a:pt x="244" y="3526"/>
                    <a:pt x="1" y="1216"/>
                  </a:cubicBezTo>
                  <a:close/>
                </a:path>
              </a:pathLst>
            </a:custGeom>
            <a:solidFill>
              <a:schemeClr val="accent2"/>
            </a:solidFill>
            <a:ln w="98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8" name="Google Shape;3660;p71">
              <a:extLst>
                <a:ext uri="{FF2B5EF4-FFF2-40B4-BE49-F238E27FC236}">
                  <a16:creationId xmlns:a16="http://schemas.microsoft.com/office/drawing/2014/main" id="{2D1878C1-7328-C0B8-9915-E82FA30B4E9D}"/>
                </a:ext>
              </a:extLst>
            </p:cNvPr>
            <p:cNvSpPr/>
            <p:nvPr/>
          </p:nvSpPr>
          <p:spPr>
            <a:xfrm>
              <a:off x="4996276" y="2538337"/>
              <a:ext cx="138859" cy="69954"/>
            </a:xfrm>
            <a:custGeom>
              <a:avLst/>
              <a:gdLst/>
              <a:ahLst/>
              <a:cxnLst/>
              <a:rect l="l" t="t" r="r" b="b"/>
              <a:pathLst>
                <a:path w="8208" h="4135" extrusionOk="0">
                  <a:moveTo>
                    <a:pt x="7205" y="1"/>
                  </a:moveTo>
                  <a:cubicBezTo>
                    <a:pt x="4591" y="943"/>
                    <a:pt x="2128" y="1672"/>
                    <a:pt x="1" y="1824"/>
                  </a:cubicBezTo>
                  <a:lnTo>
                    <a:pt x="761" y="4134"/>
                  </a:lnTo>
                  <a:cubicBezTo>
                    <a:pt x="2736" y="4104"/>
                    <a:pt x="5320" y="3648"/>
                    <a:pt x="8208" y="3010"/>
                  </a:cubicBezTo>
                  <a:lnTo>
                    <a:pt x="7205" y="1"/>
                  </a:ln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99" name="Google Shape;3661;p71">
              <a:extLst>
                <a:ext uri="{FF2B5EF4-FFF2-40B4-BE49-F238E27FC236}">
                  <a16:creationId xmlns:a16="http://schemas.microsoft.com/office/drawing/2014/main" id="{E761C8F1-757D-DCDE-B651-807E66695532}"/>
                </a:ext>
              </a:extLst>
            </p:cNvPr>
            <p:cNvSpPr/>
            <p:nvPr/>
          </p:nvSpPr>
          <p:spPr>
            <a:xfrm>
              <a:off x="4731464" y="2548115"/>
              <a:ext cx="147098" cy="65555"/>
            </a:xfrm>
            <a:custGeom>
              <a:avLst/>
              <a:gdLst/>
              <a:ahLst/>
              <a:cxnLst/>
              <a:rect l="l" t="t" r="r" b="b"/>
              <a:pathLst>
                <a:path w="8695" h="3875" extrusionOk="0">
                  <a:moveTo>
                    <a:pt x="822" y="0"/>
                  </a:moveTo>
                  <a:lnTo>
                    <a:pt x="1" y="3131"/>
                  </a:lnTo>
                  <a:cubicBezTo>
                    <a:pt x="2887" y="3539"/>
                    <a:pt x="5626" y="3874"/>
                    <a:pt x="7477" y="3874"/>
                  </a:cubicBezTo>
                  <a:cubicBezTo>
                    <a:pt x="7692" y="3874"/>
                    <a:pt x="7896" y="3870"/>
                    <a:pt x="8086" y="3860"/>
                  </a:cubicBezTo>
                  <a:lnTo>
                    <a:pt x="8694" y="1094"/>
                  </a:lnTo>
                  <a:cubicBezTo>
                    <a:pt x="6050" y="942"/>
                    <a:pt x="3405" y="578"/>
                    <a:pt x="822" y="0"/>
                  </a:cubicBezTo>
                  <a:close/>
                </a:path>
              </a:pathLst>
            </a:custGeom>
            <a:solidFill>
              <a:schemeClr val="accent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0" name="Google Shape;3662;p71">
              <a:extLst>
                <a:ext uri="{FF2B5EF4-FFF2-40B4-BE49-F238E27FC236}">
                  <a16:creationId xmlns:a16="http://schemas.microsoft.com/office/drawing/2014/main" id="{9F87D4F4-D12F-6344-B458-6A876E9E944D}"/>
                </a:ext>
              </a:extLst>
            </p:cNvPr>
            <p:cNvSpPr/>
            <p:nvPr/>
          </p:nvSpPr>
          <p:spPr>
            <a:xfrm>
              <a:off x="5000945" y="2153621"/>
              <a:ext cx="99221" cy="97969"/>
            </a:xfrm>
            <a:custGeom>
              <a:avLst/>
              <a:gdLst/>
              <a:ahLst/>
              <a:cxnLst/>
              <a:rect l="l" t="t" r="r" b="b"/>
              <a:pathLst>
                <a:path w="5865" h="5791" extrusionOk="0">
                  <a:moveTo>
                    <a:pt x="2340" y="1"/>
                  </a:moveTo>
                  <a:cubicBezTo>
                    <a:pt x="1907" y="1"/>
                    <a:pt x="1459" y="130"/>
                    <a:pt x="1032" y="463"/>
                  </a:cubicBezTo>
                  <a:cubicBezTo>
                    <a:pt x="424" y="919"/>
                    <a:pt x="424" y="1375"/>
                    <a:pt x="758" y="1739"/>
                  </a:cubicBezTo>
                  <a:cubicBezTo>
                    <a:pt x="424" y="2013"/>
                    <a:pt x="181" y="2408"/>
                    <a:pt x="90" y="2834"/>
                  </a:cubicBezTo>
                  <a:cubicBezTo>
                    <a:pt x="1" y="3249"/>
                    <a:pt x="201" y="3838"/>
                    <a:pt x="634" y="3838"/>
                  </a:cubicBezTo>
                  <a:cubicBezTo>
                    <a:pt x="645" y="3838"/>
                    <a:pt x="656" y="3837"/>
                    <a:pt x="667" y="3837"/>
                  </a:cubicBezTo>
                  <a:lnTo>
                    <a:pt x="667" y="3837"/>
                  </a:lnTo>
                  <a:cubicBezTo>
                    <a:pt x="606" y="3989"/>
                    <a:pt x="637" y="4171"/>
                    <a:pt x="697" y="4323"/>
                  </a:cubicBezTo>
                  <a:cubicBezTo>
                    <a:pt x="816" y="4631"/>
                    <a:pt x="1119" y="4828"/>
                    <a:pt x="1449" y="4828"/>
                  </a:cubicBezTo>
                  <a:cubicBezTo>
                    <a:pt x="1542" y="4828"/>
                    <a:pt x="1637" y="4812"/>
                    <a:pt x="1731" y="4779"/>
                  </a:cubicBezTo>
                  <a:lnTo>
                    <a:pt x="1731" y="4779"/>
                  </a:lnTo>
                  <a:cubicBezTo>
                    <a:pt x="1701" y="5083"/>
                    <a:pt x="1883" y="5326"/>
                    <a:pt x="2156" y="5417"/>
                  </a:cubicBezTo>
                  <a:cubicBezTo>
                    <a:pt x="2283" y="5480"/>
                    <a:pt x="2415" y="5512"/>
                    <a:pt x="2546" y="5512"/>
                  </a:cubicBezTo>
                  <a:cubicBezTo>
                    <a:pt x="2728" y="5512"/>
                    <a:pt x="2909" y="5450"/>
                    <a:pt x="3068" y="5326"/>
                  </a:cubicBezTo>
                  <a:cubicBezTo>
                    <a:pt x="3068" y="5508"/>
                    <a:pt x="3190" y="5691"/>
                    <a:pt x="3403" y="5751"/>
                  </a:cubicBezTo>
                  <a:cubicBezTo>
                    <a:pt x="3473" y="5778"/>
                    <a:pt x="3547" y="5790"/>
                    <a:pt x="3622" y="5790"/>
                  </a:cubicBezTo>
                  <a:cubicBezTo>
                    <a:pt x="4320" y="5790"/>
                    <a:pt x="5159" y="4732"/>
                    <a:pt x="5378" y="4293"/>
                  </a:cubicBezTo>
                  <a:cubicBezTo>
                    <a:pt x="5865" y="3229"/>
                    <a:pt x="5287" y="2165"/>
                    <a:pt x="4710" y="1283"/>
                  </a:cubicBezTo>
                  <a:cubicBezTo>
                    <a:pt x="4447" y="846"/>
                    <a:pt x="3447" y="1"/>
                    <a:pt x="2340"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1" name="Google Shape;3663;p71">
              <a:extLst>
                <a:ext uri="{FF2B5EF4-FFF2-40B4-BE49-F238E27FC236}">
                  <a16:creationId xmlns:a16="http://schemas.microsoft.com/office/drawing/2014/main" id="{EF1ADEE7-7F50-A07E-7B9A-12B2944FEB8D}"/>
                </a:ext>
              </a:extLst>
            </p:cNvPr>
            <p:cNvSpPr/>
            <p:nvPr/>
          </p:nvSpPr>
          <p:spPr>
            <a:xfrm>
              <a:off x="5014800" y="2163585"/>
              <a:ext cx="27051" cy="17933"/>
            </a:xfrm>
            <a:custGeom>
              <a:avLst/>
              <a:gdLst/>
              <a:ahLst/>
              <a:cxnLst/>
              <a:rect l="l" t="t" r="r" b="b"/>
              <a:pathLst>
                <a:path w="1599" h="1060" extrusionOk="0">
                  <a:moveTo>
                    <a:pt x="646" y="0"/>
                  </a:moveTo>
                  <a:cubicBezTo>
                    <a:pt x="631" y="0"/>
                    <a:pt x="617" y="8"/>
                    <a:pt x="608" y="26"/>
                  </a:cubicBezTo>
                  <a:cubicBezTo>
                    <a:pt x="486" y="208"/>
                    <a:pt x="456" y="390"/>
                    <a:pt x="486" y="603"/>
                  </a:cubicBezTo>
                  <a:cubicBezTo>
                    <a:pt x="304" y="725"/>
                    <a:pt x="122" y="877"/>
                    <a:pt x="0" y="1059"/>
                  </a:cubicBezTo>
                  <a:cubicBezTo>
                    <a:pt x="456" y="694"/>
                    <a:pt x="973" y="390"/>
                    <a:pt x="1520" y="178"/>
                  </a:cubicBezTo>
                  <a:cubicBezTo>
                    <a:pt x="1599" y="125"/>
                    <a:pt x="1564" y="50"/>
                    <a:pt x="1494" y="50"/>
                  </a:cubicBezTo>
                  <a:cubicBezTo>
                    <a:pt x="1483" y="50"/>
                    <a:pt x="1471" y="52"/>
                    <a:pt x="1459" y="56"/>
                  </a:cubicBezTo>
                  <a:cubicBezTo>
                    <a:pt x="1155" y="178"/>
                    <a:pt x="882" y="330"/>
                    <a:pt x="578" y="512"/>
                  </a:cubicBezTo>
                  <a:cubicBezTo>
                    <a:pt x="578" y="360"/>
                    <a:pt x="638" y="208"/>
                    <a:pt x="699" y="86"/>
                  </a:cubicBezTo>
                  <a:cubicBezTo>
                    <a:pt x="721" y="43"/>
                    <a:pt x="681" y="0"/>
                    <a:pt x="646"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2" name="Google Shape;3664;p71">
              <a:extLst>
                <a:ext uri="{FF2B5EF4-FFF2-40B4-BE49-F238E27FC236}">
                  <a16:creationId xmlns:a16="http://schemas.microsoft.com/office/drawing/2014/main" id="{3A62A07F-74FC-6795-B28C-FAC4B2A0CCCD}"/>
                </a:ext>
              </a:extLst>
            </p:cNvPr>
            <p:cNvSpPr/>
            <p:nvPr/>
          </p:nvSpPr>
          <p:spPr>
            <a:xfrm>
              <a:off x="5059527" y="2149104"/>
              <a:ext cx="44747" cy="56572"/>
            </a:xfrm>
            <a:custGeom>
              <a:avLst/>
              <a:gdLst/>
              <a:ahLst/>
              <a:cxnLst/>
              <a:rect l="l" t="t" r="r" b="b"/>
              <a:pathLst>
                <a:path w="2645" h="3344" extrusionOk="0">
                  <a:moveTo>
                    <a:pt x="304" y="0"/>
                  </a:moveTo>
                  <a:lnTo>
                    <a:pt x="0" y="760"/>
                  </a:lnTo>
                  <a:lnTo>
                    <a:pt x="1733" y="3344"/>
                  </a:lnTo>
                  <a:lnTo>
                    <a:pt x="2645" y="1642"/>
                  </a:lnTo>
                  <a:lnTo>
                    <a:pt x="304" y="0"/>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3" name="Google Shape;3665;p71">
              <a:extLst>
                <a:ext uri="{FF2B5EF4-FFF2-40B4-BE49-F238E27FC236}">
                  <a16:creationId xmlns:a16="http://schemas.microsoft.com/office/drawing/2014/main" id="{53326F83-32A0-4191-C48F-599688CFBC9E}"/>
                </a:ext>
              </a:extLst>
            </p:cNvPr>
            <p:cNvSpPr/>
            <p:nvPr/>
          </p:nvSpPr>
          <p:spPr>
            <a:xfrm>
              <a:off x="4718625" y="2173211"/>
              <a:ext cx="95144" cy="101725"/>
            </a:xfrm>
            <a:custGeom>
              <a:avLst/>
              <a:gdLst/>
              <a:ahLst/>
              <a:cxnLst/>
              <a:rect l="l" t="t" r="r" b="b"/>
              <a:pathLst>
                <a:path w="5624" h="6013" extrusionOk="0">
                  <a:moveTo>
                    <a:pt x="3047" y="1"/>
                  </a:moveTo>
                  <a:cubicBezTo>
                    <a:pt x="1682" y="1"/>
                    <a:pt x="701" y="1414"/>
                    <a:pt x="547" y="1979"/>
                  </a:cubicBezTo>
                  <a:cubicBezTo>
                    <a:pt x="243" y="2983"/>
                    <a:pt x="0" y="4168"/>
                    <a:pt x="760" y="5049"/>
                  </a:cubicBezTo>
                  <a:cubicBezTo>
                    <a:pt x="1050" y="5387"/>
                    <a:pt x="1933" y="6012"/>
                    <a:pt x="2589" y="6012"/>
                  </a:cubicBezTo>
                  <a:cubicBezTo>
                    <a:pt x="2759" y="6012"/>
                    <a:pt x="2914" y="5970"/>
                    <a:pt x="3040" y="5870"/>
                  </a:cubicBezTo>
                  <a:cubicBezTo>
                    <a:pt x="3222" y="5779"/>
                    <a:pt x="3313" y="5566"/>
                    <a:pt x="3252" y="5384"/>
                  </a:cubicBezTo>
                  <a:lnTo>
                    <a:pt x="3252" y="5384"/>
                  </a:lnTo>
                  <a:cubicBezTo>
                    <a:pt x="3357" y="5426"/>
                    <a:pt x="3468" y="5446"/>
                    <a:pt x="3579" y="5446"/>
                  </a:cubicBezTo>
                  <a:cubicBezTo>
                    <a:pt x="3792" y="5446"/>
                    <a:pt x="4005" y="5372"/>
                    <a:pt x="4164" y="5232"/>
                  </a:cubicBezTo>
                  <a:cubicBezTo>
                    <a:pt x="4377" y="5080"/>
                    <a:pt x="4468" y="4776"/>
                    <a:pt x="4407" y="4502"/>
                  </a:cubicBezTo>
                  <a:lnTo>
                    <a:pt x="4407" y="4502"/>
                  </a:lnTo>
                  <a:cubicBezTo>
                    <a:pt x="4425" y="4504"/>
                    <a:pt x="4443" y="4504"/>
                    <a:pt x="4461" y="4504"/>
                  </a:cubicBezTo>
                  <a:cubicBezTo>
                    <a:pt x="4863" y="4504"/>
                    <a:pt x="5200" y="4180"/>
                    <a:pt x="5259" y="3773"/>
                  </a:cubicBezTo>
                  <a:cubicBezTo>
                    <a:pt x="5259" y="3590"/>
                    <a:pt x="5228" y="3438"/>
                    <a:pt x="5137" y="3286"/>
                  </a:cubicBezTo>
                  <a:cubicBezTo>
                    <a:pt x="5593" y="3195"/>
                    <a:pt x="5623" y="2527"/>
                    <a:pt x="5441" y="2162"/>
                  </a:cubicBezTo>
                  <a:cubicBezTo>
                    <a:pt x="5198" y="1797"/>
                    <a:pt x="4863" y="1493"/>
                    <a:pt x="4468" y="1311"/>
                  </a:cubicBezTo>
                  <a:cubicBezTo>
                    <a:pt x="4711" y="855"/>
                    <a:pt x="4559" y="429"/>
                    <a:pt x="3830" y="156"/>
                  </a:cubicBezTo>
                  <a:cubicBezTo>
                    <a:pt x="3558" y="48"/>
                    <a:pt x="3296" y="1"/>
                    <a:pt x="3047" y="1"/>
                  </a:cubicBez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4" name="Google Shape;3666;p71">
              <a:extLst>
                <a:ext uri="{FF2B5EF4-FFF2-40B4-BE49-F238E27FC236}">
                  <a16:creationId xmlns:a16="http://schemas.microsoft.com/office/drawing/2014/main" id="{3164A827-AA59-4D53-A906-BC1F18AC4110}"/>
                </a:ext>
              </a:extLst>
            </p:cNvPr>
            <p:cNvSpPr/>
            <p:nvPr/>
          </p:nvSpPr>
          <p:spPr>
            <a:xfrm>
              <a:off x="4762320" y="2180129"/>
              <a:ext cx="31382" cy="14752"/>
            </a:xfrm>
            <a:custGeom>
              <a:avLst/>
              <a:gdLst/>
              <a:ahLst/>
              <a:cxnLst/>
              <a:rect l="l" t="t" r="r" b="b"/>
              <a:pathLst>
                <a:path w="1855" h="872" extrusionOk="0">
                  <a:moveTo>
                    <a:pt x="902" y="0"/>
                  </a:moveTo>
                  <a:cubicBezTo>
                    <a:pt x="861" y="0"/>
                    <a:pt x="836" y="65"/>
                    <a:pt x="882" y="111"/>
                  </a:cubicBezTo>
                  <a:cubicBezTo>
                    <a:pt x="973" y="203"/>
                    <a:pt x="1034" y="355"/>
                    <a:pt x="1095" y="476"/>
                  </a:cubicBezTo>
                  <a:cubicBezTo>
                    <a:pt x="761" y="385"/>
                    <a:pt x="457" y="324"/>
                    <a:pt x="122" y="263"/>
                  </a:cubicBezTo>
                  <a:cubicBezTo>
                    <a:pt x="31" y="263"/>
                    <a:pt x="1" y="385"/>
                    <a:pt x="92" y="415"/>
                  </a:cubicBezTo>
                  <a:cubicBezTo>
                    <a:pt x="700" y="446"/>
                    <a:pt x="1277" y="598"/>
                    <a:pt x="1824" y="871"/>
                  </a:cubicBezTo>
                  <a:cubicBezTo>
                    <a:pt x="1824" y="871"/>
                    <a:pt x="1855" y="841"/>
                    <a:pt x="1824" y="841"/>
                  </a:cubicBezTo>
                  <a:cubicBezTo>
                    <a:pt x="1642" y="719"/>
                    <a:pt x="1429" y="598"/>
                    <a:pt x="1217" y="537"/>
                  </a:cubicBezTo>
                  <a:cubicBezTo>
                    <a:pt x="1186" y="324"/>
                    <a:pt x="1095" y="142"/>
                    <a:pt x="943" y="20"/>
                  </a:cubicBezTo>
                  <a:cubicBezTo>
                    <a:pt x="929" y="6"/>
                    <a:pt x="915" y="0"/>
                    <a:pt x="902" y="0"/>
                  </a:cubicBezTo>
                  <a:close/>
                </a:path>
              </a:pathLst>
            </a:custGeom>
            <a:solidFill>
              <a:srgbClr val="301F22"/>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sp>
          <p:nvSpPr>
            <p:cNvPr id="105" name="Google Shape;3667;p71">
              <a:extLst>
                <a:ext uri="{FF2B5EF4-FFF2-40B4-BE49-F238E27FC236}">
                  <a16:creationId xmlns:a16="http://schemas.microsoft.com/office/drawing/2014/main" id="{8ADB07E4-CF24-658A-5598-313AB4FED716}"/>
                </a:ext>
              </a:extLst>
            </p:cNvPr>
            <p:cNvSpPr/>
            <p:nvPr/>
          </p:nvSpPr>
          <p:spPr>
            <a:xfrm>
              <a:off x="4706276" y="2177372"/>
              <a:ext cx="38064" cy="60700"/>
            </a:xfrm>
            <a:custGeom>
              <a:avLst/>
              <a:gdLst/>
              <a:ahLst/>
              <a:cxnLst/>
              <a:rect l="l" t="t" r="r" b="b"/>
              <a:pathLst>
                <a:path w="2250" h="3588" extrusionOk="0">
                  <a:moveTo>
                    <a:pt x="1794" y="1"/>
                  </a:moveTo>
                  <a:lnTo>
                    <a:pt x="1" y="2189"/>
                  </a:lnTo>
                  <a:lnTo>
                    <a:pt x="1308" y="3588"/>
                  </a:lnTo>
                  <a:lnTo>
                    <a:pt x="2250" y="609"/>
                  </a:lnTo>
                  <a:lnTo>
                    <a:pt x="1794" y="1"/>
                  </a:lnTo>
                  <a:close/>
                </a:path>
              </a:pathLst>
            </a:custGeom>
            <a:solidFill>
              <a:srgbClr val="C17878"/>
            </a:solidFill>
            <a:ln>
              <a:noFill/>
            </a:ln>
          </p:spPr>
          <p:txBody>
            <a:bodyPr spcFirstLastPara="1" wrap="square" lIns="121900" tIns="121900" rIns="121900" bIns="121900" anchor="ctr" anchorCtr="0">
              <a:noAutofit/>
            </a:bodyPr>
            <a:lstStyle/>
            <a:p>
              <a:pPr defTabSz="609630"/>
              <a:endParaRPr sz="1867">
                <a:solidFill>
                  <a:srgbClr val="112B55"/>
                </a:solidFill>
                <a:latin typeface="Arial"/>
              </a:endParaRPr>
            </a:p>
          </p:txBody>
        </p:sp>
      </p:grpSp>
      <p:pic>
        <p:nvPicPr>
          <p:cNvPr id="106" name="Picture 105">
            <a:extLst>
              <a:ext uri="{FF2B5EF4-FFF2-40B4-BE49-F238E27FC236}">
                <a16:creationId xmlns:a16="http://schemas.microsoft.com/office/drawing/2014/main" id="{0BEF4C38-7C1E-9E98-CC26-088E57BA1B81}"/>
              </a:ext>
            </a:extLst>
          </p:cNvPr>
          <p:cNvPicPr>
            <a:picLocks noChangeAspect="1"/>
          </p:cNvPicPr>
          <p:nvPr/>
        </p:nvPicPr>
        <p:blipFill>
          <a:blip r:embed="rId5"/>
          <a:stretch>
            <a:fillRect/>
          </a:stretch>
        </p:blipFill>
        <p:spPr>
          <a:xfrm>
            <a:off x="4753727" y="669482"/>
            <a:ext cx="3151905" cy="1414395"/>
          </a:xfrm>
          <a:prstGeom prst="rect">
            <a:avLst/>
          </a:prstGeom>
        </p:spPr>
      </p:pic>
      <p:pic>
        <p:nvPicPr>
          <p:cNvPr id="107" name="Picture 106">
            <a:extLst>
              <a:ext uri="{FF2B5EF4-FFF2-40B4-BE49-F238E27FC236}">
                <a16:creationId xmlns:a16="http://schemas.microsoft.com/office/drawing/2014/main" id="{E9B6F35F-312F-BCA5-853B-F3CB646FED4C}"/>
              </a:ext>
            </a:extLst>
          </p:cNvPr>
          <p:cNvPicPr>
            <a:picLocks noChangeAspect="1"/>
          </p:cNvPicPr>
          <p:nvPr/>
        </p:nvPicPr>
        <p:blipFill>
          <a:blip r:embed="rId6"/>
          <a:stretch>
            <a:fillRect/>
          </a:stretch>
        </p:blipFill>
        <p:spPr>
          <a:xfrm>
            <a:off x="2738644" y="2133600"/>
            <a:ext cx="6847558" cy="2477095"/>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8FCEA42B-D42A-A848-9437-E68F96745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8009" y="173404"/>
            <a:ext cx="1708404" cy="1708404"/>
          </a:xfrm>
          <a:prstGeom prst="rect">
            <a:avLst/>
          </a:prstGeom>
        </p:spPr>
      </p:pic>
    </p:spTree>
    <p:extLst>
      <p:ext uri="{BB962C8B-B14F-4D97-AF65-F5344CB8AC3E}">
        <p14:creationId xmlns:p14="http://schemas.microsoft.com/office/powerpoint/2010/main" val="3849312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1EDED0B6-995F-7D26-DDE8-6B53038F7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010" y="2286000"/>
            <a:ext cx="6118627" cy="2079906"/>
          </a:xfrm>
          <a:prstGeom prst="rect">
            <a:avLst/>
          </a:prstGeom>
        </p:spPr>
      </p:pic>
    </p:spTree>
    <p:extLst>
      <p:ext uri="{BB962C8B-B14F-4D97-AF65-F5344CB8AC3E}">
        <p14:creationId xmlns:p14="http://schemas.microsoft.com/office/powerpoint/2010/main" val="2057422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FFE"/>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a:stretch>
            <a:fillRect/>
          </a:stretch>
        </p:blipFill>
        <p:spPr>
          <a:xfrm>
            <a:off x="-411196" y="4038712"/>
            <a:ext cx="3200400" cy="3039035"/>
          </a:xfrm>
          <a:prstGeom prst="rect">
            <a:avLst/>
          </a:prstGeom>
        </p:spPr>
      </p:pic>
      <p:pic>
        <p:nvPicPr>
          <p:cNvPr id="19" name="图片 18"/>
          <p:cNvPicPr>
            <a:picLocks noChangeAspect="1"/>
          </p:cNvPicPr>
          <p:nvPr/>
        </p:nvPicPr>
        <p:blipFill rotWithShape="1">
          <a:blip r:embed="rId4" cstate="screen"/>
          <a:srcRect/>
          <a:stretch>
            <a:fillRect/>
          </a:stretch>
        </p:blipFill>
        <p:spPr>
          <a:xfrm>
            <a:off x="8614925" y="3484556"/>
            <a:ext cx="2263295" cy="3827929"/>
          </a:xfrm>
          <a:prstGeom prst="rect">
            <a:avLst/>
          </a:prstGeom>
        </p:spPr>
      </p:pic>
      <p:pic>
        <p:nvPicPr>
          <p:cNvPr id="20" name="图片 19"/>
          <p:cNvPicPr>
            <a:picLocks noChangeAspect="1"/>
          </p:cNvPicPr>
          <p:nvPr/>
        </p:nvPicPr>
        <p:blipFill rotWithShape="1">
          <a:blip r:embed="rId5" cstate="screen"/>
          <a:srcRect/>
          <a:stretch>
            <a:fillRect/>
          </a:stretch>
        </p:blipFill>
        <p:spPr>
          <a:xfrm>
            <a:off x="645068" y="1511243"/>
            <a:ext cx="735106" cy="576436"/>
          </a:xfrm>
          <a:prstGeom prst="rect">
            <a:avLst/>
          </a:prstGeom>
        </p:spPr>
      </p:pic>
      <p:pic>
        <p:nvPicPr>
          <p:cNvPr id="21" name="图片 20"/>
          <p:cNvPicPr>
            <a:picLocks noChangeAspect="1"/>
          </p:cNvPicPr>
          <p:nvPr/>
        </p:nvPicPr>
        <p:blipFill rotWithShape="1">
          <a:blip r:embed="rId6" cstate="screen"/>
          <a:srcRect/>
          <a:stretch>
            <a:fillRect/>
          </a:stretch>
        </p:blipFill>
        <p:spPr>
          <a:xfrm>
            <a:off x="430822" y="9338"/>
            <a:ext cx="1479176" cy="1267257"/>
          </a:xfrm>
          <a:prstGeom prst="rect">
            <a:avLst/>
          </a:prstGeom>
        </p:spPr>
      </p:pic>
      <p:pic>
        <p:nvPicPr>
          <p:cNvPr id="22" name="图片 21"/>
          <p:cNvPicPr>
            <a:picLocks noChangeAspect="1"/>
          </p:cNvPicPr>
          <p:nvPr/>
        </p:nvPicPr>
        <p:blipFill rotWithShape="1">
          <a:blip r:embed="rId5" cstate="screen"/>
          <a:srcRect/>
          <a:stretch>
            <a:fillRect/>
          </a:stretch>
        </p:blipFill>
        <p:spPr>
          <a:xfrm>
            <a:off x="2110198" y="650105"/>
            <a:ext cx="1098177" cy="861139"/>
          </a:xfrm>
          <a:prstGeom prst="rect">
            <a:avLst/>
          </a:prstGeom>
        </p:spPr>
      </p:pic>
      <p:pic>
        <p:nvPicPr>
          <p:cNvPr id="23" name="图片 22"/>
          <p:cNvPicPr>
            <a:picLocks noChangeAspect="1"/>
          </p:cNvPicPr>
          <p:nvPr/>
        </p:nvPicPr>
        <p:blipFill rotWithShape="1">
          <a:blip r:embed="rId7" cstate="screen"/>
          <a:srcRect/>
          <a:stretch>
            <a:fillRect/>
          </a:stretch>
        </p:blipFill>
        <p:spPr>
          <a:xfrm>
            <a:off x="7781365" y="436454"/>
            <a:ext cx="4527176" cy="1645258"/>
          </a:xfrm>
          <a:prstGeom prst="rect">
            <a:avLst/>
          </a:prstGeom>
        </p:spPr>
      </p:pic>
      <p:pic>
        <p:nvPicPr>
          <p:cNvPr id="12" name="图片 3"/>
          <p:cNvPicPr>
            <a:picLocks noChangeAspect="1"/>
          </p:cNvPicPr>
          <p:nvPr/>
        </p:nvPicPr>
        <p:blipFill>
          <a:blip r:embed="rId8" cstate="screen"/>
          <a:stretch>
            <a:fillRect/>
          </a:stretch>
        </p:blipFill>
        <p:spPr>
          <a:xfrm>
            <a:off x="1380174" y="1839298"/>
            <a:ext cx="9306877" cy="2402346"/>
          </a:xfrm>
          <a:prstGeom prst="rect">
            <a:avLst/>
          </a:prstGeom>
        </p:spPr>
      </p:pic>
      <p:sp>
        <p:nvSpPr>
          <p:cNvPr id="13" name="矩形 4"/>
          <p:cNvSpPr/>
          <p:nvPr/>
        </p:nvSpPr>
        <p:spPr>
          <a:xfrm>
            <a:off x="2672934" y="2388291"/>
            <a:ext cx="7683247" cy="1323439"/>
          </a:xfrm>
          <a:prstGeom prst="rect">
            <a:avLst/>
          </a:prstGeom>
        </p:spPr>
        <p:txBody>
          <a:bodyPr wrap="square">
            <a:spAutoFit/>
            <a:scene3d>
              <a:camera prst="orthographicFront"/>
              <a:lightRig rig="threePt" dir="t"/>
            </a:scene3d>
            <a:sp3d contourW="12700"/>
          </a:bodyPr>
          <a:lstStyle/>
          <a:p>
            <a:pPr algn="ctr"/>
            <a:r>
              <a:rPr lang="vi-VN" sz="4000" b="1" dirty="0">
                <a:latin typeface="Cambria" panose="02040503050406030204" pitchFamily="18" charset="0"/>
                <a:ea typeface="Cambria" panose="02040503050406030204" pitchFamily="18" charset="0"/>
              </a:rPr>
              <a:t>Hoạt động 1: Tìm hiểu một số biểu hiện xâm hại trẻ em.</a:t>
            </a:r>
            <a:endParaRPr lang="en-US" sz="40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6"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mph" presetSubtype="0" fill="hold"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cTn>
                              </p:par>
                            </p:childTnLst>
                          </p:cTn>
                        </p:par>
                        <p:par>
                          <p:cTn id="78" fill="hold">
                            <p:stCondLst>
                              <p:cond delay="4500"/>
                            </p:stCondLst>
                            <p:childTnLst>
                              <p:par>
                                <p:cTn id="79" presetID="2" presetClass="entr" presetSubtype="12"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2750" fill="hold"/>
                                        <p:tgtEl>
                                          <p:spTgt spid="23"/>
                                        </p:tgtEl>
                                        <p:attrNameLst>
                                          <p:attrName>ppt_x</p:attrName>
                                        </p:attrNameLst>
                                      </p:cBhvr>
                                      <p:tavLst>
                                        <p:tav tm="0">
                                          <p:val>
                                            <p:strVal val="0-#ppt_w/2"/>
                                          </p:val>
                                        </p:tav>
                                        <p:tav tm="100000">
                                          <p:val>
                                            <p:strVal val="#ppt_x"/>
                                          </p:val>
                                        </p:tav>
                                      </p:tavLst>
                                    </p:anim>
                                    <p:anim calcmode="lin" valueType="num">
                                      <p:cBhvr additive="base">
                                        <p:cTn id="82" dur="2750" fill="hold"/>
                                        <p:tgtEl>
                                          <p:spTgt spid="23"/>
                                        </p:tgtEl>
                                        <p:attrNameLst>
                                          <p:attrName>ppt_y</p:attrName>
                                        </p:attrNameLst>
                                      </p:cBhvr>
                                      <p:tavLst>
                                        <p:tav tm="0">
                                          <p:val>
                                            <p:strVal val="1+#ppt_h/2"/>
                                          </p:val>
                                        </p:tav>
                                        <p:tav tm="100000">
                                          <p:val>
                                            <p:strVal val="#ppt_y"/>
                                          </p:val>
                                        </p:tav>
                                      </p:tavLst>
                                    </p:anim>
                                  </p:childTnLst>
                                </p:cTn>
                              </p:par>
                            </p:childTnLst>
                          </p:cTn>
                        </p:par>
                        <p:par>
                          <p:cTn id="83" fill="hold">
                            <p:stCondLst>
                              <p:cond delay="7250"/>
                            </p:stCondLst>
                            <p:childTnLst>
                              <p:par>
                                <p:cTn id="84" presetID="42"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89C439-EAEF-602E-FBCA-E6B3562BC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Rectangle: Diagonal Corners Rounded 10">
            <a:extLst>
              <a:ext uri="{FF2B5EF4-FFF2-40B4-BE49-F238E27FC236}">
                <a16:creationId xmlns:a16="http://schemas.microsoft.com/office/drawing/2014/main" id="{C9B7E8B2-693A-ED77-62D8-67568DCF1359}"/>
              </a:ext>
            </a:extLst>
          </p:cNvPr>
          <p:cNvSpPr/>
          <p:nvPr/>
        </p:nvSpPr>
        <p:spPr>
          <a:xfrm>
            <a:off x="2768600" y="264160"/>
            <a:ext cx="6243320" cy="924560"/>
          </a:xfrm>
          <a:prstGeom prst="roundRect">
            <a:avLst/>
          </a:prstGeom>
          <a:solidFill>
            <a:schemeClr val="bg1"/>
          </a:solidFill>
          <a:ln w="38100">
            <a:solidFill>
              <a:srgbClr val="4BCAF9"/>
            </a:solidFill>
            <a:prstDash val="dash"/>
            <a:extLst>
              <a:ext uri="{C807C97D-BFC1-408E-A445-0C87EB9F89A2}">
                <ask:lineSketchStyleProps xmlns:ask="http://schemas.microsoft.com/office/drawing/2018/sketchyshapes" sd="2214188587">
                  <a:custGeom>
                    <a:avLst/>
                    <a:gdLst>
                      <a:gd name="connsiteX0" fmla="*/ 0 w 6243320"/>
                      <a:gd name="connsiteY0" fmla="*/ 154096 h 924560"/>
                      <a:gd name="connsiteX1" fmla="*/ 154096 w 6243320"/>
                      <a:gd name="connsiteY1" fmla="*/ 0 h 924560"/>
                      <a:gd name="connsiteX2" fmla="*/ 6089224 w 6243320"/>
                      <a:gd name="connsiteY2" fmla="*/ 0 h 924560"/>
                      <a:gd name="connsiteX3" fmla="*/ 6243320 w 6243320"/>
                      <a:gd name="connsiteY3" fmla="*/ 154096 h 924560"/>
                      <a:gd name="connsiteX4" fmla="*/ 6243320 w 6243320"/>
                      <a:gd name="connsiteY4" fmla="*/ 770464 h 924560"/>
                      <a:gd name="connsiteX5" fmla="*/ 6089224 w 6243320"/>
                      <a:gd name="connsiteY5" fmla="*/ 924560 h 924560"/>
                      <a:gd name="connsiteX6" fmla="*/ 154096 w 6243320"/>
                      <a:gd name="connsiteY6" fmla="*/ 924560 h 924560"/>
                      <a:gd name="connsiteX7" fmla="*/ 0 w 6243320"/>
                      <a:gd name="connsiteY7" fmla="*/ 770464 h 924560"/>
                      <a:gd name="connsiteX8" fmla="*/ 0 w 6243320"/>
                      <a:gd name="connsiteY8" fmla="*/ 154096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320" h="924560" fill="none" extrusionOk="0">
                        <a:moveTo>
                          <a:pt x="0" y="154096"/>
                        </a:moveTo>
                        <a:cubicBezTo>
                          <a:pt x="4183" y="63787"/>
                          <a:pt x="55529" y="-1009"/>
                          <a:pt x="154096" y="0"/>
                        </a:cubicBezTo>
                        <a:cubicBezTo>
                          <a:pt x="2018798" y="145084"/>
                          <a:pt x="4885335" y="-35079"/>
                          <a:pt x="6089224" y="0"/>
                        </a:cubicBezTo>
                        <a:cubicBezTo>
                          <a:pt x="6169752" y="-2448"/>
                          <a:pt x="6255801" y="61966"/>
                          <a:pt x="6243320" y="154096"/>
                        </a:cubicBezTo>
                        <a:cubicBezTo>
                          <a:pt x="6193541" y="384732"/>
                          <a:pt x="6279760" y="612715"/>
                          <a:pt x="6243320" y="770464"/>
                        </a:cubicBezTo>
                        <a:cubicBezTo>
                          <a:pt x="6232116" y="850784"/>
                          <a:pt x="6186702" y="916933"/>
                          <a:pt x="6089224" y="924560"/>
                        </a:cubicBezTo>
                        <a:cubicBezTo>
                          <a:pt x="3906954" y="835558"/>
                          <a:pt x="854189" y="971470"/>
                          <a:pt x="154096" y="924560"/>
                        </a:cubicBezTo>
                        <a:cubicBezTo>
                          <a:pt x="68831" y="935137"/>
                          <a:pt x="1174" y="856799"/>
                          <a:pt x="0" y="770464"/>
                        </a:cubicBezTo>
                        <a:cubicBezTo>
                          <a:pt x="31296" y="517899"/>
                          <a:pt x="-27606" y="358120"/>
                          <a:pt x="0" y="154096"/>
                        </a:cubicBezTo>
                        <a:close/>
                      </a:path>
                      <a:path w="6243320" h="924560" stroke="0" extrusionOk="0">
                        <a:moveTo>
                          <a:pt x="0" y="154096"/>
                        </a:moveTo>
                        <a:cubicBezTo>
                          <a:pt x="2778" y="69321"/>
                          <a:pt x="68080" y="-1225"/>
                          <a:pt x="154096" y="0"/>
                        </a:cubicBezTo>
                        <a:cubicBezTo>
                          <a:pt x="3011607" y="-136090"/>
                          <a:pt x="3229076" y="117287"/>
                          <a:pt x="6089224" y="0"/>
                        </a:cubicBezTo>
                        <a:cubicBezTo>
                          <a:pt x="6170588" y="10843"/>
                          <a:pt x="6255764" y="77444"/>
                          <a:pt x="6243320" y="154096"/>
                        </a:cubicBezTo>
                        <a:cubicBezTo>
                          <a:pt x="6272332" y="335561"/>
                          <a:pt x="6238631" y="684258"/>
                          <a:pt x="6243320" y="770464"/>
                        </a:cubicBezTo>
                        <a:cubicBezTo>
                          <a:pt x="6234533" y="852032"/>
                          <a:pt x="6186549" y="927352"/>
                          <a:pt x="6089224" y="924560"/>
                        </a:cubicBezTo>
                        <a:cubicBezTo>
                          <a:pt x="4080641" y="883059"/>
                          <a:pt x="2060643" y="1053195"/>
                          <a:pt x="154096" y="924560"/>
                        </a:cubicBezTo>
                        <a:cubicBezTo>
                          <a:pt x="75225" y="930406"/>
                          <a:pt x="-9090" y="846304"/>
                          <a:pt x="0" y="770464"/>
                        </a:cubicBezTo>
                        <a:cubicBezTo>
                          <a:pt x="47126" y="481158"/>
                          <a:pt x="8323" y="224730"/>
                          <a:pt x="0" y="154096"/>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dirty="0">
                <a:solidFill>
                  <a:srgbClr val="C00000"/>
                </a:solidFill>
                <a:latin typeface="Calibri" panose="020F0502020204030204" pitchFamily="34" charset="0"/>
                <a:ea typeface="Calibri" panose="020F0502020204030204" pitchFamily="34" charset="0"/>
                <a:cs typeface="Calibri" panose="020F0502020204030204" pitchFamily="34" charset="0"/>
              </a:rPr>
              <a:t> Quan sát tranh, trả lời câu hỏi:</a:t>
            </a:r>
          </a:p>
        </p:txBody>
      </p:sp>
      <p:pic>
        <p:nvPicPr>
          <p:cNvPr id="8" name="Picture 7">
            <a:extLst>
              <a:ext uri="{FF2B5EF4-FFF2-40B4-BE49-F238E27FC236}">
                <a16:creationId xmlns:a16="http://schemas.microsoft.com/office/drawing/2014/main" id="{5A200A2C-A719-C682-6382-F682D5D3B32B}"/>
              </a:ext>
            </a:extLst>
          </p:cNvPr>
          <p:cNvPicPr>
            <a:picLocks noChangeAspect="1"/>
          </p:cNvPicPr>
          <p:nvPr/>
        </p:nvPicPr>
        <p:blipFill>
          <a:blip r:embed="rId4"/>
          <a:stretch>
            <a:fillRect/>
          </a:stretch>
        </p:blipFill>
        <p:spPr>
          <a:xfrm>
            <a:off x="1076007" y="15506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F0053DDB-28DC-BE04-5531-11D93F3D19F2}"/>
              </a:ext>
            </a:extLst>
          </p:cNvPr>
          <p:cNvPicPr>
            <a:picLocks noChangeAspect="1"/>
          </p:cNvPicPr>
          <p:nvPr/>
        </p:nvPicPr>
        <p:blipFill>
          <a:blip r:embed="rId4"/>
          <a:stretch>
            <a:fillRect/>
          </a:stretch>
        </p:blipFill>
        <p:spPr>
          <a:xfrm>
            <a:off x="161924" y="903287"/>
            <a:ext cx="11271657" cy="4400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63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502FA7-B57D-6F52-AC25-5769C4B6EF79}"/>
              </a:ext>
            </a:extLst>
          </p:cNvPr>
          <p:cNvPicPr>
            <a:picLocks noChangeAspect="1"/>
          </p:cNvPicPr>
          <p:nvPr/>
        </p:nvPicPr>
        <p:blipFill>
          <a:blip r:embed="rId3"/>
          <a:stretch>
            <a:fillRect/>
          </a:stretch>
        </p:blipFill>
        <p:spPr>
          <a:xfrm>
            <a:off x="737408" y="1378525"/>
            <a:ext cx="4804064" cy="4304149"/>
          </a:xfrm>
          <a:prstGeom prst="rect">
            <a:avLst/>
          </a:prstGeom>
        </p:spPr>
      </p:pic>
      <p:grpSp>
        <p:nvGrpSpPr>
          <p:cNvPr id="7" name="Group 6">
            <a:extLst>
              <a:ext uri="{FF2B5EF4-FFF2-40B4-BE49-F238E27FC236}">
                <a16:creationId xmlns:a16="http://schemas.microsoft.com/office/drawing/2014/main" id="{91EC3E3B-FC26-02E3-FBAC-83F450AFCC0E}"/>
              </a:ext>
            </a:extLst>
          </p:cNvPr>
          <p:cNvGrpSpPr/>
          <p:nvPr/>
        </p:nvGrpSpPr>
        <p:grpSpPr>
          <a:xfrm>
            <a:off x="5491144" y="130720"/>
            <a:ext cx="6081096" cy="2937622"/>
            <a:chOff x="5491144" y="130720"/>
            <a:chExt cx="6081096" cy="2937622"/>
          </a:xfrm>
        </p:grpSpPr>
        <p:grpSp>
          <p:nvGrpSpPr>
            <p:cNvPr id="8" name="Group 7">
              <a:extLst>
                <a:ext uri="{FF2B5EF4-FFF2-40B4-BE49-F238E27FC236}">
                  <a16:creationId xmlns:a16="http://schemas.microsoft.com/office/drawing/2014/main" id="{41870A57-462F-F75B-261F-B43DA9E9E574}"/>
                </a:ext>
              </a:extLst>
            </p:cNvPr>
            <p:cNvGrpSpPr/>
            <p:nvPr/>
          </p:nvGrpSpPr>
          <p:grpSpPr>
            <a:xfrm>
              <a:off x="5491144" y="130720"/>
              <a:ext cx="6081096" cy="2937622"/>
              <a:chOff x="967156" y="1026398"/>
              <a:chExt cx="2350510" cy="2103196"/>
            </a:xfrm>
          </p:grpSpPr>
          <p:grpSp>
            <p:nvGrpSpPr>
              <p:cNvPr id="10" name="Group 9">
                <a:extLst>
                  <a:ext uri="{FF2B5EF4-FFF2-40B4-BE49-F238E27FC236}">
                    <a16:creationId xmlns:a16="http://schemas.microsoft.com/office/drawing/2014/main" id="{FD68CB88-34A0-421D-01C2-9C93806AF944}"/>
                  </a:ext>
                </a:extLst>
              </p:cNvPr>
              <p:cNvGrpSpPr/>
              <p:nvPr/>
            </p:nvGrpSpPr>
            <p:grpSpPr>
              <a:xfrm>
                <a:off x="967156" y="1890789"/>
                <a:ext cx="2350510" cy="1238805"/>
                <a:chOff x="1202620" y="2202612"/>
                <a:chExt cx="2561070" cy="1866617"/>
              </a:xfrm>
              <a:scene3d>
                <a:camera prst="perspectiveRight"/>
                <a:lightRig rig="threePt" dir="t"/>
              </a:scene3d>
            </p:grpSpPr>
            <p:sp>
              <p:nvSpPr>
                <p:cNvPr id="12" name="Rectangle: Folded Corner 46">
                  <a:extLst>
                    <a:ext uri="{FF2B5EF4-FFF2-40B4-BE49-F238E27FC236}">
                      <a16:creationId xmlns:a16="http://schemas.microsoft.com/office/drawing/2014/main" id="{B6A5C861-37A5-E977-A862-740C1AC55811}"/>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6AF4C19-A6AF-701B-6792-DA243FCB73D8}"/>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8D143204-A427-6887-84DC-C96457AC67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9" name="TextBox 8">
              <a:extLst>
                <a:ext uri="{FF2B5EF4-FFF2-40B4-BE49-F238E27FC236}">
                  <a16:creationId xmlns:a16="http://schemas.microsoft.com/office/drawing/2014/main" id="{E37B7F27-2844-CDAA-94B0-EF43317259E9}"/>
                </a:ext>
              </a:extLst>
            </p:cNvPr>
            <p:cNvSpPr txBox="1"/>
            <p:nvPr/>
          </p:nvSpPr>
          <p:spPr>
            <a:xfrm>
              <a:off x="5618480" y="1706880"/>
              <a:ext cx="519176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Em hãy nêu biểu hiện xâm hại trẻ em ở các tranh trên.</a:t>
              </a:r>
              <a:endParaRPr lang="en-US" sz="28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8205CDB0-C7B4-1DD6-49AC-EB5F8FD5663D}"/>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E8B11DCA-356E-C1E6-BEDE-6F767AC8B36C}"/>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140C740B-CBDA-8A5E-ECD9-2E26D595EFCB}"/>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56045338-BB95-6CAE-7A70-756616D1CCD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1FE7E3E-0597-450C-1270-D35DCF24E64C}"/>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7DFBC176-A342-A96E-ABC0-B13763022A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45750555-59AA-DD7C-EB01-70172645C098}"/>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Hãy kể thêm các biểu hiện khác của xâm hại trẻ em mà em biết.</a:t>
              </a:r>
              <a:endParaRPr lang="en-US" sz="2800" b="1" dirty="0">
                <a:latin typeface="Cambria" panose="02040503050406030204" pitchFamily="18" charset="0"/>
                <a:ea typeface="Cambria" panose="0204050305040603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A yellow wood floor with blue sky and clouds&#10;&#10;Description automatically generated">
            <a:extLst>
              <a:ext uri="{FF2B5EF4-FFF2-40B4-BE49-F238E27FC236}">
                <a16:creationId xmlns:a16="http://schemas.microsoft.com/office/drawing/2014/main" id="{D9F2F6B7-7A7A-1F8C-3EC0-7F8E76838408}"/>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97728F7B-D49A-A03A-7871-EA5C3C093605}"/>
              </a:ext>
            </a:extLst>
          </p:cNvPr>
          <p:cNvSpPr/>
          <p:nvPr/>
        </p:nvSpPr>
        <p:spPr>
          <a:xfrm>
            <a:off x="447040" y="355600"/>
            <a:ext cx="1115568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2DFEE4A8-2F61-3DC5-3C4D-B53793AB4118}"/>
              </a:ext>
            </a:extLst>
          </p:cNvPr>
          <p:cNvPicPr>
            <a:picLocks noChangeAspect="1"/>
          </p:cNvPicPr>
          <p:nvPr/>
        </p:nvPicPr>
        <p:blipFill>
          <a:blip r:embed="rId4"/>
          <a:stretch>
            <a:fillRect/>
          </a:stretch>
        </p:blipFill>
        <p:spPr>
          <a:xfrm>
            <a:off x="3210560" y="454949"/>
            <a:ext cx="6390640" cy="860275"/>
          </a:xfrm>
          <a:prstGeom prst="rect">
            <a:avLst/>
          </a:prstGeom>
        </p:spPr>
      </p:pic>
      <p:pic>
        <p:nvPicPr>
          <p:cNvPr id="8" name="Picture 7">
            <a:extLst>
              <a:ext uri="{FF2B5EF4-FFF2-40B4-BE49-F238E27FC236}">
                <a16:creationId xmlns:a16="http://schemas.microsoft.com/office/drawing/2014/main" id="{FA827AE9-0F2E-017D-2F90-BC3F45BE8AA7}"/>
              </a:ext>
            </a:extLst>
          </p:cNvPr>
          <p:cNvPicPr>
            <a:picLocks noChangeAspect="1"/>
          </p:cNvPicPr>
          <p:nvPr/>
        </p:nvPicPr>
        <p:blipFill>
          <a:blip r:embed="rId5"/>
          <a:stretch>
            <a:fillRect/>
          </a:stretch>
        </p:blipFill>
        <p:spPr>
          <a:xfrm>
            <a:off x="1279207" y="1499869"/>
            <a:ext cx="9216073" cy="3933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34D3849C-F27B-59BC-FF76-7FD290ADA83E}"/>
              </a:ext>
            </a:extLst>
          </p:cNvPr>
          <p:cNvSpPr txBox="1"/>
          <p:nvPr/>
        </p:nvSpPr>
        <p:spPr>
          <a:xfrm>
            <a:off x="1971040" y="55372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chất</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DAFD8E1-1A85-09E8-92AB-45E3326D8FF1}"/>
              </a:ext>
            </a:extLst>
          </p:cNvPr>
          <p:cNvSpPr txBox="1"/>
          <p:nvPr/>
        </p:nvSpPr>
        <p:spPr>
          <a:xfrm>
            <a:off x="6624320" y="5486400"/>
            <a:ext cx="392176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Xâm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dục</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0286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593</Words>
  <Application>Microsoft Office PowerPoint</Application>
  <PresentationFormat>Widescreen</PresentationFormat>
  <Paragraphs>47</Paragraphs>
  <Slides>26</Slides>
  <Notes>21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Aptos</vt:lpstr>
      <vt:lpstr>Aptos Display</vt:lpstr>
      <vt:lpstr>Arial</vt:lpstr>
      <vt:lpstr>Calibri</vt:lpstr>
      <vt:lpstr>Cambria</vt:lpstr>
      <vt:lpstr>Chewy</vt:lpstr>
      <vt:lpstr>Roboto</vt:lpstr>
      <vt:lpstr>Roboto Light</vt:lpstr>
      <vt:lpstr>Times New Roman</vt:lpstr>
      <vt:lpstr>Take a Walk Today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28</cp:revision>
  <dcterms:created xsi:type="dcterms:W3CDTF">2024-11-25T01:43:56Z</dcterms:created>
  <dcterms:modified xsi:type="dcterms:W3CDTF">2025-04-01T02:43:06Z</dcterms:modified>
</cp:coreProperties>
</file>